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3" r:id="rId4"/>
  </p:sldMasterIdLst>
  <p:notesMasterIdLst>
    <p:notesMasterId r:id="rId15"/>
  </p:notesMasterIdLst>
  <p:handoutMasterIdLst>
    <p:handoutMasterId r:id="rId16"/>
  </p:handoutMasterIdLst>
  <p:sldIdLst>
    <p:sldId id="294" r:id="rId5"/>
    <p:sldId id="2814" r:id="rId6"/>
    <p:sldId id="2679" r:id="rId7"/>
    <p:sldId id="2761" r:id="rId8"/>
    <p:sldId id="2685" r:id="rId9"/>
    <p:sldId id="2901" r:id="rId10"/>
    <p:sldId id="2900" r:id="rId11"/>
    <p:sldId id="2703" r:id="rId12"/>
    <p:sldId id="2795" r:id="rId13"/>
    <p:sldId id="2820" r:id="rId1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1872C7-A32F-480E-BC0B-191DE7D4B615}">
          <p14:sldIdLst>
            <p14:sldId id="294"/>
            <p14:sldId id="2814"/>
            <p14:sldId id="2679"/>
            <p14:sldId id="2761"/>
            <p14:sldId id="2685"/>
            <p14:sldId id="2901"/>
            <p14:sldId id="2900"/>
            <p14:sldId id="2703"/>
            <p14:sldId id="2795"/>
            <p14:sldId id="2820"/>
          </p14:sldIdLst>
        </p14:section>
        <p14:section name="Default Section" id="{5BE5FADB-26F7-4144-873C-94123AFA2F9D}">
          <p14:sldIdLst/>
        </p14:section>
      </p14:sectionLst>
    </p:ext>
    <p:ext uri="{EFAFB233-063F-42B5-8137-9DF3F51BA10A}">
      <p15:sldGuideLst xmlns:p15="http://schemas.microsoft.com/office/powerpoint/2012/main">
        <p15:guide id="1" orient="horz" pos="238" userDrawn="1">
          <p15:clr>
            <a:srgbClr val="A4A3A4"/>
          </p15:clr>
        </p15:guide>
        <p15:guide id="2" pos="9"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FFE3"/>
    <a:srgbClr val="315EAB"/>
    <a:srgbClr val="7F7F7F"/>
    <a:srgbClr val="00AEEF"/>
    <a:srgbClr val="EDF19C"/>
    <a:srgbClr val="F2F2F2"/>
    <a:srgbClr val="46E3D5"/>
    <a:srgbClr val="78E1E3"/>
    <a:srgbClr val="85E3C7"/>
    <a:srgbClr val="2ED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00C06-6A35-45AF-956F-01A4C612C90B}" v="11" dt="2021-05-11T20:27:13.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7" autoAdjust="0"/>
    <p:restoredTop sz="96327" autoAdjust="0"/>
  </p:normalViewPr>
  <p:slideViewPr>
    <p:cSldViewPr snapToGrid="0" snapToObjects="1">
      <p:cViewPr varScale="1">
        <p:scale>
          <a:sx n="65" d="100"/>
          <a:sy n="65" d="100"/>
        </p:scale>
        <p:origin x="1182" y="60"/>
      </p:cViewPr>
      <p:guideLst>
        <p:guide orient="horz" pos="238"/>
        <p:guide pos="9"/>
      </p:guideLst>
    </p:cSldViewPr>
  </p:slideViewPr>
  <p:outlineViewPr>
    <p:cViewPr>
      <p:scale>
        <a:sx n="33" d="100"/>
        <a:sy n="33" d="100"/>
      </p:scale>
      <p:origin x="0" y="-19464"/>
    </p:cViewPr>
  </p:outlin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201" d="100"/>
          <a:sy n="201" d="100"/>
        </p:scale>
        <p:origin x="2728" y="19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sler, Heather" userId="c19c04de-9c3f-463b-b79f-162b517642cc" providerId="ADAL" clId="{DE100C06-6A35-45AF-956F-01A4C612C90B}"/>
    <pc:docChg chg="addSld delSld modSld modMainMaster">
      <pc:chgData name="Bussler, Heather" userId="c19c04de-9c3f-463b-b79f-162b517642cc" providerId="ADAL" clId="{DE100C06-6A35-45AF-956F-01A4C612C90B}" dt="2021-05-11T20:27:10.097" v="5"/>
      <pc:docMkLst>
        <pc:docMk/>
      </pc:docMkLst>
      <pc:sldChg chg="add del">
        <pc:chgData name="Bussler, Heather" userId="c19c04de-9c3f-463b-b79f-162b517642cc" providerId="ADAL" clId="{DE100C06-6A35-45AF-956F-01A4C612C90B}" dt="2021-05-11T20:27:10.097" v="5"/>
        <pc:sldMkLst>
          <pc:docMk/>
          <pc:sldMk cId="558559320" sldId="2902"/>
        </pc:sldMkLst>
      </pc:sldChg>
      <pc:sldChg chg="add del">
        <pc:chgData name="Bussler, Heather" userId="c19c04de-9c3f-463b-b79f-162b517642cc" providerId="ADAL" clId="{DE100C06-6A35-45AF-956F-01A4C612C90B}" dt="2021-05-11T20:26:13.035" v="1"/>
        <pc:sldMkLst>
          <pc:docMk/>
          <pc:sldMk cId="1605294024" sldId="2902"/>
        </pc:sldMkLst>
      </pc:sldChg>
      <pc:sldMasterChg chg="modSldLayout">
        <pc:chgData name="Bussler, Heather" userId="c19c04de-9c3f-463b-b79f-162b517642cc" providerId="ADAL" clId="{DE100C06-6A35-45AF-956F-01A4C612C90B}" dt="2021-05-11T20:27:03.774" v="3" actId="207"/>
        <pc:sldMasterMkLst>
          <pc:docMk/>
          <pc:sldMasterMk cId="2617048226" sldId="2147483763"/>
        </pc:sldMasterMkLst>
        <pc:sldLayoutChg chg="addSp modSp">
          <pc:chgData name="Bussler, Heather" userId="c19c04de-9c3f-463b-b79f-162b517642cc" providerId="ADAL" clId="{DE100C06-6A35-45AF-956F-01A4C612C90B}" dt="2021-05-11T20:27:03.774" v="3" actId="207"/>
          <pc:sldLayoutMkLst>
            <pc:docMk/>
            <pc:sldMasterMk cId="2617048226" sldId="2147483763"/>
            <pc:sldLayoutMk cId="299650548" sldId="2147483824"/>
          </pc:sldLayoutMkLst>
          <pc:spChg chg="add mod">
            <ac:chgData name="Bussler, Heather" userId="c19c04de-9c3f-463b-b79f-162b517642cc" providerId="ADAL" clId="{DE100C06-6A35-45AF-956F-01A4C612C90B}" dt="2021-05-11T20:27:03.774" v="3" actId="207"/>
            <ac:spMkLst>
              <pc:docMk/>
              <pc:sldMasterMk cId="2617048226" sldId="2147483763"/>
              <pc:sldLayoutMk cId="299650548" sldId="2147483824"/>
              <ac:spMk id="2" creationId="{7B57B51B-3578-4618-A40E-A86EFF580E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1"/>
          <c:showSerName val="0"/>
          <c:showPercent val="1"/>
          <c:showBubbleSize val="0"/>
          <c:showLeaderLines val="0"/>
        </c:dLbls>
        <c:firstSliceAng val="225"/>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15EAB"/>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25047977955713E-2"/>
          <c:y val="0.105471154173943"/>
          <c:w val="0.82369929787224161"/>
          <c:h val="0.74419868432476388"/>
        </c:manualLayout>
      </c:layout>
      <c:doughnutChart>
        <c:varyColors val="1"/>
        <c:ser>
          <c:idx val="0"/>
          <c:order val="0"/>
          <c:tx>
            <c:strRef>
              <c:f>Sheet1!$B$1</c:f>
              <c:strCache>
                <c:ptCount val="1"/>
                <c:pt idx="0">
                  <c:v>Sales</c:v>
                </c:pt>
              </c:strCache>
            </c:strRef>
          </c:tx>
          <c:spPr>
            <a:ln>
              <a:solidFill>
                <a:schemeClr val="bg1">
                  <a:lumMod val="75000"/>
                </a:schemeClr>
              </a:solidFill>
            </a:ln>
          </c:spPr>
          <c:dPt>
            <c:idx val="0"/>
            <c:bubble3D val="0"/>
            <c:spPr>
              <a:solidFill>
                <a:schemeClr val="accent1"/>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F73-4748-BFDE-F2296B9C2C50}"/>
              </c:ext>
            </c:extLst>
          </c:dPt>
          <c:dPt>
            <c:idx val="1"/>
            <c:bubble3D val="0"/>
            <c:spPr>
              <a:solidFill>
                <a:schemeClr val="accent2"/>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5F73-4748-BFDE-F2296B9C2C50}"/>
              </c:ext>
            </c:extLst>
          </c:dPt>
          <c:dPt>
            <c:idx val="2"/>
            <c:bubble3D val="0"/>
            <c:spPr>
              <a:solidFill>
                <a:schemeClr val="accent3"/>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F73-4748-BFDE-F2296B9C2C50}"/>
              </c:ext>
            </c:extLst>
          </c:dPt>
          <c:dPt>
            <c:idx val="3"/>
            <c:bubble3D val="0"/>
            <c:spPr>
              <a:solidFill>
                <a:schemeClr val="accent4"/>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5F73-4748-BFDE-F2296B9C2C50}"/>
              </c:ext>
            </c:extLst>
          </c:dPt>
          <c:dPt>
            <c:idx val="4"/>
            <c:bubble3D val="0"/>
            <c:spPr>
              <a:solidFill>
                <a:schemeClr val="accent5"/>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F73-4748-BFDE-F2296B9C2C50}"/>
              </c:ext>
            </c:extLst>
          </c:dPt>
          <c:dPt>
            <c:idx val="5"/>
            <c:bubble3D val="0"/>
            <c:spPr>
              <a:solidFill>
                <a:schemeClr val="accent6"/>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5F73-4748-BFDE-F2296B9C2C50}"/>
              </c:ext>
            </c:extLst>
          </c:dPt>
          <c:dPt>
            <c:idx val="6"/>
            <c:bubble3D val="0"/>
            <c:spPr>
              <a:solidFill>
                <a:schemeClr val="accent1">
                  <a:lumMod val="60000"/>
                </a:schemeClr>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F73-4748-BFDE-F2296B9C2C50}"/>
              </c:ext>
            </c:extLst>
          </c:dPt>
          <c:dPt>
            <c:idx val="7"/>
            <c:bubble3D val="0"/>
            <c:spPr>
              <a:solidFill>
                <a:schemeClr val="accent2">
                  <a:lumMod val="60000"/>
                </a:schemeClr>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5F73-4748-BFDE-F2296B9C2C50}"/>
              </c:ext>
            </c:extLst>
          </c:dPt>
          <c:dPt>
            <c:idx val="8"/>
            <c:bubble3D val="0"/>
            <c:spPr>
              <a:solidFill>
                <a:schemeClr val="accent3">
                  <a:lumMod val="60000"/>
                </a:schemeClr>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811B-4F47-97D9-EB499C612D1C}"/>
              </c:ext>
            </c:extLst>
          </c:dPt>
          <c:dPt>
            <c:idx val="9"/>
            <c:bubble3D val="0"/>
            <c:spPr>
              <a:solidFill>
                <a:schemeClr val="accent4">
                  <a:lumMod val="60000"/>
                </a:schemeClr>
              </a:solidFill>
              <a:ln>
                <a:solidFill>
                  <a:schemeClr val="bg1">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811B-4F47-97D9-EB499C612D1C}"/>
              </c:ext>
            </c:extLst>
          </c:dPt>
          <c:dLbls>
            <c:dLbl>
              <c:idx val="0"/>
              <c:layout>
                <c:manualLayout>
                  <c:x val="-5.6438656711136286E-2"/>
                  <c:y val="-0.22309977873650752"/>
                </c:manualLayout>
              </c:layout>
              <c:tx>
                <c:rich>
                  <a:bodyPr rot="0" spcFirstLastPara="1" vertOverflow="ellipsis" vert="horz" wrap="square" lIns="38100" tIns="19050" rIns="38100" bIns="19050" anchor="ctr" anchorCtr="1">
                    <a:noAutofit/>
                  </a:bodyPr>
                  <a:lstStyle/>
                  <a:p>
                    <a:pPr>
                      <a:defRPr sz="2000" b="0" i="0" u="none" strike="noStrike" kern="1200" baseline="0">
                        <a:solidFill>
                          <a:srgbClr val="00AEEF"/>
                        </a:solidFill>
                        <a:latin typeface="Gill Sans MT" panose="020B0502020104020203" pitchFamily="34" charset="77"/>
                        <a:ea typeface="+mn-ea"/>
                        <a:cs typeface="+mn-cs"/>
                      </a:defRPr>
                    </a:pPr>
                    <a:fld id="{CEA45054-B37D-5B45-B5A1-49CF045BB5B4}" type="CATEGORYNAME">
                      <a:rPr lang="en-US" sz="2000" b="0">
                        <a:solidFill>
                          <a:srgbClr val="315EAB"/>
                        </a:solidFill>
                        <a:latin typeface="Gill Sans MT" panose="020B0502020104020203" pitchFamily="34" charset="77"/>
                      </a:rPr>
                      <a:pPr>
                        <a:defRPr sz="2000" b="0">
                          <a:solidFill>
                            <a:srgbClr val="00AEEF"/>
                          </a:solidFill>
                          <a:latin typeface="Gill Sans MT" panose="020B0502020104020203" pitchFamily="34" charset="77"/>
                        </a:defRPr>
                      </a:pPr>
                      <a:t>[CATEGORY NAME]</a:t>
                    </a:fld>
                    <a:r>
                      <a:rPr lang="en-US" sz="2000" b="0" baseline="0" dirty="0">
                        <a:solidFill>
                          <a:srgbClr val="00AEEF"/>
                        </a:solidFill>
                        <a:latin typeface="Gill Sans MT" panose="020B0502020104020203" pitchFamily="34" charset="77"/>
                      </a:rPr>
                      <a:t>
</a:t>
                    </a:r>
                    <a:fld id="{EB7B6BA6-FB1C-2B47-9171-33EDC9ABFB1D}" type="PERCENTAGE">
                      <a:rPr lang="en-US" sz="2000" b="0" baseline="0">
                        <a:solidFill>
                          <a:srgbClr val="46E3D5"/>
                        </a:solidFill>
                        <a:latin typeface="Gill Sans MT" panose="020B0502020104020203" pitchFamily="34" charset="77"/>
                      </a:rPr>
                      <a:pPr>
                        <a:defRPr sz="2000" b="0">
                          <a:solidFill>
                            <a:srgbClr val="00AEEF"/>
                          </a:solidFill>
                          <a:latin typeface="Gill Sans MT" panose="020B0502020104020203" pitchFamily="34" charset="77"/>
                        </a:defRPr>
                      </a:pPr>
                      <a:t>[PERCENTAGE]</a:t>
                    </a:fld>
                    <a:endParaRPr lang="en-US" sz="2000" b="0" baseline="0" dirty="0">
                      <a:solidFill>
                        <a:srgbClr val="00AEEF"/>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00AEEF"/>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405477618806429"/>
                      <c:h val="0.13350780284788119"/>
                    </c:manualLayout>
                  </c15:layout>
                  <c15:dlblFieldTable/>
                  <c15:showDataLabelsRange val="0"/>
                </c:ext>
                <c:ext xmlns:c16="http://schemas.microsoft.com/office/drawing/2014/chart" uri="{C3380CC4-5D6E-409C-BE32-E72D297353CC}">
                  <c16:uniqueId val="{00000001-5F73-4748-BFDE-F2296B9C2C50}"/>
                </c:ext>
              </c:extLst>
            </c:dLbl>
            <c:dLbl>
              <c:idx val="1"/>
              <c:layout>
                <c:manualLayout>
                  <c:x val="0.19362480070926918"/>
                  <c:y val="-0.13547302057333299"/>
                </c:manualLayout>
              </c:layout>
              <c:tx>
                <c:rich>
                  <a:bodyPr rot="0" spcFirstLastPara="1" vertOverflow="ellipsis" vert="horz" wrap="square" lIns="38100" tIns="19050" rIns="38100" bIns="19050" anchor="ctr" anchorCtr="1">
                    <a:noAutofit/>
                  </a:bodyPr>
                  <a:lstStyle/>
                  <a:p>
                    <a:pPr>
                      <a:defRPr sz="2000" b="0" i="0" u="none" strike="noStrike" kern="1200" baseline="0">
                        <a:solidFill>
                          <a:srgbClr val="00AEEF"/>
                        </a:solidFill>
                        <a:latin typeface="Gill Sans MT" panose="020B0502020104020203" pitchFamily="34" charset="77"/>
                        <a:ea typeface="+mn-ea"/>
                        <a:cs typeface="+mn-cs"/>
                      </a:defRPr>
                    </a:pPr>
                    <a:fld id="{549E35D8-4E84-044B-AE22-BCFD02FBB21C}" type="CATEGORYNAME">
                      <a:rPr lang="en-US" sz="2000">
                        <a:solidFill>
                          <a:srgbClr val="315EAB"/>
                        </a:solidFill>
                        <a:latin typeface="Gill Sans MT" panose="020B0502020104020203" pitchFamily="34" charset="77"/>
                      </a:rPr>
                      <a:pPr>
                        <a:defRPr sz="2000" b="0">
                          <a:solidFill>
                            <a:srgbClr val="00AEEF"/>
                          </a:solidFill>
                          <a:latin typeface="Gill Sans MT" panose="020B0502020104020203" pitchFamily="34" charset="77"/>
                        </a:defRPr>
                      </a:pPr>
                      <a:t>[CATEGORY NAME]</a:t>
                    </a:fld>
                    <a:r>
                      <a:rPr lang="en-US" sz="2000" baseline="0" dirty="0">
                        <a:solidFill>
                          <a:srgbClr val="00AEEF"/>
                        </a:solidFill>
                        <a:latin typeface="Gill Sans MT" panose="020B0502020104020203" pitchFamily="34" charset="77"/>
                      </a:rPr>
                      <a:t>
</a:t>
                    </a:r>
                    <a:fld id="{419E3F43-BA92-7B4C-A53D-C70DD8EE2867}" type="PERCENTAGE">
                      <a:rPr lang="en-US" sz="2000" baseline="0">
                        <a:solidFill>
                          <a:srgbClr val="46E3D5"/>
                        </a:solidFill>
                        <a:latin typeface="Gill Sans MT" panose="020B0502020104020203" pitchFamily="34" charset="77"/>
                      </a:rPr>
                      <a:pPr>
                        <a:defRPr sz="2000" b="0">
                          <a:solidFill>
                            <a:srgbClr val="00AEEF"/>
                          </a:solidFill>
                          <a:latin typeface="Gill Sans MT" panose="020B0502020104020203" pitchFamily="34" charset="77"/>
                        </a:defRPr>
                      </a:pPr>
                      <a:t>[PERCENTAGE]</a:t>
                    </a:fld>
                    <a:endParaRPr lang="en-US" sz="2000" baseline="0" dirty="0">
                      <a:solidFill>
                        <a:srgbClr val="00AEEF"/>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rgbClr val="00AEEF"/>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322625613955192"/>
                      <c:h val="0.13128019301361771"/>
                    </c:manualLayout>
                  </c15:layout>
                  <c15:dlblFieldTable/>
                  <c15:showDataLabelsRange val="0"/>
                </c:ext>
                <c:ext xmlns:c16="http://schemas.microsoft.com/office/drawing/2014/chart" uri="{C3380CC4-5D6E-409C-BE32-E72D297353CC}">
                  <c16:uniqueId val="{00000008-5F73-4748-BFDE-F2296B9C2C50}"/>
                </c:ext>
              </c:extLst>
            </c:dLbl>
            <c:dLbl>
              <c:idx val="2"/>
              <c:layout>
                <c:manualLayout>
                  <c:x val="0.10062453195968182"/>
                  <c:y val="3.1426637889031363E-2"/>
                </c:manualLayout>
              </c:layout>
              <c:tx>
                <c:rich>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fld id="{72114499-87D6-0D44-B11A-841061F05726}" type="CATEGORYNAME">
                      <a:rPr lang="en-US" sz="1500" b="0">
                        <a:solidFill>
                          <a:srgbClr val="315EAB"/>
                        </a:solidFill>
                        <a:latin typeface="Gill Sans MT" panose="020B0502020104020203" pitchFamily="34" charset="77"/>
                      </a:rPr>
                      <a:pPr>
                        <a:defRPr sz="1500" b="0">
                          <a:solidFill>
                            <a:srgbClr val="00AEEF"/>
                          </a:solidFill>
                          <a:latin typeface="Gill Sans MT" panose="020B0502020104020203" pitchFamily="34" charset="77"/>
                        </a:defRPr>
                      </a:pPr>
                      <a:t>[CATEGORY NAME]</a:t>
                    </a:fld>
                    <a:r>
                      <a:rPr lang="en-US" sz="1500" b="0" baseline="0" dirty="0">
                        <a:solidFill>
                          <a:srgbClr val="00AEEF"/>
                        </a:solidFill>
                        <a:latin typeface="Gill Sans MT" panose="020B0502020104020203" pitchFamily="34" charset="77"/>
                      </a:rPr>
                      <a:t>
</a:t>
                    </a:r>
                    <a:fld id="{4D5E49E4-1865-E449-84D0-AE9ED509BE30}" type="PERCENTAGE">
                      <a:rPr lang="en-US" sz="1500" b="0" baseline="0">
                        <a:solidFill>
                          <a:srgbClr val="46E3D5"/>
                        </a:solidFill>
                        <a:latin typeface="Gill Sans MT" panose="020B0502020104020203" pitchFamily="34" charset="77"/>
                      </a:rPr>
                      <a:pPr>
                        <a:defRPr sz="1500" b="0">
                          <a:solidFill>
                            <a:srgbClr val="00AEEF"/>
                          </a:solidFill>
                          <a:latin typeface="Gill Sans MT" panose="020B0502020104020203" pitchFamily="34" charset="77"/>
                        </a:defRPr>
                      </a:pPr>
                      <a:t>[PERCENTAGE]</a:t>
                    </a:fld>
                    <a:endParaRPr lang="en-US" sz="1500" b="0" baseline="0" dirty="0">
                      <a:solidFill>
                        <a:srgbClr val="00AEEF"/>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191844865011986"/>
                      <c:h val="0.28585553055905627"/>
                    </c:manualLayout>
                  </c15:layout>
                  <c15:dlblFieldTable/>
                  <c15:showDataLabelsRange val="0"/>
                </c:ext>
                <c:ext xmlns:c16="http://schemas.microsoft.com/office/drawing/2014/chart" uri="{C3380CC4-5D6E-409C-BE32-E72D297353CC}">
                  <c16:uniqueId val="{00000007-5F73-4748-BFDE-F2296B9C2C50}"/>
                </c:ext>
              </c:extLst>
            </c:dLbl>
            <c:dLbl>
              <c:idx val="3"/>
              <c:layout>
                <c:manualLayout>
                  <c:x val="0.12768082495602934"/>
                  <c:y val="8.2807921091346229E-2"/>
                </c:manualLayout>
              </c:layout>
              <c:tx>
                <c:rich>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fld id="{EC732E8E-726A-AF41-B5BD-8F587B5DA151}" type="CATEGORYNAME">
                      <a:rPr lang="en-US" sz="1500">
                        <a:solidFill>
                          <a:srgbClr val="315EAB"/>
                        </a:solidFill>
                        <a:latin typeface="Gill Sans MT" panose="020B0502020104020203" pitchFamily="34" charset="77"/>
                      </a:rPr>
                      <a:pPr>
                        <a:defRPr sz="1500" b="0">
                          <a:solidFill>
                            <a:srgbClr val="00AEEF"/>
                          </a:solidFill>
                          <a:latin typeface="Gill Sans MT" panose="020B0502020104020203" pitchFamily="34" charset="77"/>
                        </a:defRPr>
                      </a:pPr>
                      <a:t>[CATEGORY NAME]</a:t>
                    </a:fld>
                    <a:r>
                      <a:rPr lang="en-US" sz="1500" baseline="0" dirty="0">
                        <a:solidFill>
                          <a:srgbClr val="00AEEF"/>
                        </a:solidFill>
                        <a:latin typeface="Gill Sans MT" panose="020B0502020104020203" pitchFamily="34" charset="77"/>
                      </a:rPr>
                      <a:t>
</a:t>
                    </a:r>
                    <a:fld id="{EED5A058-5CA1-E44B-8CCE-6642688166EE}" type="PERCENTAGE">
                      <a:rPr lang="en-US" sz="1500" baseline="0">
                        <a:solidFill>
                          <a:srgbClr val="46E3D5"/>
                        </a:solidFill>
                        <a:latin typeface="Gill Sans MT" panose="020B0502020104020203" pitchFamily="34" charset="77"/>
                      </a:rPr>
                      <a:pPr>
                        <a:defRPr sz="1500" b="0">
                          <a:solidFill>
                            <a:srgbClr val="00AEEF"/>
                          </a:solidFill>
                          <a:latin typeface="Gill Sans MT" panose="020B0502020104020203" pitchFamily="34" charset="77"/>
                        </a:defRPr>
                      </a:pPr>
                      <a:t>[PERCENTAGE]</a:t>
                    </a:fld>
                    <a:endParaRPr lang="en-US" sz="1500" baseline="0" dirty="0">
                      <a:solidFill>
                        <a:srgbClr val="00AEEF"/>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686210468226816"/>
                      <c:h val="0.22048226153171635"/>
                    </c:manualLayout>
                  </c15:layout>
                  <c15:dlblFieldTable/>
                  <c15:showDataLabelsRange val="0"/>
                </c:ext>
                <c:ext xmlns:c16="http://schemas.microsoft.com/office/drawing/2014/chart" uri="{C3380CC4-5D6E-409C-BE32-E72D297353CC}">
                  <c16:uniqueId val="{00000006-5F73-4748-BFDE-F2296B9C2C50}"/>
                </c:ext>
              </c:extLst>
            </c:dLbl>
            <c:dLbl>
              <c:idx val="4"/>
              <c:layout>
                <c:manualLayout>
                  <c:x val="0.25152120874191719"/>
                  <c:y val="0.15076723962182914"/>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315EAB"/>
                        </a:solidFill>
                        <a:latin typeface="Gill Sans MT" panose="020B0502020104020203" pitchFamily="34" charset="77"/>
                        <a:ea typeface="+mn-ea"/>
                        <a:cs typeface="+mn-cs"/>
                      </a:defRPr>
                    </a:pPr>
                    <a:fld id="{54341B43-DE0F-1041-9EF4-5F173A66009D}" type="CATEGORYNAME">
                      <a:rPr lang="en-US" sz="1400" b="0" smtClean="0">
                        <a:solidFill>
                          <a:srgbClr val="315EAB"/>
                        </a:solidFill>
                        <a:latin typeface="Gill Sans MT" panose="020B0502020104020203" pitchFamily="34" charset="77"/>
                      </a:rPr>
                      <a:pPr>
                        <a:defRPr sz="1400" b="0">
                          <a:solidFill>
                            <a:srgbClr val="315EAB"/>
                          </a:solidFill>
                          <a:latin typeface="Gill Sans MT" panose="020B0502020104020203" pitchFamily="34" charset="77"/>
                        </a:defRPr>
                      </a:pPr>
                      <a:t>[CATEGORY NAME]</a:t>
                    </a:fld>
                    <a:r>
                      <a:rPr lang="en-US" sz="1400" b="0" baseline="0" dirty="0">
                        <a:solidFill>
                          <a:srgbClr val="315EAB"/>
                        </a:solidFill>
                        <a:latin typeface="Gill Sans MT" panose="020B0502020104020203" pitchFamily="34" charset="77"/>
                      </a:rPr>
                      <a:t>
</a:t>
                    </a:r>
                    <a:fld id="{48E39099-CA1D-3C4C-9165-2EC6935882F8}" type="PERCENTAGE">
                      <a:rPr lang="en-US" sz="1400" b="0" baseline="0">
                        <a:solidFill>
                          <a:srgbClr val="46E3D5"/>
                        </a:solidFill>
                        <a:latin typeface="Gill Sans MT" panose="020B0502020104020203" pitchFamily="34" charset="77"/>
                      </a:rPr>
                      <a:pPr>
                        <a:defRPr sz="1400" b="0">
                          <a:solidFill>
                            <a:srgbClr val="315EAB"/>
                          </a:solidFill>
                          <a:latin typeface="Gill Sans MT" panose="020B0502020104020203" pitchFamily="34" charset="77"/>
                        </a:defRPr>
                      </a:pPr>
                      <a:t>[PERCENTAGE]</a:t>
                    </a:fld>
                    <a:endParaRPr lang="en-US" sz="1400" b="0" baseline="0" dirty="0">
                      <a:solidFill>
                        <a:srgbClr val="315EAB"/>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315EAB"/>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794295622633497"/>
                      <c:h val="0.15915484587513998"/>
                    </c:manualLayout>
                  </c15:layout>
                  <c15:dlblFieldTable/>
                  <c15:showDataLabelsRange val="0"/>
                </c:ext>
                <c:ext xmlns:c16="http://schemas.microsoft.com/office/drawing/2014/chart" uri="{C3380CC4-5D6E-409C-BE32-E72D297353CC}">
                  <c16:uniqueId val="{00000005-5F73-4748-BFDE-F2296B9C2C50}"/>
                </c:ext>
              </c:extLst>
            </c:dLbl>
            <c:dLbl>
              <c:idx val="5"/>
              <c:layout>
                <c:manualLayout>
                  <c:x val="-0.16767908430033771"/>
                  <c:y val="0.14634915237427298"/>
                </c:manualLayout>
              </c:layout>
              <c:tx>
                <c:rich>
                  <a:bodyPr rot="0" spcFirstLastPara="1" vertOverflow="ellipsis" vert="horz" wrap="square" lIns="38100" tIns="19050" rIns="38100" bIns="19050" anchor="ctr" anchorCtr="1">
                    <a:noAutofit/>
                  </a:bodyPr>
                  <a:lstStyle/>
                  <a:p>
                    <a:pPr>
                      <a:defRPr sz="1500" b="0" i="0" u="none" strike="noStrike" kern="1200" baseline="0">
                        <a:solidFill>
                          <a:srgbClr val="315EAB"/>
                        </a:solidFill>
                        <a:latin typeface="Gill Sans MT" panose="020B0502020104020203" pitchFamily="34" charset="77"/>
                        <a:ea typeface="+mn-ea"/>
                        <a:cs typeface="+mn-cs"/>
                      </a:defRPr>
                    </a:pPr>
                    <a:fld id="{815EE1C4-66E2-BC4F-A117-B1CC973FEB72}" type="CATEGORYNAME">
                      <a:rPr lang="en-US" sz="1500">
                        <a:solidFill>
                          <a:srgbClr val="315EAB"/>
                        </a:solidFill>
                        <a:latin typeface="Gill Sans MT" panose="020B0502020104020203" pitchFamily="34" charset="77"/>
                      </a:rPr>
                      <a:pPr>
                        <a:defRPr sz="1500" b="0">
                          <a:solidFill>
                            <a:srgbClr val="315EAB"/>
                          </a:solidFill>
                          <a:latin typeface="Gill Sans MT" panose="020B0502020104020203" pitchFamily="34" charset="77"/>
                        </a:defRPr>
                      </a:pPr>
                      <a:t>[CATEGORY NAME]</a:t>
                    </a:fld>
                    <a:r>
                      <a:rPr lang="en-US" sz="1500" baseline="0" dirty="0">
                        <a:solidFill>
                          <a:srgbClr val="315EAB"/>
                        </a:solidFill>
                        <a:latin typeface="Gill Sans MT" panose="020B0502020104020203" pitchFamily="34" charset="77"/>
                      </a:rPr>
                      <a:t>
</a:t>
                    </a:r>
                    <a:fld id="{BA07B884-AB67-EC47-B455-65D8362EB7EA}" type="PERCENTAGE">
                      <a:rPr lang="en-US" sz="1500" baseline="0">
                        <a:solidFill>
                          <a:srgbClr val="46E3D5"/>
                        </a:solidFill>
                        <a:latin typeface="Gill Sans MT" panose="020B0502020104020203" pitchFamily="34" charset="77"/>
                      </a:rPr>
                      <a:pPr>
                        <a:defRPr sz="1500" b="0">
                          <a:solidFill>
                            <a:srgbClr val="315EAB"/>
                          </a:solidFill>
                          <a:latin typeface="Gill Sans MT" panose="020B0502020104020203" pitchFamily="34" charset="77"/>
                        </a:defRPr>
                      </a:pPr>
                      <a:t>[PERCENTAGE]</a:t>
                    </a:fld>
                    <a:endParaRPr lang="en-US" sz="1500" baseline="0" dirty="0">
                      <a:solidFill>
                        <a:srgbClr val="315EAB"/>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rgbClr val="315EAB"/>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309579370305119"/>
                      <c:h val="0.13325287053497026"/>
                    </c:manualLayout>
                  </c15:layout>
                  <c15:dlblFieldTable/>
                  <c15:showDataLabelsRange val="0"/>
                </c:ext>
                <c:ext xmlns:c16="http://schemas.microsoft.com/office/drawing/2014/chart" uri="{C3380CC4-5D6E-409C-BE32-E72D297353CC}">
                  <c16:uniqueId val="{00000004-5F73-4748-BFDE-F2296B9C2C50}"/>
                </c:ext>
              </c:extLst>
            </c:dLbl>
            <c:dLbl>
              <c:idx val="6"/>
              <c:layout>
                <c:manualLayout>
                  <c:x val="-0.16889285690375608"/>
                  <c:y val="0.21718485695012166"/>
                </c:manualLayout>
              </c:layout>
              <c:tx>
                <c:rich>
                  <a:bodyPr rot="0" spcFirstLastPara="1" vertOverflow="ellipsis" vert="horz" wrap="square" lIns="38100" tIns="19050" rIns="38100" bIns="19050" anchor="ctr" anchorCtr="1">
                    <a:noAutofit/>
                  </a:bodyPr>
                  <a:lstStyle/>
                  <a:p>
                    <a:pPr>
                      <a:defRPr sz="1500" b="0" i="0" u="none" strike="noStrike" kern="1200" baseline="0">
                        <a:solidFill>
                          <a:srgbClr val="315EAB"/>
                        </a:solidFill>
                        <a:latin typeface="Gill Sans MT" panose="020B0502020104020203" pitchFamily="34" charset="77"/>
                        <a:ea typeface="+mn-ea"/>
                        <a:cs typeface="+mn-cs"/>
                      </a:defRPr>
                    </a:pPr>
                    <a:fld id="{585AAF32-7777-B94F-A43B-57D2B8A170DA}" type="CATEGORYNAME">
                      <a:rPr lang="en-US" sz="1500" b="0">
                        <a:solidFill>
                          <a:srgbClr val="315EAB"/>
                        </a:solidFill>
                        <a:latin typeface="Gill Sans MT" panose="020B0502020104020203" pitchFamily="34" charset="77"/>
                      </a:rPr>
                      <a:pPr>
                        <a:defRPr sz="1500" b="0">
                          <a:solidFill>
                            <a:srgbClr val="315EAB"/>
                          </a:solidFill>
                          <a:latin typeface="Gill Sans MT" panose="020B0502020104020203" pitchFamily="34" charset="77"/>
                        </a:defRPr>
                      </a:pPr>
                      <a:t>[CATEGORY NAME]</a:t>
                    </a:fld>
                    <a:r>
                      <a:rPr lang="en-US" sz="1500" b="0" baseline="0" dirty="0">
                        <a:solidFill>
                          <a:srgbClr val="315EAB"/>
                        </a:solidFill>
                        <a:latin typeface="Gill Sans MT" panose="020B0502020104020203" pitchFamily="34" charset="77"/>
                      </a:rPr>
                      <a:t>
</a:t>
                    </a:r>
                    <a:fld id="{766BE81A-05A1-7F4F-BCCE-ECCC0D86ABA0}" type="PERCENTAGE">
                      <a:rPr lang="en-US" sz="1500" b="0" baseline="0">
                        <a:solidFill>
                          <a:srgbClr val="46E3D5"/>
                        </a:solidFill>
                        <a:latin typeface="Gill Sans MT" panose="020B0502020104020203" pitchFamily="34" charset="77"/>
                      </a:rPr>
                      <a:pPr>
                        <a:defRPr sz="1500" b="0">
                          <a:solidFill>
                            <a:srgbClr val="315EAB"/>
                          </a:solidFill>
                          <a:latin typeface="Gill Sans MT" panose="020B0502020104020203" pitchFamily="34" charset="77"/>
                        </a:defRPr>
                      </a:pPr>
                      <a:t>[PERCENTAGE]</a:t>
                    </a:fld>
                    <a:endParaRPr lang="en-US" sz="1500" b="0" baseline="0" dirty="0">
                      <a:solidFill>
                        <a:srgbClr val="315EAB"/>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rgbClr val="315EAB"/>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486264609937778"/>
                      <c:h val="0.11198021023457932"/>
                    </c:manualLayout>
                  </c15:layout>
                  <c15:dlblFieldTable/>
                  <c15:showDataLabelsRange val="0"/>
                </c:ext>
                <c:ext xmlns:c16="http://schemas.microsoft.com/office/drawing/2014/chart" uri="{C3380CC4-5D6E-409C-BE32-E72D297353CC}">
                  <c16:uniqueId val="{00000003-5F73-4748-BFDE-F2296B9C2C50}"/>
                </c:ext>
              </c:extLst>
            </c:dLbl>
            <c:dLbl>
              <c:idx val="7"/>
              <c:layout>
                <c:manualLayout>
                  <c:x val="-7.1692156433300847E-2"/>
                  <c:y val="0.26346767356904854"/>
                </c:manualLayout>
              </c:layout>
              <c:tx>
                <c:rich>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r>
                      <a:rPr lang="en-US" sz="1500" b="0" dirty="0">
                        <a:solidFill>
                          <a:srgbClr val="315EAB"/>
                        </a:solidFill>
                        <a:latin typeface="Gill Sans MT" panose="020B0502020104020203" pitchFamily="34" charset="77"/>
                      </a:rPr>
                      <a:t>International</a:t>
                    </a:r>
                    <a:r>
                      <a:rPr lang="en-US" sz="1500" b="0" baseline="0" dirty="0">
                        <a:solidFill>
                          <a:srgbClr val="00AEEF"/>
                        </a:solidFill>
                        <a:latin typeface="Gill Sans MT" panose="020B0502020104020203" pitchFamily="34" charset="77"/>
                      </a:rPr>
                      <a:t>
</a:t>
                    </a:r>
                    <a:fld id="{CE8E71D8-9763-7746-A7F7-D21F63864AED}" type="PERCENTAGE">
                      <a:rPr lang="en-US" sz="1500" b="0" baseline="0">
                        <a:solidFill>
                          <a:srgbClr val="46E3D5"/>
                        </a:solidFill>
                        <a:latin typeface="Gill Sans MT" panose="020B0502020104020203" pitchFamily="34" charset="77"/>
                      </a:rPr>
                      <a:pPr>
                        <a:defRPr sz="1500" b="0">
                          <a:solidFill>
                            <a:srgbClr val="00AEEF"/>
                          </a:solidFill>
                          <a:latin typeface="Gill Sans MT" panose="020B0502020104020203" pitchFamily="34" charset="77"/>
                        </a:defRPr>
                      </a:pPr>
                      <a:t>[PERCENTAGE]</a:t>
                    </a:fld>
                    <a:endParaRPr lang="en-US" sz="1500" b="0" baseline="0" dirty="0">
                      <a:solidFill>
                        <a:srgbClr val="00AEEF"/>
                      </a:solidFill>
                      <a:latin typeface="Gill Sans MT" panose="020B0502020104020203" pitchFamily="34" charset="77"/>
                    </a:endParaRPr>
                  </a:p>
                </c:rich>
              </c:tx>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537095210015477"/>
                      <c:h val="0.10778037598231226"/>
                    </c:manualLayout>
                  </c15:layout>
                  <c15:dlblFieldTable/>
                  <c15:showDataLabelsRange val="0"/>
                </c:ext>
                <c:ext xmlns:c16="http://schemas.microsoft.com/office/drawing/2014/chart" uri="{C3380CC4-5D6E-409C-BE32-E72D297353CC}">
                  <c16:uniqueId val="{00000002-5F73-4748-BFDE-F2296B9C2C50}"/>
                </c:ext>
              </c:extLst>
            </c:dLbl>
            <c:dLbl>
              <c:idx val="8"/>
              <c:layout>
                <c:manualLayout>
                  <c:x val="0.19592663671045479"/>
                  <c:y val="0.18986003422777509"/>
                </c:manualLayout>
              </c:layout>
              <c:tx>
                <c:rich>
                  <a:bodyPr/>
                  <a:lstStyle/>
                  <a:p>
                    <a:fld id="{FDA3C994-47CA-4654-9826-332C8F2EA5BE}" type="CATEGORYNAME">
                      <a:rPr lang="en-US" sz="1500"/>
                      <a:pPr/>
                      <a:t>[CATEGORY NAME]</a:t>
                    </a:fld>
                    <a:r>
                      <a:rPr lang="en-US" sz="1500" baseline="0" dirty="0"/>
                      <a:t>
</a:t>
                    </a:r>
                    <a:fld id="{D19343C1-AE45-481E-BD8D-0D0954AA0223}" type="PERCENTAGE">
                      <a:rPr lang="en-US" sz="1500" baseline="0">
                        <a:solidFill>
                          <a:schemeClr val="bg1">
                            <a:lumMod val="95000"/>
                          </a:schemeClr>
                        </a:solidFill>
                      </a:rPr>
                      <a:pPr/>
                      <a:t>[PERCENTAGE]</a:t>
                    </a:fld>
                    <a:endParaRPr lang="en-US" sz="15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11B-4F47-97D9-EB499C612D1C}"/>
                </c:ext>
              </c:extLst>
            </c:dLbl>
            <c:dLbl>
              <c:idx val="9"/>
              <c:layout>
                <c:manualLayout>
                  <c:x val="4.9571799649633139E-2"/>
                  <c:y val="0.21842902539508796"/>
                </c:manualLayout>
              </c:layout>
              <c:tx>
                <c:rich>
                  <a:bodyPr/>
                  <a:lstStyle/>
                  <a:p>
                    <a:fld id="{1D1E0539-A6FB-4FF6-B1EF-D331D7D5AAC0}" type="CATEGORYNAME">
                      <a:rPr lang="en-US" sz="1500"/>
                      <a:pPr/>
                      <a:t>[CATEGORY NAME]</a:t>
                    </a:fld>
                    <a:r>
                      <a:rPr lang="en-US" sz="1500" baseline="0" dirty="0"/>
                      <a:t>
</a:t>
                    </a:r>
                    <a:fld id="{19E61554-CF0D-46BA-8222-6C85D470AE27}" type="PERCENTAGE">
                      <a:rPr lang="en-US" sz="1500" baseline="0">
                        <a:solidFill>
                          <a:schemeClr val="bg1">
                            <a:lumMod val="95000"/>
                          </a:schemeClr>
                        </a:solidFill>
                      </a:rPr>
                      <a:pPr/>
                      <a:t>[PERCENTAGE]</a:t>
                    </a:fld>
                    <a:endParaRPr lang="en-US" sz="15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811B-4F47-97D9-EB499C612D1C}"/>
                </c:ext>
              </c:extLst>
            </c:dLbl>
            <c:dLbl>
              <c:idx val="10"/>
              <c:layout>
                <c:manualLayout>
                  <c:x val="-5.6653485313866485E-2"/>
                  <c:y val="0.19776993836750206"/>
                </c:manualLayout>
              </c:layout>
              <c:tx>
                <c:rich>
                  <a:bodyPr/>
                  <a:lstStyle/>
                  <a:p>
                    <a:fld id="{E63727FF-CC1F-6542-ABDE-816D6D092BA2}" type="CATEGORYNAME">
                      <a:rPr lang="en-US" sz="1500"/>
                      <a:pPr/>
                      <a:t>[CATEGORY NAME]</a:t>
                    </a:fld>
                    <a:r>
                      <a:rPr lang="en-US" sz="1500" baseline="0" dirty="0"/>
                      <a:t>
</a:t>
                    </a:r>
                    <a:fld id="{122A5D29-FA23-934E-92B0-5F4F697AA62E}" type="PERCENTAGE">
                      <a:rPr lang="en-US" sz="1500" baseline="0">
                        <a:solidFill>
                          <a:schemeClr val="bg1">
                            <a:lumMod val="85000"/>
                          </a:schemeClr>
                        </a:solidFill>
                      </a:rPr>
                      <a:pPr/>
                      <a:t>[PERCENTAGE]</a:t>
                    </a:fld>
                    <a:endParaRPr lang="en-US" sz="15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0E16-6C40-BC3B-DAD89C721229}"/>
                </c:ext>
              </c:extLst>
            </c:dLbl>
            <c:dLbl>
              <c:idx val="11"/>
              <c:layout>
                <c:manualLayout>
                  <c:x val="-0.22189281747931022"/>
                  <c:y val="0.22820196033024043"/>
                </c:manualLayout>
              </c:layout>
              <c:tx>
                <c:rich>
                  <a:bodyPr/>
                  <a:lstStyle/>
                  <a:p>
                    <a:fld id="{D924B33A-84EC-5A4F-9F91-926968F46497}" type="CATEGORYNAME">
                      <a:rPr lang="en-US" sz="1500"/>
                      <a:pPr/>
                      <a:t>[CATEGORY NAME]</a:t>
                    </a:fld>
                    <a:r>
                      <a:rPr lang="en-US" sz="1500" baseline="0" dirty="0"/>
                      <a:t>
</a:t>
                    </a:r>
                    <a:fld id="{E94E63C8-BE47-8445-B9C2-C2BFEBA4C300}" type="PERCENTAGE">
                      <a:rPr lang="en-US" sz="1500" baseline="0">
                        <a:solidFill>
                          <a:schemeClr val="bg1">
                            <a:lumMod val="85000"/>
                          </a:schemeClr>
                        </a:solidFill>
                      </a:rPr>
                      <a:pPr/>
                      <a:t>[PERCENTAGE]</a:t>
                    </a:fld>
                    <a:endParaRPr lang="en-US" sz="15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E16-6C40-BC3B-DAD89C721229}"/>
                </c:ext>
              </c:extLst>
            </c:dLbl>
            <c:dLbl>
              <c:idx val="12"/>
              <c:layout>
                <c:manualLayout>
                  <c:x val="-0.22855778032834115"/>
                  <c:y val="0.13073332445536073"/>
                </c:manualLayout>
              </c:layout>
              <c:tx>
                <c:rich>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fld id="{A07A948F-F9F7-D649-8869-94B6E6BD24C4}" type="CATEGORYNAME">
                      <a:rPr lang="en-US" sz="1500"/>
                      <a:pPr>
                        <a:defRPr sz="1500" b="0">
                          <a:solidFill>
                            <a:srgbClr val="00AEEF"/>
                          </a:solidFill>
                          <a:latin typeface="Gill Sans MT" panose="020B0502020104020203" pitchFamily="34" charset="77"/>
                        </a:defRPr>
                      </a:pPr>
                      <a:t>[CATEGORY NAME]</a:t>
                    </a:fld>
                    <a:r>
                      <a:rPr lang="en-US" sz="1500" baseline="0" dirty="0"/>
                      <a:t>
</a:t>
                    </a:r>
                    <a:fld id="{B2273B3B-FAC6-144A-A3E5-0DA516E5BC1E}" type="PERCENTAGE">
                      <a:rPr lang="en-US" sz="1500" baseline="0">
                        <a:solidFill>
                          <a:schemeClr val="bg1">
                            <a:lumMod val="85000"/>
                          </a:schemeClr>
                        </a:solidFill>
                      </a:rPr>
                      <a:pPr>
                        <a:defRPr sz="1500" b="0">
                          <a:solidFill>
                            <a:srgbClr val="00AEEF"/>
                          </a:solidFill>
                          <a:latin typeface="Gill Sans MT" panose="020B0502020104020203" pitchFamily="34" charset="77"/>
                        </a:defRPr>
                      </a:pPr>
                      <a:t>[PERCENTAGE]</a:t>
                    </a:fld>
                    <a:endParaRPr lang="en-US" sz="1500" baseline="0" dirty="0"/>
                  </a:p>
                </c:rich>
              </c:tx>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rgbClr val="00AEEF"/>
                      </a:solidFill>
                      <a:latin typeface="Gill Sans MT" panose="020B0502020104020203"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432693782149879"/>
                      <c:h val="0.12914746441240049"/>
                    </c:manualLayout>
                  </c15:layout>
                  <c15:dlblFieldTable/>
                  <c15:showDataLabelsRange val="0"/>
                </c:ext>
                <c:ext xmlns:c16="http://schemas.microsoft.com/office/drawing/2014/chart" uri="{C3380CC4-5D6E-409C-BE32-E72D297353CC}">
                  <c16:uniqueId val="{00000016-0E16-6C40-BC3B-DAD89C721229}"/>
                </c:ext>
              </c:extLst>
            </c:dLbl>
            <c:dLbl>
              <c:idx val="13"/>
              <c:layout>
                <c:manualLayout>
                  <c:x val="-0.25575907399060421"/>
                  <c:y val="6.1849129435298807E-2"/>
                </c:manualLayout>
              </c:layout>
              <c:tx>
                <c:rich>
                  <a:bodyPr/>
                  <a:lstStyle/>
                  <a:p>
                    <a:fld id="{24BA1A68-FD8A-5947-9C22-BB33D6A29DC3}" type="CATEGORYNAME">
                      <a:rPr lang="en-US" sz="1500"/>
                      <a:pPr/>
                      <a:t>[CATEGORY NAME]</a:t>
                    </a:fld>
                    <a:r>
                      <a:rPr lang="en-US" sz="1500" baseline="0" dirty="0"/>
                      <a:t>
</a:t>
                    </a:r>
                    <a:fld id="{6E95BAB7-29E6-9E4C-A504-7272FBCC3222}" type="PERCENTAGE">
                      <a:rPr lang="en-US" sz="1500" baseline="0">
                        <a:solidFill>
                          <a:schemeClr val="bg1">
                            <a:lumMod val="85000"/>
                          </a:schemeClr>
                        </a:solidFill>
                      </a:rPr>
                      <a:pPr/>
                      <a:t>[PERCENTAGE]</a:t>
                    </a:fld>
                    <a:endParaRPr lang="en-US" sz="15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E16-6C40-BC3B-DAD89C721229}"/>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AEEF"/>
                    </a:solidFill>
                    <a:latin typeface="Gill Sans MT" panose="020B0502020104020203" pitchFamily="34" charset="77"/>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Intelligence</c:v>
                </c:pt>
                <c:pt idx="1">
                  <c:v>Defense</c:v>
                </c:pt>
                <c:pt idx="2">
                  <c:v>Federal Security (DHS, DoS, DoJ/FBI, Treasury)</c:v>
                </c:pt>
                <c:pt idx="3">
                  <c:v>Citizen Services (SSA, Health, USPS)</c:v>
                </c:pt>
                <c:pt idx="4">
                  <c:v>Science &amp; Weather (NASA / NOAA)</c:v>
                </c:pt>
                <c:pt idx="5">
                  <c:v>State &amp; Local</c:v>
                </c:pt>
                <c:pt idx="6">
                  <c:v>Other</c:v>
                </c:pt>
                <c:pt idx="7">
                  <c:v>International</c:v>
                </c:pt>
              </c:strCache>
            </c:strRef>
          </c:cat>
          <c:val>
            <c:numRef>
              <c:f>Sheet1!$B$2:$B$9</c:f>
              <c:numCache>
                <c:formatCode>_(* #,##0_);_(* \(#,##0\);_(* "-"??_);_(@_)</c:formatCode>
                <c:ptCount val="8"/>
                <c:pt idx="0">
                  <c:v>1800</c:v>
                </c:pt>
                <c:pt idx="1">
                  <c:v>1634</c:v>
                </c:pt>
                <c:pt idx="2">
                  <c:v>831</c:v>
                </c:pt>
                <c:pt idx="3">
                  <c:v>801</c:v>
                </c:pt>
                <c:pt idx="4">
                  <c:v>441.17363412999998</c:v>
                </c:pt>
                <c:pt idx="5">
                  <c:v>254</c:v>
                </c:pt>
                <c:pt idx="6">
                  <c:v>1493</c:v>
                </c:pt>
                <c:pt idx="7">
                  <c:v>35.50759</c:v>
                </c:pt>
              </c:numCache>
            </c:numRef>
          </c:val>
          <c:extLst>
            <c:ext xmlns:c16="http://schemas.microsoft.com/office/drawing/2014/chart" uri="{C3380CC4-5D6E-409C-BE32-E72D297353CC}">
              <c16:uniqueId val="{00000000-5F73-4748-BFDE-F2296B9C2C50}"/>
            </c:ext>
          </c:extLst>
        </c:ser>
        <c:dLbls>
          <c:showLegendKey val="0"/>
          <c:showVal val="0"/>
          <c:showCatName val="1"/>
          <c:showSerName val="0"/>
          <c:showPercent val="1"/>
          <c:showBubbleSize val="0"/>
          <c:showLeaderLines val="1"/>
        </c:dLbls>
        <c:firstSliceAng val="261"/>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7" cy="350642"/>
          </a:xfrm>
          <a:prstGeom prst="rect">
            <a:avLst/>
          </a:prstGeom>
        </p:spPr>
        <p:txBody>
          <a:bodyPr vert="horz" lIns="92115" tIns="46058" rIns="92115" bIns="46058" rtlCol="0"/>
          <a:lstStyle>
            <a:lvl1pPr algn="l">
              <a:defRPr sz="1200"/>
            </a:lvl1pPr>
          </a:lstStyle>
          <a:p>
            <a:endParaRPr lang="en-US" dirty="0"/>
          </a:p>
        </p:txBody>
      </p:sp>
      <p:sp>
        <p:nvSpPr>
          <p:cNvPr id="3" name="Date Placeholder 2"/>
          <p:cNvSpPr>
            <a:spLocks noGrp="1"/>
          </p:cNvSpPr>
          <p:nvPr>
            <p:ph type="dt" sz="quarter" idx="1"/>
          </p:nvPr>
        </p:nvSpPr>
        <p:spPr>
          <a:xfrm>
            <a:off x="5266120" y="0"/>
            <a:ext cx="4028157" cy="350642"/>
          </a:xfrm>
          <a:prstGeom prst="rect">
            <a:avLst/>
          </a:prstGeom>
        </p:spPr>
        <p:txBody>
          <a:bodyPr vert="horz" lIns="92115" tIns="46058" rIns="92115" bIns="46058" rtlCol="0"/>
          <a:lstStyle>
            <a:lvl1pPr algn="r">
              <a:defRPr sz="1200"/>
            </a:lvl1pPr>
          </a:lstStyle>
          <a:p>
            <a:fld id="{415CB892-7BA9-4964-A7D1-88F443C0D783}" type="datetimeFigureOut">
              <a:rPr lang="en-US" smtClean="0"/>
              <a:pPr/>
              <a:t>5/11/2021</a:t>
            </a:fld>
            <a:endParaRPr lang="en-US" dirty="0"/>
          </a:p>
        </p:txBody>
      </p:sp>
      <p:sp>
        <p:nvSpPr>
          <p:cNvPr id="4" name="Footer Placeholder 3"/>
          <p:cNvSpPr>
            <a:spLocks noGrp="1"/>
          </p:cNvSpPr>
          <p:nvPr>
            <p:ph type="ftr" sz="quarter" idx="2"/>
          </p:nvPr>
        </p:nvSpPr>
        <p:spPr>
          <a:xfrm>
            <a:off x="0" y="6658555"/>
            <a:ext cx="4028157" cy="350642"/>
          </a:xfrm>
          <a:prstGeom prst="rect">
            <a:avLst/>
          </a:prstGeom>
        </p:spPr>
        <p:txBody>
          <a:bodyPr vert="horz" lIns="92115" tIns="46058" rIns="92115" bIns="460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120" y="6658555"/>
            <a:ext cx="4028157" cy="350642"/>
          </a:xfrm>
          <a:prstGeom prst="rect">
            <a:avLst/>
          </a:prstGeom>
        </p:spPr>
        <p:txBody>
          <a:bodyPr vert="horz" lIns="92115" tIns="46058" rIns="92115" bIns="46058" rtlCol="0" anchor="b"/>
          <a:lstStyle>
            <a:lvl1pPr algn="r">
              <a:defRPr sz="1200"/>
            </a:lvl1pPr>
          </a:lstStyle>
          <a:p>
            <a:fld id="{46491A93-C7B1-4BA6-BF6D-56EB1BB3A7EB}" type="slidenum">
              <a:rPr lang="en-US" smtClean="0"/>
              <a:pPr/>
              <a:t>‹#›</a:t>
            </a:fld>
            <a:endParaRPr lang="en-US" dirty="0"/>
          </a:p>
        </p:txBody>
      </p:sp>
    </p:spTree>
    <p:extLst>
      <p:ext uri="{BB962C8B-B14F-4D97-AF65-F5344CB8AC3E}">
        <p14:creationId xmlns:p14="http://schemas.microsoft.com/office/powerpoint/2010/main" val="16174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7" cy="350642"/>
          </a:xfrm>
          <a:prstGeom prst="rect">
            <a:avLst/>
          </a:prstGeom>
        </p:spPr>
        <p:txBody>
          <a:bodyPr vert="horz" lIns="92115" tIns="46058" rIns="92115" bIns="46058" rtlCol="0"/>
          <a:lstStyle>
            <a:lvl1pPr algn="l">
              <a:defRPr sz="1200"/>
            </a:lvl1pPr>
          </a:lstStyle>
          <a:p>
            <a:endParaRPr lang="en-US" dirty="0"/>
          </a:p>
        </p:txBody>
      </p:sp>
      <p:sp>
        <p:nvSpPr>
          <p:cNvPr id="3" name="Date Placeholder 2"/>
          <p:cNvSpPr>
            <a:spLocks noGrp="1"/>
          </p:cNvSpPr>
          <p:nvPr>
            <p:ph type="dt" idx="1"/>
          </p:nvPr>
        </p:nvSpPr>
        <p:spPr>
          <a:xfrm>
            <a:off x="5266120" y="0"/>
            <a:ext cx="4028157" cy="350642"/>
          </a:xfrm>
          <a:prstGeom prst="rect">
            <a:avLst/>
          </a:prstGeom>
        </p:spPr>
        <p:txBody>
          <a:bodyPr vert="horz" lIns="92115" tIns="46058" rIns="92115" bIns="46058" rtlCol="0"/>
          <a:lstStyle>
            <a:lvl1pPr algn="r">
              <a:defRPr sz="1200"/>
            </a:lvl1pPr>
          </a:lstStyle>
          <a:p>
            <a:fld id="{EDAD0333-CEE5-4A3A-BF42-B70C34686FE5}" type="datetimeFigureOut">
              <a:rPr lang="en-US" smtClean="0"/>
              <a:pPr/>
              <a:t>5/11/2021</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115" tIns="46058" rIns="92115" bIns="46058" rtlCol="0" anchor="ctr"/>
          <a:lstStyle/>
          <a:p>
            <a:endParaRPr lang="en-US" dirty="0"/>
          </a:p>
        </p:txBody>
      </p:sp>
      <p:sp>
        <p:nvSpPr>
          <p:cNvPr id="5" name="Notes Placeholder 4"/>
          <p:cNvSpPr>
            <a:spLocks noGrp="1"/>
          </p:cNvSpPr>
          <p:nvPr>
            <p:ph type="body" sz="quarter" idx="3"/>
          </p:nvPr>
        </p:nvSpPr>
        <p:spPr>
          <a:xfrm>
            <a:off x="930066" y="3330483"/>
            <a:ext cx="7436271" cy="3154559"/>
          </a:xfrm>
          <a:prstGeom prst="rect">
            <a:avLst/>
          </a:prstGeom>
        </p:spPr>
        <p:txBody>
          <a:bodyPr vert="horz" lIns="92115" tIns="46058" rIns="92115"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555"/>
            <a:ext cx="4028157" cy="350642"/>
          </a:xfrm>
          <a:prstGeom prst="rect">
            <a:avLst/>
          </a:prstGeom>
        </p:spPr>
        <p:txBody>
          <a:bodyPr vert="horz" lIns="92115" tIns="46058" rIns="92115" bIns="460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120" y="6658555"/>
            <a:ext cx="4028157" cy="350642"/>
          </a:xfrm>
          <a:prstGeom prst="rect">
            <a:avLst/>
          </a:prstGeom>
        </p:spPr>
        <p:txBody>
          <a:bodyPr vert="horz" lIns="92115" tIns="46058" rIns="92115" bIns="46058" rtlCol="0" anchor="b"/>
          <a:lstStyle>
            <a:lvl1pPr algn="r">
              <a:defRPr sz="1200"/>
            </a:lvl1pPr>
          </a:lstStyle>
          <a:p>
            <a:fld id="{BC39A3BA-A1FA-41DB-9F41-BC9BFA7404B6}" type="slidenum">
              <a:rPr lang="en-US" smtClean="0"/>
              <a:pPr/>
              <a:t>‹#›</a:t>
            </a:fld>
            <a:endParaRPr lang="en-US" dirty="0"/>
          </a:p>
        </p:txBody>
      </p:sp>
    </p:spTree>
    <p:extLst>
      <p:ext uri="{BB962C8B-B14F-4D97-AF65-F5344CB8AC3E}">
        <p14:creationId xmlns:p14="http://schemas.microsoft.com/office/powerpoint/2010/main" val="129922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A3BA-A1FA-41DB-9F41-BC9BFA7404B6}" type="slidenum">
              <a:rPr lang="en-US" smtClean="0"/>
              <a:pPr/>
              <a:t>1</a:t>
            </a:fld>
            <a:endParaRPr lang="en-US" dirty="0"/>
          </a:p>
        </p:txBody>
      </p:sp>
    </p:spTree>
    <p:extLst>
      <p:ext uri="{BB962C8B-B14F-4D97-AF65-F5344CB8AC3E}">
        <p14:creationId xmlns:p14="http://schemas.microsoft.com/office/powerpoint/2010/main" val="80585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A3BA-A1FA-41DB-9F41-BC9BFA7404B6}" type="slidenum">
              <a:rPr lang="en-US" smtClean="0"/>
              <a:pPr/>
              <a:t>3</a:t>
            </a:fld>
            <a:endParaRPr lang="en-US" dirty="0"/>
          </a:p>
        </p:txBody>
      </p:sp>
    </p:spTree>
    <p:extLst>
      <p:ext uri="{BB962C8B-B14F-4D97-AF65-F5344CB8AC3E}">
        <p14:creationId xmlns:p14="http://schemas.microsoft.com/office/powerpoint/2010/main" val="262585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E6A60-2D8D-47C3-9E04-B06A60C9DAE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8514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A3BA-A1FA-41DB-9F41-BC9BFA7404B6}" type="slidenum">
              <a:rPr lang="en-US" smtClean="0"/>
              <a:pPr/>
              <a:t>5</a:t>
            </a:fld>
            <a:endParaRPr lang="en-US" dirty="0"/>
          </a:p>
        </p:txBody>
      </p:sp>
    </p:spTree>
    <p:extLst>
      <p:ext uri="{BB962C8B-B14F-4D97-AF65-F5344CB8AC3E}">
        <p14:creationId xmlns:p14="http://schemas.microsoft.com/office/powerpoint/2010/main" val="105891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pPr defTabSz="930548"/>
            <a:fld id="{91FD7C6D-62FA-43F4-ABD8-5F7A4D58E911}" type="slidenum">
              <a:rPr lang="en-US" smtClean="0">
                <a:latin typeface="Arial" pitchFamily="34" charset="0"/>
                <a:ea typeface="ＭＳ Ｐゴシック" pitchFamily="34" charset="-128"/>
              </a:rPr>
              <a:pPr defTabSz="930548"/>
              <a:t>6</a:t>
            </a:fld>
            <a:endParaRPr lang="en-US" dirty="0">
              <a:latin typeface="Arial" pitchFamily="34" charset="0"/>
              <a:ea typeface="ＭＳ Ｐゴシック" pitchFamily="34" charset="-128"/>
            </a:endParaRPr>
          </a:p>
        </p:txBody>
      </p:sp>
      <p:sp>
        <p:nvSpPr>
          <p:cNvPr id="80898" name="Rectangle 7"/>
          <p:cNvSpPr txBox="1">
            <a:spLocks noGrp="1" noChangeArrowheads="1"/>
          </p:cNvSpPr>
          <p:nvPr/>
        </p:nvSpPr>
        <p:spPr bwMode="auto">
          <a:xfrm>
            <a:off x="5260803" y="6535146"/>
            <a:ext cx="4033492" cy="345501"/>
          </a:xfrm>
          <a:prstGeom prst="rect">
            <a:avLst/>
          </a:prstGeom>
          <a:noFill/>
          <a:ln w="9525">
            <a:noFill/>
            <a:miter lim="800000"/>
            <a:headEnd/>
            <a:tailEnd/>
          </a:ln>
        </p:spPr>
        <p:txBody>
          <a:bodyPr lIns="94760" tIns="47380" rIns="94760" bIns="47380" anchor="b"/>
          <a:lstStyle/>
          <a:p>
            <a:pPr algn="r" defTabSz="946401" eaLnBrk="0" hangingPunct="0"/>
            <a:fld id="{64262A22-EF2E-435D-B699-572D8513219E}" type="slidenum">
              <a:rPr lang="en-US"/>
              <a:pPr algn="r" defTabSz="946401" eaLnBrk="0" hangingPunct="0"/>
              <a:t>6</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28378" y="3269341"/>
            <a:ext cx="7439646" cy="3096581"/>
          </a:xfrm>
          <a:noFill/>
          <a:ln/>
        </p:spPr>
        <p:txBody>
          <a:bodyPr lIns="94760" tIns="47380" rIns="94760" bIns="47380"/>
          <a:lstStyle/>
          <a:p>
            <a:pPr marL="231447" indent="-231447"/>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91003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A3BA-A1FA-41DB-9F41-BC9BFA7404B6}" type="slidenum">
              <a:rPr lang="en-US" smtClean="0"/>
              <a:pPr/>
              <a:t>7</a:t>
            </a:fld>
            <a:endParaRPr lang="en-US" dirty="0"/>
          </a:p>
        </p:txBody>
      </p:sp>
    </p:spTree>
    <p:extLst>
      <p:ext uri="{BB962C8B-B14F-4D97-AF65-F5344CB8AC3E}">
        <p14:creationId xmlns:p14="http://schemas.microsoft.com/office/powerpoint/2010/main" val="383714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C5337-2B87-4B61-B3D2-480D9E853064}"/>
              </a:ext>
            </a:extLst>
          </p:cNvPr>
          <p:cNvSpPr>
            <a:spLocks noGrp="1"/>
          </p:cNvSpPr>
          <p:nvPr>
            <p:ph type="dt" sz="half" idx="10"/>
          </p:nvPr>
        </p:nvSpPr>
        <p:spPr/>
        <p:txBody>
          <a:bodyPr/>
          <a:lstStyle>
            <a:lvl1pPr>
              <a:defRPr>
                <a:latin typeface="Gill Sans MT" panose="020B0502020104020203" pitchFamily="34" charset="77"/>
              </a:defRPr>
            </a:lvl1pPr>
          </a:lstStyle>
          <a:p>
            <a:endParaRPr lang="en-US"/>
          </a:p>
        </p:txBody>
      </p:sp>
      <p:sp>
        <p:nvSpPr>
          <p:cNvPr id="3" name="Footer Placeholder 2">
            <a:extLst>
              <a:ext uri="{FF2B5EF4-FFF2-40B4-BE49-F238E27FC236}">
                <a16:creationId xmlns:a16="http://schemas.microsoft.com/office/drawing/2014/main" id="{6E62515F-B3C3-4A07-90BE-6A74D7CC354A}"/>
              </a:ext>
            </a:extLst>
          </p:cNvPr>
          <p:cNvSpPr>
            <a:spLocks noGrp="1"/>
          </p:cNvSpPr>
          <p:nvPr>
            <p:ph type="ftr" sz="quarter" idx="11"/>
          </p:nvPr>
        </p:nvSpPr>
        <p:spPr/>
        <p:txBody>
          <a:bodyPr/>
          <a:lstStyle>
            <a:lvl1pPr>
              <a:defRPr>
                <a:latin typeface="Gill Sans MT" panose="020B0502020104020203" pitchFamily="34" charset="77"/>
              </a:defRPr>
            </a:lvl1pPr>
          </a:lstStyle>
          <a:p>
            <a:endParaRPr lang="en-US"/>
          </a:p>
        </p:txBody>
      </p:sp>
      <p:sp>
        <p:nvSpPr>
          <p:cNvPr id="4" name="Slide Number Placeholder 3">
            <a:extLst>
              <a:ext uri="{FF2B5EF4-FFF2-40B4-BE49-F238E27FC236}">
                <a16:creationId xmlns:a16="http://schemas.microsoft.com/office/drawing/2014/main" id="{31781CCF-3548-46FF-8EE4-DA6CB0473EA2}"/>
              </a:ext>
            </a:extLst>
          </p:cNvPr>
          <p:cNvSpPr>
            <a:spLocks noGrp="1"/>
          </p:cNvSpPr>
          <p:nvPr>
            <p:ph type="sldNum" sz="quarter" idx="12"/>
          </p:nvPr>
        </p:nvSpPr>
        <p:spPr/>
        <p:txBody>
          <a:bodyPr/>
          <a:lstStyle>
            <a:lvl1pPr>
              <a:defRPr>
                <a:latin typeface="Gill Sans MT" panose="020B0502020104020203" pitchFamily="34" charset="77"/>
              </a:defRPr>
            </a:lvl1pPr>
          </a:lstStyle>
          <a:p>
            <a:fld id="{0D5F7581-54BB-423F-8074-94F79180B866}" type="slidenum">
              <a:rPr lang="en-US" smtClean="0"/>
              <a:pPr/>
              <a:t>‹#›</a:t>
            </a:fld>
            <a:endParaRPr lang="en-US"/>
          </a:p>
        </p:txBody>
      </p:sp>
    </p:spTree>
    <p:extLst>
      <p:ext uri="{BB962C8B-B14F-4D97-AF65-F5344CB8AC3E}">
        <p14:creationId xmlns:p14="http://schemas.microsoft.com/office/powerpoint/2010/main" val="89576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4" name="Title 1"/>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2" name="Slide Number Placeholder 3">
            <a:extLst>
              <a:ext uri="{FF2B5EF4-FFF2-40B4-BE49-F238E27FC236}">
                <a16:creationId xmlns:a16="http://schemas.microsoft.com/office/drawing/2014/main" id="{F4E8F01D-54CD-6549-B8A5-00BB40FABF0B}"/>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1" name="Picture 10">
            <a:extLst>
              <a:ext uri="{FF2B5EF4-FFF2-40B4-BE49-F238E27FC236}">
                <a16:creationId xmlns:a16="http://schemas.microsoft.com/office/drawing/2014/main" id="{F17227DF-96FD-46B6-B68B-9CBE70F3602D}"/>
              </a:ext>
            </a:extLst>
          </p:cNvPr>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7" name="Picture 6">
            <a:extLst>
              <a:ext uri="{FF2B5EF4-FFF2-40B4-BE49-F238E27FC236}">
                <a16:creationId xmlns:a16="http://schemas.microsoft.com/office/drawing/2014/main" id="{06513834-E207-DC4D-AE76-9CCF4EC7B6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7904" t="27862" r="7452" b="26546"/>
          <a:stretch/>
        </p:blipFill>
        <p:spPr>
          <a:xfrm>
            <a:off x="10040201" y="6371812"/>
            <a:ext cx="1799539" cy="387706"/>
          </a:xfrm>
          <a:prstGeom prst="rect">
            <a:avLst/>
          </a:prstGeom>
        </p:spPr>
      </p:pic>
    </p:spTree>
    <p:extLst>
      <p:ext uri="{BB962C8B-B14F-4D97-AF65-F5344CB8AC3E}">
        <p14:creationId xmlns:p14="http://schemas.microsoft.com/office/powerpoint/2010/main" val="256492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3" name="Content Placeholder 2"/>
          <p:cNvSpPr>
            <a:spLocks noGrp="1"/>
          </p:cNvSpPr>
          <p:nvPr>
            <p:ph idx="1"/>
          </p:nvPr>
        </p:nvSpPr>
        <p:spPr>
          <a:xfrm>
            <a:off x="401811" y="1027058"/>
            <a:ext cx="5681472" cy="5199436"/>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chemeClr val="bg1"/>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chemeClr val="bg1"/>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chemeClr val="bg1"/>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chemeClr val="bg1"/>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25"/>
          </p:nvPr>
        </p:nvSpPr>
        <p:spPr>
          <a:xfrm>
            <a:off x="6104280" y="1027058"/>
            <a:ext cx="5681472" cy="50566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chemeClr val="bg1"/>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chemeClr val="bg1"/>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chemeClr val="bg1"/>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chemeClr val="bg1"/>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63B9CB5D-5D4C-6744-95C7-648E395D1734}"/>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1" name="Slide Number Placeholder 3">
            <a:extLst>
              <a:ext uri="{FF2B5EF4-FFF2-40B4-BE49-F238E27FC236}">
                <a16:creationId xmlns:a16="http://schemas.microsoft.com/office/drawing/2014/main" id="{AAA783D2-AE69-4779-A49A-8EAE6A50AE8D}"/>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0" name="Picture 9">
            <a:extLst>
              <a:ext uri="{FF2B5EF4-FFF2-40B4-BE49-F238E27FC236}">
                <a16:creationId xmlns:a16="http://schemas.microsoft.com/office/drawing/2014/main" id="{7A8D5178-69FF-CA49-A829-AA04C01F36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904" t="27862" r="7452" b="26546"/>
          <a:stretch/>
        </p:blipFill>
        <p:spPr>
          <a:xfrm>
            <a:off x="10040201" y="6371812"/>
            <a:ext cx="1799539" cy="387706"/>
          </a:xfrm>
          <a:prstGeom prst="rect">
            <a:avLst/>
          </a:prstGeom>
        </p:spPr>
      </p:pic>
      <p:pic>
        <p:nvPicPr>
          <p:cNvPr id="11" name="Picture 10">
            <a:extLst>
              <a:ext uri="{FF2B5EF4-FFF2-40B4-BE49-F238E27FC236}">
                <a16:creationId xmlns:a16="http://schemas.microsoft.com/office/drawing/2014/main" id="{391141A3-DF6D-CC4B-94FA-D98B97AFA31A}"/>
              </a:ext>
            </a:extLst>
          </p:cNvPr>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spTree>
    <p:extLst>
      <p:ext uri="{BB962C8B-B14F-4D97-AF65-F5344CB8AC3E}">
        <p14:creationId xmlns:p14="http://schemas.microsoft.com/office/powerpoint/2010/main" val="351198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406399" y="1043825"/>
            <a:ext cx="5681472" cy="444500"/>
          </a:xfrm>
          <a:prstGeom prst="rect">
            <a:avLst/>
          </a:prstGeom>
        </p:spPr>
        <p:txBody>
          <a:bodyPr anchor="ctr">
            <a:noAutofit/>
          </a:bodyPr>
          <a:lstStyle>
            <a:lvl1pPr marL="0" indent="0" algn="ctr">
              <a:buNone/>
              <a:defRPr sz="2800" b="1">
                <a:solidFill>
                  <a:srgbClr val="315EAB"/>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4"/>
          <p:cNvSpPr>
            <a:spLocks noGrp="1"/>
          </p:cNvSpPr>
          <p:nvPr>
            <p:ph type="body" sz="quarter" idx="3"/>
          </p:nvPr>
        </p:nvSpPr>
        <p:spPr>
          <a:xfrm>
            <a:off x="6121398" y="1043660"/>
            <a:ext cx="5675439" cy="444500"/>
          </a:xfrm>
          <a:prstGeom prst="rect">
            <a:avLst/>
          </a:prstGeom>
        </p:spPr>
        <p:txBody>
          <a:bodyPr anchor="ctr">
            <a:noAutofit/>
          </a:bodyPr>
          <a:lstStyle>
            <a:lvl1pPr marL="0" indent="0" algn="ctr">
              <a:buNone/>
              <a:defRPr sz="2800" b="1">
                <a:solidFill>
                  <a:srgbClr val="315EAB"/>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2"/>
          <p:cNvSpPr>
            <a:spLocks noGrp="1"/>
          </p:cNvSpPr>
          <p:nvPr>
            <p:ph idx="25"/>
          </p:nvPr>
        </p:nvSpPr>
        <p:spPr>
          <a:xfrm>
            <a:off x="412895" y="1504786"/>
            <a:ext cx="5681472" cy="45994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6"/>
          </p:nvPr>
        </p:nvSpPr>
        <p:spPr>
          <a:xfrm>
            <a:off x="6115364" y="1504786"/>
            <a:ext cx="5681472" cy="45994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87665D3E-55F0-774B-BB9B-6C67718C7E77}"/>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3" name="Slide Number Placeholder 3">
            <a:extLst>
              <a:ext uri="{FF2B5EF4-FFF2-40B4-BE49-F238E27FC236}">
                <a16:creationId xmlns:a16="http://schemas.microsoft.com/office/drawing/2014/main" id="{02A15DF5-76EB-4490-9667-C71F91A82786}"/>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1" name="Picture 10">
            <a:extLst>
              <a:ext uri="{FF2B5EF4-FFF2-40B4-BE49-F238E27FC236}">
                <a16:creationId xmlns:a16="http://schemas.microsoft.com/office/drawing/2014/main" id="{26F2B767-55A4-7D4F-AC15-BE9C061BE6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904" t="27862" r="7452" b="26546"/>
          <a:stretch/>
        </p:blipFill>
        <p:spPr>
          <a:xfrm>
            <a:off x="10040201" y="6371812"/>
            <a:ext cx="1799539" cy="387706"/>
          </a:xfrm>
          <a:prstGeom prst="rect">
            <a:avLst/>
          </a:prstGeom>
        </p:spPr>
      </p:pic>
      <p:pic>
        <p:nvPicPr>
          <p:cNvPr id="12" name="Picture 11">
            <a:extLst>
              <a:ext uri="{FF2B5EF4-FFF2-40B4-BE49-F238E27FC236}">
                <a16:creationId xmlns:a16="http://schemas.microsoft.com/office/drawing/2014/main" id="{3A2067E4-B8D9-8D4B-9CF5-0631FC2B3A18}"/>
              </a:ext>
            </a:extLst>
          </p:cNvPr>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spTree>
    <p:extLst>
      <p:ext uri="{BB962C8B-B14F-4D97-AF65-F5344CB8AC3E}">
        <p14:creationId xmlns:p14="http://schemas.microsoft.com/office/powerpoint/2010/main" val="296964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 bulle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06400" y="1042539"/>
            <a:ext cx="5486400" cy="5055387"/>
          </a:xfrm>
          <a:prstGeom prst="rect">
            <a:avLst/>
          </a:prstGeom>
        </p:spPr>
        <p:txBody>
          <a:bodyPr>
            <a:normAutofit/>
          </a:bodyPr>
          <a:lstStyle>
            <a:lvl1pPr marL="0" indent="0">
              <a:spcBef>
                <a:spcPts val="200"/>
              </a:spcBef>
              <a:spcAft>
                <a:spcPts val="400"/>
              </a:spcAft>
              <a:buClr>
                <a:schemeClr val="bg1">
                  <a:lumMod val="75000"/>
                </a:schemeClr>
              </a:buClr>
              <a:buSzPct val="90000"/>
              <a:buFontTx/>
              <a:buNone/>
              <a:defRPr sz="140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1600">
                <a:solidFill>
                  <a:srgbClr val="7F7F7F"/>
                </a:solidFill>
              </a:defRPr>
            </a:lvl2pPr>
            <a:lvl3pPr marL="690563" indent="-228600">
              <a:spcBef>
                <a:spcPts val="200"/>
              </a:spcBef>
              <a:spcAft>
                <a:spcPts val="400"/>
              </a:spcAft>
              <a:buClr>
                <a:srgbClr val="00AEEF"/>
              </a:buClr>
              <a:buSzPct val="90000"/>
              <a:defRPr sz="1400">
                <a:solidFill>
                  <a:schemeClr val="bg1">
                    <a:lumMod val="8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200">
                <a:solidFill>
                  <a:schemeClr val="bg1">
                    <a:lumMod val="8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000">
                <a:solidFill>
                  <a:schemeClr val="bg1">
                    <a:lumMod val="85000"/>
                  </a:schemeClr>
                </a:solidFill>
                <a:latin typeface="Gill Sans MT" panose="020B0502020104020203" pitchFamily="34" charset="77"/>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18" name="Content Placeholder 2"/>
          <p:cNvSpPr>
            <a:spLocks noGrp="1"/>
          </p:cNvSpPr>
          <p:nvPr>
            <p:ph idx="25"/>
          </p:nvPr>
        </p:nvSpPr>
        <p:spPr>
          <a:xfrm>
            <a:off x="6283577" y="1042539"/>
            <a:ext cx="5486400" cy="5055387"/>
          </a:xfrm>
          <a:prstGeom prst="rect">
            <a:avLst/>
          </a:prstGeom>
        </p:spPr>
        <p:txBody>
          <a:bodyPr>
            <a:normAutofit/>
          </a:bodyPr>
          <a:lstStyle>
            <a:lvl1pPr marL="0" indent="0">
              <a:spcBef>
                <a:spcPts val="200"/>
              </a:spcBef>
              <a:spcAft>
                <a:spcPts val="400"/>
              </a:spcAft>
              <a:buClr>
                <a:schemeClr val="bg1">
                  <a:lumMod val="75000"/>
                </a:schemeClr>
              </a:buClr>
              <a:buSzPct val="90000"/>
              <a:buFontTx/>
              <a:buNone/>
              <a:defRPr sz="140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1600">
                <a:solidFill>
                  <a:srgbClr val="7F7F7F"/>
                </a:solidFill>
              </a:defRPr>
            </a:lvl2pPr>
            <a:lvl3pPr marL="690563" indent="-228600">
              <a:spcBef>
                <a:spcPts val="200"/>
              </a:spcBef>
              <a:spcAft>
                <a:spcPts val="400"/>
              </a:spcAft>
              <a:buClr>
                <a:srgbClr val="00AEEF"/>
              </a:buClr>
              <a:buSzPct val="90000"/>
              <a:defRPr sz="1400">
                <a:solidFill>
                  <a:schemeClr val="bg1">
                    <a:lumMod val="8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200">
                <a:solidFill>
                  <a:schemeClr val="bg1">
                    <a:lumMod val="8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000">
                <a:solidFill>
                  <a:schemeClr val="bg1">
                    <a:lumMod val="85000"/>
                  </a:schemeClr>
                </a:solidFill>
                <a:latin typeface="Gill Sans MT" panose="020B0502020104020203" pitchFamily="34" charset="77"/>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17" name="Title 1">
            <a:extLst>
              <a:ext uri="{FF2B5EF4-FFF2-40B4-BE49-F238E27FC236}">
                <a16:creationId xmlns:a16="http://schemas.microsoft.com/office/drawing/2014/main" id="{4452CABE-7AB3-314C-8325-FDF05D5C52F1}"/>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1" name="Slide Number Placeholder 3">
            <a:extLst>
              <a:ext uri="{FF2B5EF4-FFF2-40B4-BE49-F238E27FC236}">
                <a16:creationId xmlns:a16="http://schemas.microsoft.com/office/drawing/2014/main" id="{185B872C-C749-457D-A0AA-C9DEBBD0DECE}"/>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9" name="Picture 8">
            <a:extLst>
              <a:ext uri="{FF2B5EF4-FFF2-40B4-BE49-F238E27FC236}">
                <a16:creationId xmlns:a16="http://schemas.microsoft.com/office/drawing/2014/main" id="{A7536371-0C36-6147-B165-FD01C9C9BA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904" t="27862" r="7452" b="26546"/>
          <a:stretch/>
        </p:blipFill>
        <p:spPr>
          <a:xfrm>
            <a:off x="10040201" y="6371812"/>
            <a:ext cx="1799539" cy="387706"/>
          </a:xfrm>
          <a:prstGeom prst="rect">
            <a:avLst/>
          </a:prstGeom>
        </p:spPr>
      </p:pic>
      <p:pic>
        <p:nvPicPr>
          <p:cNvPr id="10" name="Picture 9">
            <a:extLst>
              <a:ext uri="{FF2B5EF4-FFF2-40B4-BE49-F238E27FC236}">
                <a16:creationId xmlns:a16="http://schemas.microsoft.com/office/drawing/2014/main" id="{011B6E52-EA19-A44B-B361-3DDD47975196}"/>
              </a:ext>
            </a:extLst>
          </p:cNvPr>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spTree>
    <p:extLst>
      <p:ext uri="{BB962C8B-B14F-4D97-AF65-F5344CB8AC3E}">
        <p14:creationId xmlns:p14="http://schemas.microsoft.com/office/powerpoint/2010/main" val="380653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no bulle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399" y="1055400"/>
            <a:ext cx="5486400" cy="444500"/>
          </a:xfrm>
          <a:prstGeom prst="rect">
            <a:avLst/>
          </a:prstGeom>
        </p:spPr>
        <p:txBody>
          <a:bodyPr anchor="ctr">
            <a:normAutofit/>
          </a:bodyPr>
          <a:lstStyle>
            <a:lvl1pPr marL="0" indent="0" algn="l">
              <a:buNone/>
              <a:defRPr sz="1400" b="1">
                <a:solidFill>
                  <a:srgbClr val="2F5EAC"/>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287961" y="1055400"/>
            <a:ext cx="5486400" cy="444500"/>
          </a:xfrm>
          <a:prstGeom prst="rect">
            <a:avLst/>
          </a:prstGeom>
        </p:spPr>
        <p:txBody>
          <a:bodyPr anchor="ctr">
            <a:normAutofit/>
          </a:bodyPr>
          <a:lstStyle>
            <a:lvl1pPr marL="0" indent="0" algn="l">
              <a:buNone/>
              <a:defRPr sz="1400" b="1">
                <a:solidFill>
                  <a:srgbClr val="2F5EAC"/>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p:cNvSpPr>
            <a:spLocks noGrp="1"/>
          </p:cNvSpPr>
          <p:nvPr>
            <p:ph idx="26"/>
          </p:nvPr>
        </p:nvSpPr>
        <p:spPr>
          <a:xfrm>
            <a:off x="6294611" y="1492369"/>
            <a:ext cx="5486400" cy="4598025"/>
          </a:xfrm>
          <a:prstGeom prst="rect">
            <a:avLst/>
          </a:prstGeom>
        </p:spPr>
        <p:txBody>
          <a:bodyPr>
            <a:normAutofit/>
          </a:bodyPr>
          <a:lstStyle>
            <a:lvl1pPr marL="0" indent="0">
              <a:spcBef>
                <a:spcPts val="200"/>
              </a:spcBef>
              <a:spcAft>
                <a:spcPts val="400"/>
              </a:spcAft>
              <a:buClr>
                <a:srgbClr val="00AEEF"/>
              </a:buClr>
              <a:buSzPct val="80000"/>
              <a:buFont typeface="Wingdings" panose="05000000000000000000" pitchFamily="2" charset="2"/>
              <a:buNone/>
              <a:defRPr sz="1400">
                <a:solidFill>
                  <a:srgbClr val="7F7F7F"/>
                </a:solidFill>
                <a:latin typeface="Gill Sans MT" panose="020B0502020104020203" pitchFamily="34" charset="77"/>
              </a:defRPr>
            </a:lvl1pPr>
            <a:lvl2pPr marL="452438" indent="-219075">
              <a:spcBef>
                <a:spcPts val="200"/>
              </a:spcBef>
              <a:spcAft>
                <a:spcPts val="400"/>
              </a:spcAft>
              <a:buClr>
                <a:srgbClr val="00AEEF"/>
              </a:buClr>
              <a:buSzPct val="90000"/>
              <a:buFont typeface="Calibri" panose="020F0502020204030204" pitchFamily="34" charset="0"/>
              <a:buChar char="⁻"/>
              <a:defRPr sz="1200">
                <a:solidFill>
                  <a:srgbClr val="7F7F7F"/>
                </a:solidFill>
              </a:defRPr>
            </a:lvl2pPr>
            <a:lvl3pPr marL="690563" indent="-228600">
              <a:spcBef>
                <a:spcPts val="200"/>
              </a:spcBef>
              <a:spcAft>
                <a:spcPts val="400"/>
              </a:spcAft>
              <a:buClr>
                <a:srgbClr val="00AEEF"/>
              </a:buClr>
              <a:buSzPct val="90000"/>
              <a:buFont typeface="Wingdings" panose="05000000000000000000" pitchFamily="2" charset="2"/>
              <a:buChar char="§"/>
              <a:defRPr sz="140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anose="020F0502020204030204" pitchFamily="34" charset="0"/>
              <a:buChar char="₋"/>
              <a:defRPr sz="120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anose="020F0502020204030204" pitchFamily="34" charset="0"/>
              <a:buChar char="₋"/>
              <a:defRPr sz="1000">
                <a:solidFill>
                  <a:schemeClr val="bg1">
                    <a:lumMod val="65000"/>
                  </a:schemeClr>
                </a:solidFill>
                <a:latin typeface="Gill Sans MT" panose="020B0502020104020203" pitchFamily="34" charset="77"/>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17" name="Content Placeholder 2"/>
          <p:cNvSpPr>
            <a:spLocks noGrp="1"/>
          </p:cNvSpPr>
          <p:nvPr>
            <p:ph idx="27"/>
          </p:nvPr>
        </p:nvSpPr>
        <p:spPr>
          <a:xfrm>
            <a:off x="406400" y="1492369"/>
            <a:ext cx="5486400" cy="4598025"/>
          </a:xfrm>
          <a:prstGeom prst="rect">
            <a:avLst/>
          </a:prstGeom>
        </p:spPr>
        <p:txBody>
          <a:bodyPr>
            <a:normAutofit/>
          </a:bodyPr>
          <a:lstStyle>
            <a:lvl1pPr marL="0" indent="0">
              <a:spcBef>
                <a:spcPts val="200"/>
              </a:spcBef>
              <a:spcAft>
                <a:spcPts val="400"/>
              </a:spcAft>
              <a:buClr>
                <a:srgbClr val="00AEEF"/>
              </a:buClr>
              <a:buSzPct val="80000"/>
              <a:buFont typeface="Wingdings" panose="05000000000000000000" pitchFamily="2" charset="2"/>
              <a:buNone/>
              <a:defRPr sz="1400">
                <a:solidFill>
                  <a:srgbClr val="7F7F7F"/>
                </a:solidFill>
                <a:latin typeface="Gill Sans MT" panose="020B0502020104020203" pitchFamily="34" charset="77"/>
              </a:defRPr>
            </a:lvl1pPr>
            <a:lvl2pPr marL="452438" indent="-219075">
              <a:spcBef>
                <a:spcPts val="200"/>
              </a:spcBef>
              <a:spcAft>
                <a:spcPts val="400"/>
              </a:spcAft>
              <a:buClr>
                <a:srgbClr val="00AEEF"/>
              </a:buClr>
              <a:buSzPct val="90000"/>
              <a:buFont typeface="Calibri" panose="020F0502020204030204" pitchFamily="34" charset="0"/>
              <a:buChar char="⁻"/>
              <a:defRPr sz="1200">
                <a:solidFill>
                  <a:srgbClr val="7F7F7F"/>
                </a:solidFill>
              </a:defRPr>
            </a:lvl2pPr>
            <a:lvl3pPr marL="690563" indent="-228600">
              <a:spcBef>
                <a:spcPts val="200"/>
              </a:spcBef>
              <a:spcAft>
                <a:spcPts val="400"/>
              </a:spcAft>
              <a:buClr>
                <a:srgbClr val="00AEEF"/>
              </a:buClr>
              <a:buSzPct val="90000"/>
              <a:buFont typeface="Wingdings" panose="05000000000000000000" pitchFamily="2" charset="2"/>
              <a:buChar char="§"/>
              <a:defRPr sz="140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anose="020F0502020204030204" pitchFamily="34" charset="0"/>
              <a:buChar char="₋"/>
              <a:defRPr sz="120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anose="020F0502020204030204" pitchFamily="34" charset="0"/>
              <a:buChar char="₋"/>
              <a:defRPr sz="1000">
                <a:solidFill>
                  <a:schemeClr val="bg1">
                    <a:lumMod val="65000"/>
                  </a:schemeClr>
                </a:solidFill>
                <a:latin typeface="Gill Sans MT" panose="020B0502020104020203" pitchFamily="34" charset="77"/>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20" name="Title 1">
            <a:extLst>
              <a:ext uri="{FF2B5EF4-FFF2-40B4-BE49-F238E27FC236}">
                <a16:creationId xmlns:a16="http://schemas.microsoft.com/office/drawing/2014/main" id="{31738EF3-F809-7F40-B234-66ED549F2FB2}"/>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1" name="Slide Number Placeholder 3">
            <a:extLst>
              <a:ext uri="{FF2B5EF4-FFF2-40B4-BE49-F238E27FC236}">
                <a16:creationId xmlns:a16="http://schemas.microsoft.com/office/drawing/2014/main" id="{FF4C595C-9DE7-4963-AD4A-C8FC4E206247}"/>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2" name="Picture 11">
            <a:extLst>
              <a:ext uri="{FF2B5EF4-FFF2-40B4-BE49-F238E27FC236}">
                <a16:creationId xmlns:a16="http://schemas.microsoft.com/office/drawing/2014/main" id="{FA8EA463-B274-574D-AE09-5DD8B6D45B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904" t="27862" r="7452" b="26546"/>
          <a:stretch/>
        </p:blipFill>
        <p:spPr>
          <a:xfrm>
            <a:off x="10040201" y="6371812"/>
            <a:ext cx="1799539" cy="387706"/>
          </a:xfrm>
          <a:prstGeom prst="rect">
            <a:avLst/>
          </a:prstGeom>
        </p:spPr>
      </p:pic>
      <p:pic>
        <p:nvPicPr>
          <p:cNvPr id="15" name="Picture 14">
            <a:extLst>
              <a:ext uri="{FF2B5EF4-FFF2-40B4-BE49-F238E27FC236}">
                <a16:creationId xmlns:a16="http://schemas.microsoft.com/office/drawing/2014/main" id="{FFDC10C3-BE3B-C74D-ACDC-EC659F3B35CA}"/>
              </a:ext>
            </a:extLst>
          </p:cNvPr>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parator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B83572A-A6E3-4274-820B-619F43C484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1"/>
            <a:ext cx="12192001" cy="4738948"/>
          </a:xfrm>
          <a:prstGeom prst="rect">
            <a:avLst/>
          </a:prstGeom>
        </p:spPr>
      </p:pic>
      <p:sp>
        <p:nvSpPr>
          <p:cNvPr id="9" name="Text Placeholder 8"/>
          <p:cNvSpPr>
            <a:spLocks noGrp="1"/>
          </p:cNvSpPr>
          <p:nvPr>
            <p:ph type="body" sz="quarter" idx="10"/>
          </p:nvPr>
        </p:nvSpPr>
        <p:spPr>
          <a:xfrm>
            <a:off x="897775" y="4473634"/>
            <a:ext cx="6529223" cy="530629"/>
          </a:xfrm>
          <a:prstGeom prst="rect">
            <a:avLst/>
          </a:prstGeom>
          <a:noFill/>
        </p:spPr>
        <p:txBody>
          <a:bodyPr lIns="0" rIns="0"/>
          <a:lstStyle>
            <a:lvl1pPr marL="0" indent="0">
              <a:buFontTx/>
              <a:buNone/>
              <a:defRPr sz="2800" b="1">
                <a:gradFill>
                  <a:gsLst>
                    <a:gs pos="0">
                      <a:srgbClr val="00AEEF"/>
                    </a:gs>
                    <a:gs pos="64000">
                      <a:srgbClr val="EDF19C">
                        <a:lumMod val="45000"/>
                        <a:lumOff val="55000"/>
                      </a:srgbClr>
                    </a:gs>
                    <a:gs pos="92000">
                      <a:srgbClr val="EDF19C">
                        <a:lumMod val="45000"/>
                        <a:lumOff val="55000"/>
                      </a:srgbClr>
                    </a:gs>
                    <a:gs pos="100000">
                      <a:srgbClr val="EDF19C">
                        <a:lumMod val="30000"/>
                        <a:lumOff val="70000"/>
                      </a:srgbClr>
                    </a:gs>
                  </a:gsLst>
                  <a:lin ang="0" scaled="1"/>
                </a:gradFill>
                <a:latin typeface="Gill Sans MT" panose="020B0502020104020203" pitchFamily="34" charset="77"/>
              </a:defRPr>
            </a:lvl1pPr>
          </a:lstStyle>
          <a:p>
            <a:pPr lvl="0"/>
            <a:r>
              <a:rPr lang="en-US" dirty="0"/>
              <a:t>Click to edit Master text styles</a:t>
            </a:r>
          </a:p>
        </p:txBody>
      </p:sp>
      <p:pic>
        <p:nvPicPr>
          <p:cNvPr id="6" name="Picture 5">
            <a:extLst>
              <a:ext uri="{FF2B5EF4-FFF2-40B4-BE49-F238E27FC236}">
                <a16:creationId xmlns:a16="http://schemas.microsoft.com/office/drawing/2014/main" id="{6FCD5C2A-7351-B648-A5B9-709ECA62C5B1}"/>
              </a:ext>
            </a:extLst>
          </p:cNvPr>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spTree>
    <p:extLst>
      <p:ext uri="{BB962C8B-B14F-4D97-AF65-F5344CB8AC3E}">
        <p14:creationId xmlns:p14="http://schemas.microsoft.com/office/powerpoint/2010/main" val="206998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4" name="Title 1"/>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2" name="Slide Number Placeholder 3">
            <a:extLst>
              <a:ext uri="{FF2B5EF4-FFF2-40B4-BE49-F238E27FC236}">
                <a16:creationId xmlns:a16="http://schemas.microsoft.com/office/drawing/2014/main" id="{F4E8F01D-54CD-6549-B8A5-00BB40FABF0B}"/>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1" name="Picture 10">
            <a:extLst>
              <a:ext uri="{FF2B5EF4-FFF2-40B4-BE49-F238E27FC236}">
                <a16:creationId xmlns:a16="http://schemas.microsoft.com/office/drawing/2014/main" id="{F17227DF-96FD-46B6-B68B-9CBE70F3602D}"/>
              </a:ext>
            </a:extLst>
          </p:cNvPr>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7" name="Picture 6">
            <a:extLst>
              <a:ext uri="{FF2B5EF4-FFF2-40B4-BE49-F238E27FC236}">
                <a16:creationId xmlns:a16="http://schemas.microsoft.com/office/drawing/2014/main" id="{06513834-E207-DC4D-AE76-9CCF4EC7B6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7904" t="27862" r="7452" b="26546"/>
          <a:stretch/>
        </p:blipFill>
        <p:spPr>
          <a:xfrm>
            <a:off x="10040201" y="6371812"/>
            <a:ext cx="1799539" cy="387706"/>
          </a:xfrm>
          <a:prstGeom prst="rect">
            <a:avLst/>
          </a:prstGeom>
        </p:spPr>
      </p:pic>
      <p:sp>
        <p:nvSpPr>
          <p:cNvPr id="2" name="Rectangle 1">
            <a:extLst>
              <a:ext uri="{FF2B5EF4-FFF2-40B4-BE49-F238E27FC236}">
                <a16:creationId xmlns:a16="http://schemas.microsoft.com/office/drawing/2014/main" id="{7B57B51B-3578-4618-A40E-A86EFF580E00}"/>
              </a:ext>
            </a:extLst>
          </p:cNvPr>
          <p:cNvSpPr/>
          <p:nvPr userDrawn="1"/>
        </p:nvSpPr>
        <p:spPr>
          <a:xfrm>
            <a:off x="2279176" y="6182436"/>
            <a:ext cx="7219666" cy="67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325BFF-B082-4ACA-B596-51BB9CE62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889708-B7B4-4182-B13E-0833FBB6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61515-60C3-4082-936A-CD37C1DB0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E5EE278-55B0-4B54-83D3-1035B42FB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E1E01-DF60-4E37-AE4B-1EE6E3BBD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F7581-54BB-423F-8074-94F79180B866}" type="slidenum">
              <a:rPr lang="en-US" smtClean="0"/>
              <a:t>‹#›</a:t>
            </a:fld>
            <a:endParaRPr lang="en-US"/>
          </a:p>
        </p:txBody>
      </p:sp>
      <p:sp>
        <p:nvSpPr>
          <p:cNvPr id="7" name="TextBox 6">
            <a:extLst>
              <a:ext uri="{FF2B5EF4-FFF2-40B4-BE49-F238E27FC236}">
                <a16:creationId xmlns:a16="http://schemas.microsoft.com/office/drawing/2014/main" id="{1956BD0D-D14E-4379-BFFF-DFE9FA8A4DE1}"/>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2617048226"/>
      </p:ext>
    </p:extLst>
  </p:cSld>
  <p:clrMap bg1="lt1" tx1="dk1" bg2="lt2" tx2="dk2" accent1="accent1" accent2="accent2" accent3="accent3" accent4="accent4" accent5="accent5" accent6="accent6" hlink="hlink" folHlink="folHlink"/>
  <p:sldLayoutIdLst>
    <p:sldLayoutId id="2147483770" r:id="rId1"/>
    <p:sldLayoutId id="2147483778" r:id="rId2"/>
    <p:sldLayoutId id="2147483779" r:id="rId3"/>
    <p:sldLayoutId id="2147483757" r:id="rId4"/>
    <p:sldLayoutId id="2147483729" r:id="rId5"/>
    <p:sldLayoutId id="2147483738" r:id="rId6"/>
    <p:sldLayoutId id="2147483822" r:id="rId7"/>
    <p:sldLayoutId id="2147483824"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9.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8" Type="http://schemas.microsoft.com/office/2007/relationships/hdphoto" Target="../media/hdphoto7.wdp"/><Relationship Id="rId26" Type="http://schemas.openxmlformats.org/officeDocument/2006/relationships/image" Target="../media/image52.jpeg"/><Relationship Id="rId3" Type="http://schemas.openxmlformats.org/officeDocument/2006/relationships/image" Target="../media/image37.png"/><Relationship Id="rId21" Type="http://schemas.openxmlformats.org/officeDocument/2006/relationships/image" Target="../media/image47.jpeg"/><Relationship Id="rId7" Type="http://schemas.microsoft.com/office/2007/relationships/hdphoto" Target="../media/hdphoto2.wdp"/><Relationship Id="rId12" Type="http://schemas.openxmlformats.org/officeDocument/2006/relationships/image" Target="../media/image42.jpeg"/><Relationship Id="rId17" Type="http://schemas.openxmlformats.org/officeDocument/2006/relationships/image" Target="../media/image45.png"/><Relationship Id="rId25" Type="http://schemas.openxmlformats.org/officeDocument/2006/relationships/image" Target="../media/image51.jpeg"/><Relationship Id="rId2" Type="http://schemas.openxmlformats.org/officeDocument/2006/relationships/notesSlide" Target="../notesSlides/notesSlide5.xml"/><Relationship Id="rId16" Type="http://schemas.microsoft.com/office/2007/relationships/hdphoto" Target="../media/hdphoto6.wdp"/><Relationship Id="rId20" Type="http://schemas.microsoft.com/office/2007/relationships/hdphoto" Target="../media/hdphoto8.wdp"/><Relationship Id="rId29" Type="http://schemas.openxmlformats.org/officeDocument/2006/relationships/image" Target="../media/image55.jpeg"/><Relationship Id="rId1" Type="http://schemas.openxmlformats.org/officeDocument/2006/relationships/slideLayout" Target="../slideLayouts/slideLayout8.xml"/><Relationship Id="rId6" Type="http://schemas.openxmlformats.org/officeDocument/2006/relationships/image" Target="../media/image39.png"/><Relationship Id="rId11" Type="http://schemas.microsoft.com/office/2007/relationships/hdphoto" Target="../media/hdphoto4.wdp"/><Relationship Id="rId24" Type="http://schemas.openxmlformats.org/officeDocument/2006/relationships/image" Target="../media/image50.jpeg"/><Relationship Id="rId5" Type="http://schemas.openxmlformats.org/officeDocument/2006/relationships/image" Target="../media/image38.jpeg"/><Relationship Id="rId15" Type="http://schemas.openxmlformats.org/officeDocument/2006/relationships/image" Target="../media/image44.png"/><Relationship Id="rId23" Type="http://schemas.openxmlformats.org/officeDocument/2006/relationships/image" Target="../media/image49.jpg"/><Relationship Id="rId28" Type="http://schemas.openxmlformats.org/officeDocument/2006/relationships/image" Target="../media/image54.jpeg"/><Relationship Id="rId10" Type="http://schemas.openxmlformats.org/officeDocument/2006/relationships/image" Target="../media/image41.png"/><Relationship Id="rId19" Type="http://schemas.openxmlformats.org/officeDocument/2006/relationships/image" Target="../media/image46.png"/><Relationship Id="rId31" Type="http://schemas.openxmlformats.org/officeDocument/2006/relationships/image" Target="../media/image57.jpe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48.jpg"/><Relationship Id="rId27" Type="http://schemas.openxmlformats.org/officeDocument/2006/relationships/image" Target="../media/image53.jpeg"/><Relationship Id="rId30" Type="http://schemas.openxmlformats.org/officeDocument/2006/relationships/image" Target="../media/image56.jpe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png"/><Relationship Id="rId18" Type="http://schemas.openxmlformats.org/officeDocument/2006/relationships/image" Target="../media/image71.svg"/><Relationship Id="rId26" Type="http://schemas.openxmlformats.org/officeDocument/2006/relationships/image" Target="../media/image79.svg"/><Relationship Id="rId3" Type="http://schemas.openxmlformats.org/officeDocument/2006/relationships/chart" Target="../charts/chart1.xml"/><Relationship Id="rId21" Type="http://schemas.openxmlformats.org/officeDocument/2006/relationships/image" Target="../media/image74.png"/><Relationship Id="rId7" Type="http://schemas.openxmlformats.org/officeDocument/2006/relationships/image" Target="../media/image61.svg"/><Relationship Id="rId12" Type="http://schemas.openxmlformats.org/officeDocument/2006/relationships/image" Target="../media/image65.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4.png"/><Relationship Id="rId24" Type="http://schemas.openxmlformats.org/officeDocument/2006/relationships/image" Target="../media/image77.svg"/><Relationship Id="rId5" Type="http://schemas.openxmlformats.org/officeDocument/2006/relationships/image" Target="../media/image59.sv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svg"/><Relationship Id="rId10" Type="http://schemas.openxmlformats.org/officeDocument/2006/relationships/chart" Target="../charts/chart2.xml"/><Relationship Id="rId19" Type="http://schemas.openxmlformats.org/officeDocument/2006/relationships/image" Target="../media/image72.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7.svg"/><Relationship Id="rId22" Type="http://schemas.openxmlformats.org/officeDocument/2006/relationships/image" Target="../media/image75.svg"/><Relationship Id="rId27"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3.xml"/><Relationship Id="rId5" Type="http://schemas.openxmlformats.org/officeDocument/2006/relationships/image" Target="../media/image85.png"/><Relationship Id="rId4" Type="http://schemas.openxmlformats.org/officeDocument/2006/relationships/image" Target="../media/image8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B49A48-D3FF-9B43-9F94-EDB62F3D11B4}"/>
              </a:ext>
            </a:extLst>
          </p:cNvPr>
          <p:cNvSpPr/>
          <p:nvPr/>
        </p:nvSpPr>
        <p:spPr>
          <a:xfrm>
            <a:off x="0" y="4674412"/>
            <a:ext cx="12191998" cy="2218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CC70CD6C-BBE3-BA49-A82E-9F1FF2A4807F}"/>
              </a:ext>
            </a:extLst>
          </p:cNvPr>
          <p:cNvSpPr txBox="1">
            <a:spLocks/>
          </p:cNvSpPr>
          <p:nvPr/>
        </p:nvSpPr>
        <p:spPr>
          <a:xfrm>
            <a:off x="844443" y="4327884"/>
            <a:ext cx="10950475" cy="571699"/>
          </a:xfrm>
          <a:prstGeom prst="rect">
            <a:avLst/>
          </a:prstGeom>
        </p:spPr>
        <p:txBody>
          <a:bodyPr/>
          <a:lstStyle>
            <a:lvl1pPr algn="l" rtl="0" eaLnBrk="1" fontAlgn="base" hangingPunct="1">
              <a:spcBef>
                <a:spcPct val="0"/>
              </a:spcBef>
              <a:spcAft>
                <a:spcPct val="0"/>
              </a:spcAft>
              <a:defRPr sz="1600">
                <a:solidFill>
                  <a:srgbClr val="000000"/>
                </a:solidFill>
                <a:latin typeface="Calibri" pitchFamily="34" charset="0"/>
                <a:ea typeface="+mj-ea"/>
                <a:cs typeface="+mj-cs"/>
              </a:defRPr>
            </a:lvl1pPr>
            <a:lvl2pPr algn="l" rtl="0" eaLnBrk="1" fontAlgn="base" hangingPunct="1">
              <a:spcBef>
                <a:spcPct val="0"/>
              </a:spcBef>
              <a:spcAft>
                <a:spcPct val="0"/>
              </a:spcAft>
              <a:defRPr sz="1600">
                <a:solidFill>
                  <a:srgbClr val="000000"/>
                </a:solidFill>
                <a:latin typeface="Calibri" pitchFamily="34" charset="0"/>
              </a:defRPr>
            </a:lvl2pPr>
            <a:lvl3pPr algn="l" rtl="0" eaLnBrk="1" fontAlgn="base" hangingPunct="1">
              <a:spcBef>
                <a:spcPct val="0"/>
              </a:spcBef>
              <a:spcAft>
                <a:spcPct val="0"/>
              </a:spcAft>
              <a:defRPr sz="1600">
                <a:solidFill>
                  <a:srgbClr val="000000"/>
                </a:solidFill>
                <a:latin typeface="Calibri" pitchFamily="34" charset="0"/>
              </a:defRPr>
            </a:lvl3pPr>
            <a:lvl4pPr algn="l" rtl="0" eaLnBrk="1" fontAlgn="base" hangingPunct="1">
              <a:spcBef>
                <a:spcPct val="0"/>
              </a:spcBef>
              <a:spcAft>
                <a:spcPct val="0"/>
              </a:spcAft>
              <a:defRPr sz="1600">
                <a:solidFill>
                  <a:srgbClr val="000000"/>
                </a:solidFill>
                <a:latin typeface="Calibri" pitchFamily="34" charset="0"/>
              </a:defRPr>
            </a:lvl4pPr>
            <a:lvl5pPr algn="l" rtl="0" eaLnBrk="1" fontAlgn="base" hangingPunct="1">
              <a:spcBef>
                <a:spcPct val="0"/>
              </a:spcBef>
              <a:spcAft>
                <a:spcPct val="0"/>
              </a:spcAft>
              <a:defRPr sz="1600">
                <a:solidFill>
                  <a:srgbClr val="000000"/>
                </a:solidFill>
                <a:latin typeface="Calibri" pitchFamily="34" charset="0"/>
              </a:defRPr>
            </a:lvl5pPr>
            <a:lvl6pPr marL="457200" algn="l" rtl="0" eaLnBrk="1" fontAlgn="base" hangingPunct="1">
              <a:spcBef>
                <a:spcPct val="0"/>
              </a:spcBef>
              <a:spcAft>
                <a:spcPct val="0"/>
              </a:spcAft>
              <a:defRPr sz="1700" b="1">
                <a:solidFill>
                  <a:srgbClr val="000000"/>
                </a:solidFill>
                <a:latin typeface="Arial" charset="0"/>
              </a:defRPr>
            </a:lvl6pPr>
            <a:lvl7pPr marL="914400" algn="l" rtl="0" eaLnBrk="1" fontAlgn="base" hangingPunct="1">
              <a:spcBef>
                <a:spcPct val="0"/>
              </a:spcBef>
              <a:spcAft>
                <a:spcPct val="0"/>
              </a:spcAft>
              <a:defRPr sz="1700" b="1">
                <a:solidFill>
                  <a:srgbClr val="000000"/>
                </a:solidFill>
                <a:latin typeface="Arial" charset="0"/>
              </a:defRPr>
            </a:lvl7pPr>
            <a:lvl8pPr marL="1371600" algn="l" rtl="0" eaLnBrk="1" fontAlgn="base" hangingPunct="1">
              <a:spcBef>
                <a:spcPct val="0"/>
              </a:spcBef>
              <a:spcAft>
                <a:spcPct val="0"/>
              </a:spcAft>
              <a:defRPr sz="1700" b="1">
                <a:solidFill>
                  <a:srgbClr val="000000"/>
                </a:solidFill>
                <a:latin typeface="Arial" charset="0"/>
              </a:defRPr>
            </a:lvl8pPr>
            <a:lvl9pPr marL="1828800" algn="l" rtl="0" eaLnBrk="1" fontAlgn="base" hangingPunct="1">
              <a:spcBef>
                <a:spcPct val="0"/>
              </a:spcBef>
              <a:spcAft>
                <a:spcPct val="0"/>
              </a:spcAft>
              <a:defRPr sz="1700" b="1">
                <a:solidFill>
                  <a:srgbClr val="000000"/>
                </a:solidFill>
                <a:latin typeface="Arial" charset="0"/>
              </a:defRPr>
            </a:lvl9pPr>
          </a:lstStyle>
          <a:p>
            <a:r>
              <a:rPr lang="en-US" sz="3200" b="1" kern="0" dirty="0">
                <a:gradFill flip="none" rotWithShape="1">
                  <a:gsLst>
                    <a:gs pos="0">
                      <a:srgbClr val="00AEEF"/>
                    </a:gs>
                    <a:gs pos="64000">
                      <a:srgbClr val="EDF19C"/>
                    </a:gs>
                    <a:gs pos="94000">
                      <a:srgbClr val="EDF19C"/>
                    </a:gs>
                    <a:gs pos="100000">
                      <a:srgbClr val="EDF19C"/>
                    </a:gs>
                  </a:gsLst>
                  <a:lin ang="0" scaled="1"/>
                  <a:tileRect/>
                </a:gradFill>
                <a:latin typeface="Gill Sans MT" panose="020B0502020104020203" pitchFamily="34" charset="77"/>
              </a:rPr>
              <a:t>A Next Generation National Security Company</a:t>
            </a:r>
          </a:p>
          <a:p>
            <a:pPr algn="r"/>
            <a:endParaRPr lang="en-US" sz="2400" b="1" kern="0" dirty="0">
              <a:gradFill flip="none" rotWithShape="1">
                <a:gsLst>
                  <a:gs pos="0">
                    <a:srgbClr val="00AEEF"/>
                  </a:gs>
                  <a:gs pos="64000">
                    <a:srgbClr val="EDF19C"/>
                  </a:gs>
                  <a:gs pos="94000">
                    <a:srgbClr val="EDF19C"/>
                  </a:gs>
                  <a:gs pos="100000">
                    <a:srgbClr val="EDF19C"/>
                  </a:gs>
                </a:gsLst>
                <a:lin ang="0" scaled="1"/>
                <a:tileRect/>
              </a:gradFill>
              <a:latin typeface="Gill Sans MT" panose="020B0502020104020203" pitchFamily="34" charset="77"/>
            </a:endParaRPr>
          </a:p>
        </p:txBody>
      </p:sp>
      <p:sp>
        <p:nvSpPr>
          <p:cNvPr id="7" name="Text Placeholder 4">
            <a:extLst>
              <a:ext uri="{FF2B5EF4-FFF2-40B4-BE49-F238E27FC236}">
                <a16:creationId xmlns:a16="http://schemas.microsoft.com/office/drawing/2014/main" id="{92796BB8-5821-474F-80BF-686D73D02C50}"/>
              </a:ext>
            </a:extLst>
          </p:cNvPr>
          <p:cNvSpPr txBox="1">
            <a:spLocks/>
          </p:cNvSpPr>
          <p:nvPr/>
        </p:nvSpPr>
        <p:spPr>
          <a:xfrm>
            <a:off x="7288891" y="5153345"/>
            <a:ext cx="4741268" cy="350276"/>
          </a:xfrm>
          <a:prstGeom prst="rect">
            <a:avLst/>
          </a:prstGeom>
        </p:spPr>
        <p:txBody>
          <a:bodyPr>
            <a:noAutofit/>
          </a:bodyPr>
          <a:lstStyle>
            <a:lvl1pPr marL="119063" indent="-119063" algn="l" rtl="0" eaLnBrk="1" fontAlgn="base" hangingPunct="1">
              <a:spcBef>
                <a:spcPct val="40000"/>
              </a:spcBef>
              <a:spcAft>
                <a:spcPct val="0"/>
              </a:spcAft>
              <a:buFont typeface="Wingdings" pitchFamily="2" charset="2"/>
              <a:buChar char="§"/>
              <a:defRPr sz="1400" b="1">
                <a:solidFill>
                  <a:srgbClr val="000000"/>
                </a:solidFill>
                <a:latin typeface="Calibri" pitchFamily="34" charset="0"/>
                <a:ea typeface="+mn-ea"/>
                <a:cs typeface="+mn-cs"/>
              </a:defRPr>
            </a:lvl1pPr>
            <a:lvl2pPr marL="354013" indent="-120650" algn="l" rtl="0" eaLnBrk="1" fontAlgn="base" hangingPunct="1">
              <a:spcBef>
                <a:spcPct val="20000"/>
              </a:spcBef>
              <a:spcAft>
                <a:spcPct val="0"/>
              </a:spcAft>
              <a:buChar char="–"/>
              <a:defRPr sz="1400">
                <a:solidFill>
                  <a:srgbClr val="000000"/>
                </a:solidFill>
                <a:latin typeface="Calibri" pitchFamily="34" charset="0"/>
              </a:defRPr>
            </a:lvl2pPr>
            <a:lvl3pPr marL="582613" indent="-114300" algn="l" rtl="0" eaLnBrk="1" fontAlgn="base" hangingPunct="1">
              <a:spcBef>
                <a:spcPct val="20000"/>
              </a:spcBef>
              <a:spcAft>
                <a:spcPct val="0"/>
              </a:spcAft>
              <a:buFont typeface="Wingdings" pitchFamily="2" charset="2"/>
              <a:buChar char="§"/>
              <a:defRPr sz="1200">
                <a:solidFill>
                  <a:srgbClr val="000000"/>
                </a:solidFill>
                <a:latin typeface="Calibri" pitchFamily="34" charset="0"/>
              </a:defRPr>
            </a:lvl3pPr>
            <a:lvl4pPr marL="809625" indent="-112713" algn="l" rtl="0" eaLnBrk="1" fontAlgn="base" hangingPunct="1">
              <a:spcBef>
                <a:spcPct val="20000"/>
              </a:spcBef>
              <a:spcAft>
                <a:spcPct val="0"/>
              </a:spcAft>
              <a:buChar char="–"/>
              <a:defRPr sz="1000">
                <a:solidFill>
                  <a:srgbClr val="000000"/>
                </a:solidFill>
                <a:latin typeface="Calibri" pitchFamily="34" charset="0"/>
              </a:defRPr>
            </a:lvl4pPr>
            <a:lvl5pPr marL="1042988" indent="-119063" algn="l" rtl="0" eaLnBrk="1" fontAlgn="base" hangingPunct="1">
              <a:spcBef>
                <a:spcPct val="20000"/>
              </a:spcBef>
              <a:spcAft>
                <a:spcPct val="0"/>
              </a:spcAft>
              <a:buFont typeface="Wingdings" pitchFamily="2" charset="2"/>
              <a:buChar char="§"/>
              <a:defRPr sz="900">
                <a:solidFill>
                  <a:srgbClr val="000000"/>
                </a:solidFill>
                <a:latin typeface="Calibri" pitchFamily="34" charset="0"/>
              </a:defRPr>
            </a:lvl5pPr>
            <a:lvl6pPr marL="1500188" indent="-119063" algn="l" rtl="0" eaLnBrk="1" fontAlgn="base" hangingPunct="1">
              <a:spcBef>
                <a:spcPct val="20000"/>
              </a:spcBef>
              <a:spcAft>
                <a:spcPct val="0"/>
              </a:spcAft>
              <a:buFont typeface="Wingdings" pitchFamily="2" charset="2"/>
              <a:buChar char="§"/>
              <a:defRPr sz="900">
                <a:solidFill>
                  <a:srgbClr val="000000"/>
                </a:solidFill>
                <a:latin typeface="+mn-lt"/>
              </a:defRPr>
            </a:lvl6pPr>
            <a:lvl7pPr marL="1957388" indent="-119063" algn="l" rtl="0" eaLnBrk="1" fontAlgn="base" hangingPunct="1">
              <a:spcBef>
                <a:spcPct val="20000"/>
              </a:spcBef>
              <a:spcAft>
                <a:spcPct val="0"/>
              </a:spcAft>
              <a:buFont typeface="Wingdings" pitchFamily="2" charset="2"/>
              <a:buChar char="§"/>
              <a:defRPr sz="900">
                <a:solidFill>
                  <a:srgbClr val="000000"/>
                </a:solidFill>
                <a:latin typeface="+mn-lt"/>
              </a:defRPr>
            </a:lvl7pPr>
            <a:lvl8pPr marL="2414588" indent="-119063" algn="l" rtl="0" eaLnBrk="1" fontAlgn="base" hangingPunct="1">
              <a:spcBef>
                <a:spcPct val="20000"/>
              </a:spcBef>
              <a:spcAft>
                <a:spcPct val="0"/>
              </a:spcAft>
              <a:buFont typeface="Wingdings" pitchFamily="2" charset="2"/>
              <a:buChar char="§"/>
              <a:defRPr sz="900">
                <a:solidFill>
                  <a:srgbClr val="000000"/>
                </a:solidFill>
                <a:latin typeface="+mn-lt"/>
              </a:defRPr>
            </a:lvl8pPr>
            <a:lvl9pPr marL="2871788" indent="-119063" algn="l" rtl="0" eaLnBrk="1" fontAlgn="base" hangingPunct="1">
              <a:spcBef>
                <a:spcPct val="20000"/>
              </a:spcBef>
              <a:spcAft>
                <a:spcPct val="0"/>
              </a:spcAft>
              <a:buFont typeface="Wingdings" pitchFamily="2" charset="2"/>
              <a:buChar char="§"/>
              <a:defRPr sz="900">
                <a:solidFill>
                  <a:srgbClr val="000000"/>
                </a:solidFill>
                <a:latin typeface="+mn-lt"/>
              </a:defRPr>
            </a:lvl9pPr>
          </a:lstStyle>
          <a:p>
            <a:endParaRPr lang="en-US" sz="2400" kern="0" dirty="0">
              <a:solidFill>
                <a:schemeClr val="bg1"/>
              </a:solidFill>
            </a:endParaRPr>
          </a:p>
        </p:txBody>
      </p:sp>
      <p:pic>
        <p:nvPicPr>
          <p:cNvPr id="8" name="Picture 7">
            <a:extLst>
              <a:ext uri="{FF2B5EF4-FFF2-40B4-BE49-F238E27FC236}">
                <a16:creationId xmlns:a16="http://schemas.microsoft.com/office/drawing/2014/main" id="{5BC943E1-4AC0-46AE-BA15-CD71D2DED4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525" b="24543"/>
          <a:stretch/>
        </p:blipFill>
        <p:spPr>
          <a:xfrm>
            <a:off x="178420" y="3095981"/>
            <a:ext cx="4461795" cy="944703"/>
          </a:xfrm>
          <a:prstGeom prst="rect">
            <a:avLst/>
          </a:prstGeom>
        </p:spPr>
      </p:pic>
      <p:sp>
        <p:nvSpPr>
          <p:cNvPr id="3" name="TextBox 2">
            <a:extLst>
              <a:ext uri="{FF2B5EF4-FFF2-40B4-BE49-F238E27FC236}">
                <a16:creationId xmlns:a16="http://schemas.microsoft.com/office/drawing/2014/main" id="{CEE25869-CD56-E140-A199-4DFFDF48D3FF}"/>
              </a:ext>
            </a:extLst>
          </p:cNvPr>
          <p:cNvSpPr txBox="1"/>
          <p:nvPr/>
        </p:nvSpPr>
        <p:spPr>
          <a:xfrm>
            <a:off x="28876" y="87589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4608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710FA5-9673-794C-8FFB-CE0DCF03DE20}"/>
              </a:ext>
            </a:extLst>
          </p:cNvPr>
          <p:cNvSpPr/>
          <p:nvPr/>
        </p:nvSpPr>
        <p:spPr>
          <a:xfrm>
            <a:off x="0" y="4674412"/>
            <a:ext cx="12191998" cy="2218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CC70CD6C-BBE3-BA49-A82E-9F1FF2A4807F}"/>
              </a:ext>
            </a:extLst>
          </p:cNvPr>
          <p:cNvSpPr txBox="1">
            <a:spLocks/>
          </p:cNvSpPr>
          <p:nvPr/>
        </p:nvSpPr>
        <p:spPr>
          <a:xfrm>
            <a:off x="996842" y="5453387"/>
            <a:ext cx="10950475" cy="571699"/>
          </a:xfrm>
          <a:prstGeom prst="rect">
            <a:avLst/>
          </a:prstGeom>
        </p:spPr>
        <p:txBody>
          <a:bodyPr/>
          <a:lstStyle>
            <a:lvl1pPr algn="l" rtl="0" eaLnBrk="1" fontAlgn="base" hangingPunct="1">
              <a:spcBef>
                <a:spcPct val="0"/>
              </a:spcBef>
              <a:spcAft>
                <a:spcPct val="0"/>
              </a:spcAft>
              <a:defRPr sz="1600">
                <a:solidFill>
                  <a:srgbClr val="000000"/>
                </a:solidFill>
                <a:latin typeface="Calibri" pitchFamily="34" charset="0"/>
                <a:ea typeface="+mj-ea"/>
                <a:cs typeface="+mj-cs"/>
              </a:defRPr>
            </a:lvl1pPr>
            <a:lvl2pPr algn="l" rtl="0" eaLnBrk="1" fontAlgn="base" hangingPunct="1">
              <a:spcBef>
                <a:spcPct val="0"/>
              </a:spcBef>
              <a:spcAft>
                <a:spcPct val="0"/>
              </a:spcAft>
              <a:defRPr sz="1600">
                <a:solidFill>
                  <a:srgbClr val="000000"/>
                </a:solidFill>
                <a:latin typeface="Calibri" pitchFamily="34" charset="0"/>
              </a:defRPr>
            </a:lvl2pPr>
            <a:lvl3pPr algn="l" rtl="0" eaLnBrk="1" fontAlgn="base" hangingPunct="1">
              <a:spcBef>
                <a:spcPct val="0"/>
              </a:spcBef>
              <a:spcAft>
                <a:spcPct val="0"/>
              </a:spcAft>
              <a:defRPr sz="1600">
                <a:solidFill>
                  <a:srgbClr val="000000"/>
                </a:solidFill>
                <a:latin typeface="Calibri" pitchFamily="34" charset="0"/>
              </a:defRPr>
            </a:lvl3pPr>
            <a:lvl4pPr algn="l" rtl="0" eaLnBrk="1" fontAlgn="base" hangingPunct="1">
              <a:spcBef>
                <a:spcPct val="0"/>
              </a:spcBef>
              <a:spcAft>
                <a:spcPct val="0"/>
              </a:spcAft>
              <a:defRPr sz="1600">
                <a:solidFill>
                  <a:srgbClr val="000000"/>
                </a:solidFill>
                <a:latin typeface="Calibri" pitchFamily="34" charset="0"/>
              </a:defRPr>
            </a:lvl4pPr>
            <a:lvl5pPr algn="l" rtl="0" eaLnBrk="1" fontAlgn="base" hangingPunct="1">
              <a:spcBef>
                <a:spcPct val="0"/>
              </a:spcBef>
              <a:spcAft>
                <a:spcPct val="0"/>
              </a:spcAft>
              <a:defRPr sz="1600">
                <a:solidFill>
                  <a:srgbClr val="000000"/>
                </a:solidFill>
                <a:latin typeface="Calibri" pitchFamily="34" charset="0"/>
              </a:defRPr>
            </a:lvl5pPr>
            <a:lvl6pPr marL="457200" algn="l" rtl="0" eaLnBrk="1" fontAlgn="base" hangingPunct="1">
              <a:spcBef>
                <a:spcPct val="0"/>
              </a:spcBef>
              <a:spcAft>
                <a:spcPct val="0"/>
              </a:spcAft>
              <a:defRPr sz="1700" b="1">
                <a:solidFill>
                  <a:srgbClr val="000000"/>
                </a:solidFill>
                <a:latin typeface="Arial" charset="0"/>
              </a:defRPr>
            </a:lvl6pPr>
            <a:lvl7pPr marL="914400" algn="l" rtl="0" eaLnBrk="1" fontAlgn="base" hangingPunct="1">
              <a:spcBef>
                <a:spcPct val="0"/>
              </a:spcBef>
              <a:spcAft>
                <a:spcPct val="0"/>
              </a:spcAft>
              <a:defRPr sz="1700" b="1">
                <a:solidFill>
                  <a:srgbClr val="000000"/>
                </a:solidFill>
                <a:latin typeface="Arial" charset="0"/>
              </a:defRPr>
            </a:lvl7pPr>
            <a:lvl8pPr marL="1371600" algn="l" rtl="0" eaLnBrk="1" fontAlgn="base" hangingPunct="1">
              <a:spcBef>
                <a:spcPct val="0"/>
              </a:spcBef>
              <a:spcAft>
                <a:spcPct val="0"/>
              </a:spcAft>
              <a:defRPr sz="1700" b="1">
                <a:solidFill>
                  <a:srgbClr val="000000"/>
                </a:solidFill>
                <a:latin typeface="Arial" charset="0"/>
              </a:defRPr>
            </a:lvl8pPr>
            <a:lvl9pPr marL="1828800" algn="l" rtl="0" eaLnBrk="1" fontAlgn="base" hangingPunct="1">
              <a:spcBef>
                <a:spcPct val="0"/>
              </a:spcBef>
              <a:spcAft>
                <a:spcPct val="0"/>
              </a:spcAft>
              <a:defRPr sz="1700" b="1">
                <a:solidFill>
                  <a:srgbClr val="000000"/>
                </a:solidFill>
                <a:latin typeface="Arial" charset="0"/>
              </a:defRPr>
            </a:lvl9pPr>
          </a:lstStyle>
          <a:p>
            <a:pPr algn="ctr"/>
            <a:r>
              <a:rPr lang="en-US" sz="3200" b="1" dirty="0">
                <a:gradFill>
                  <a:gsLst>
                    <a:gs pos="0">
                      <a:srgbClr val="00AEEF"/>
                    </a:gs>
                    <a:gs pos="64000">
                      <a:srgbClr val="D7DF22"/>
                    </a:gs>
                    <a:gs pos="92000">
                      <a:srgbClr val="D7DF22">
                        <a:lumMod val="45000"/>
                        <a:lumOff val="55000"/>
                      </a:srgbClr>
                    </a:gs>
                    <a:gs pos="100000">
                      <a:srgbClr val="D7DF22">
                        <a:lumMod val="30000"/>
                        <a:lumOff val="70000"/>
                      </a:srgbClr>
                    </a:gs>
                  </a:gsLst>
                  <a:lin ang="0" scaled="1"/>
                </a:gradFill>
                <a:latin typeface="Gill Sans MT" panose="020B0502020104020203" pitchFamily="34" charset="77"/>
              </a:rPr>
              <a:t>#</a:t>
            </a:r>
            <a:r>
              <a:rPr lang="en-US" sz="3200" b="1" dirty="0" err="1">
                <a:gradFill>
                  <a:gsLst>
                    <a:gs pos="0">
                      <a:srgbClr val="00AEEF"/>
                    </a:gs>
                    <a:gs pos="64000">
                      <a:srgbClr val="D7DF22"/>
                    </a:gs>
                    <a:gs pos="92000">
                      <a:srgbClr val="D7DF22">
                        <a:lumMod val="45000"/>
                        <a:lumOff val="55000"/>
                      </a:srgbClr>
                    </a:gs>
                    <a:gs pos="100000">
                      <a:srgbClr val="D7DF22">
                        <a:lumMod val="30000"/>
                        <a:lumOff val="70000"/>
                      </a:srgbClr>
                    </a:gs>
                  </a:gsLst>
                  <a:lin ang="0" scaled="1"/>
                </a:gradFill>
                <a:latin typeface="Gill Sans MT" panose="020B0502020104020203" pitchFamily="34" charset="77"/>
              </a:rPr>
              <a:t>DoTheCantBeDone</a:t>
            </a:r>
            <a:endParaRPr lang="en-US" sz="3200" b="1" kern="0" dirty="0">
              <a:gradFill flip="none" rotWithShape="1">
                <a:gsLst>
                  <a:gs pos="0">
                    <a:srgbClr val="00AEEF"/>
                  </a:gs>
                  <a:gs pos="64000">
                    <a:srgbClr val="EDF19C"/>
                  </a:gs>
                  <a:gs pos="94000">
                    <a:srgbClr val="EDF19C"/>
                  </a:gs>
                  <a:gs pos="100000">
                    <a:srgbClr val="EDF19C"/>
                  </a:gs>
                </a:gsLst>
                <a:lin ang="0" scaled="1"/>
                <a:tileRect/>
              </a:gradFill>
              <a:latin typeface="Gill Sans MT" panose="020B0502020104020203" pitchFamily="34" charset="77"/>
            </a:endParaRPr>
          </a:p>
        </p:txBody>
      </p:sp>
      <p:sp>
        <p:nvSpPr>
          <p:cNvPr id="7" name="Text Placeholder 4">
            <a:extLst>
              <a:ext uri="{FF2B5EF4-FFF2-40B4-BE49-F238E27FC236}">
                <a16:creationId xmlns:a16="http://schemas.microsoft.com/office/drawing/2014/main" id="{92796BB8-5821-474F-80BF-686D73D02C50}"/>
              </a:ext>
            </a:extLst>
          </p:cNvPr>
          <p:cNvSpPr txBox="1">
            <a:spLocks/>
          </p:cNvSpPr>
          <p:nvPr/>
        </p:nvSpPr>
        <p:spPr>
          <a:xfrm>
            <a:off x="7288891" y="5153345"/>
            <a:ext cx="4741268" cy="350276"/>
          </a:xfrm>
          <a:prstGeom prst="rect">
            <a:avLst/>
          </a:prstGeom>
        </p:spPr>
        <p:txBody>
          <a:bodyPr>
            <a:noAutofit/>
          </a:bodyPr>
          <a:lstStyle>
            <a:lvl1pPr marL="119063" indent="-119063" algn="l" rtl="0" eaLnBrk="1" fontAlgn="base" hangingPunct="1">
              <a:spcBef>
                <a:spcPct val="40000"/>
              </a:spcBef>
              <a:spcAft>
                <a:spcPct val="0"/>
              </a:spcAft>
              <a:buFont typeface="Wingdings" pitchFamily="2" charset="2"/>
              <a:buChar char="§"/>
              <a:defRPr sz="1400" b="1">
                <a:solidFill>
                  <a:srgbClr val="000000"/>
                </a:solidFill>
                <a:latin typeface="Calibri" pitchFamily="34" charset="0"/>
                <a:ea typeface="+mn-ea"/>
                <a:cs typeface="+mn-cs"/>
              </a:defRPr>
            </a:lvl1pPr>
            <a:lvl2pPr marL="354013" indent="-120650" algn="l" rtl="0" eaLnBrk="1" fontAlgn="base" hangingPunct="1">
              <a:spcBef>
                <a:spcPct val="20000"/>
              </a:spcBef>
              <a:spcAft>
                <a:spcPct val="0"/>
              </a:spcAft>
              <a:buChar char="–"/>
              <a:defRPr sz="1400">
                <a:solidFill>
                  <a:srgbClr val="000000"/>
                </a:solidFill>
                <a:latin typeface="Calibri" pitchFamily="34" charset="0"/>
              </a:defRPr>
            </a:lvl2pPr>
            <a:lvl3pPr marL="582613" indent="-114300" algn="l" rtl="0" eaLnBrk="1" fontAlgn="base" hangingPunct="1">
              <a:spcBef>
                <a:spcPct val="20000"/>
              </a:spcBef>
              <a:spcAft>
                <a:spcPct val="0"/>
              </a:spcAft>
              <a:buFont typeface="Wingdings" pitchFamily="2" charset="2"/>
              <a:buChar char="§"/>
              <a:defRPr sz="1200">
                <a:solidFill>
                  <a:srgbClr val="000000"/>
                </a:solidFill>
                <a:latin typeface="Calibri" pitchFamily="34" charset="0"/>
              </a:defRPr>
            </a:lvl3pPr>
            <a:lvl4pPr marL="809625" indent="-112713" algn="l" rtl="0" eaLnBrk="1" fontAlgn="base" hangingPunct="1">
              <a:spcBef>
                <a:spcPct val="20000"/>
              </a:spcBef>
              <a:spcAft>
                <a:spcPct val="0"/>
              </a:spcAft>
              <a:buChar char="–"/>
              <a:defRPr sz="1000">
                <a:solidFill>
                  <a:srgbClr val="000000"/>
                </a:solidFill>
                <a:latin typeface="Calibri" pitchFamily="34" charset="0"/>
              </a:defRPr>
            </a:lvl4pPr>
            <a:lvl5pPr marL="1042988" indent="-119063" algn="l" rtl="0" eaLnBrk="1" fontAlgn="base" hangingPunct="1">
              <a:spcBef>
                <a:spcPct val="20000"/>
              </a:spcBef>
              <a:spcAft>
                <a:spcPct val="0"/>
              </a:spcAft>
              <a:buFont typeface="Wingdings" pitchFamily="2" charset="2"/>
              <a:buChar char="§"/>
              <a:defRPr sz="900">
                <a:solidFill>
                  <a:srgbClr val="000000"/>
                </a:solidFill>
                <a:latin typeface="Calibri" pitchFamily="34" charset="0"/>
              </a:defRPr>
            </a:lvl5pPr>
            <a:lvl6pPr marL="1500188" indent="-119063" algn="l" rtl="0" eaLnBrk="1" fontAlgn="base" hangingPunct="1">
              <a:spcBef>
                <a:spcPct val="20000"/>
              </a:spcBef>
              <a:spcAft>
                <a:spcPct val="0"/>
              </a:spcAft>
              <a:buFont typeface="Wingdings" pitchFamily="2" charset="2"/>
              <a:buChar char="§"/>
              <a:defRPr sz="900">
                <a:solidFill>
                  <a:srgbClr val="000000"/>
                </a:solidFill>
                <a:latin typeface="+mn-lt"/>
              </a:defRPr>
            </a:lvl6pPr>
            <a:lvl7pPr marL="1957388" indent="-119063" algn="l" rtl="0" eaLnBrk="1" fontAlgn="base" hangingPunct="1">
              <a:spcBef>
                <a:spcPct val="20000"/>
              </a:spcBef>
              <a:spcAft>
                <a:spcPct val="0"/>
              </a:spcAft>
              <a:buFont typeface="Wingdings" pitchFamily="2" charset="2"/>
              <a:buChar char="§"/>
              <a:defRPr sz="900">
                <a:solidFill>
                  <a:srgbClr val="000000"/>
                </a:solidFill>
                <a:latin typeface="+mn-lt"/>
              </a:defRPr>
            </a:lvl7pPr>
            <a:lvl8pPr marL="2414588" indent="-119063" algn="l" rtl="0" eaLnBrk="1" fontAlgn="base" hangingPunct="1">
              <a:spcBef>
                <a:spcPct val="20000"/>
              </a:spcBef>
              <a:spcAft>
                <a:spcPct val="0"/>
              </a:spcAft>
              <a:buFont typeface="Wingdings" pitchFamily="2" charset="2"/>
              <a:buChar char="§"/>
              <a:defRPr sz="900">
                <a:solidFill>
                  <a:srgbClr val="000000"/>
                </a:solidFill>
                <a:latin typeface="+mn-lt"/>
              </a:defRPr>
            </a:lvl8pPr>
            <a:lvl9pPr marL="2871788" indent="-119063" algn="l" rtl="0" eaLnBrk="1" fontAlgn="base" hangingPunct="1">
              <a:spcBef>
                <a:spcPct val="20000"/>
              </a:spcBef>
              <a:spcAft>
                <a:spcPct val="0"/>
              </a:spcAft>
              <a:buFont typeface="Wingdings" pitchFamily="2" charset="2"/>
              <a:buChar char="§"/>
              <a:defRPr sz="900">
                <a:solidFill>
                  <a:srgbClr val="000000"/>
                </a:solidFill>
                <a:latin typeface="+mn-lt"/>
              </a:defRPr>
            </a:lvl9pPr>
          </a:lstStyle>
          <a:p>
            <a:endParaRPr lang="en-US" sz="2400" kern="0" dirty="0">
              <a:solidFill>
                <a:schemeClr val="bg1"/>
              </a:solidFill>
            </a:endParaRPr>
          </a:p>
        </p:txBody>
      </p:sp>
      <p:pic>
        <p:nvPicPr>
          <p:cNvPr id="12" name="Picture 11">
            <a:extLst>
              <a:ext uri="{FF2B5EF4-FFF2-40B4-BE49-F238E27FC236}">
                <a16:creationId xmlns:a16="http://schemas.microsoft.com/office/drawing/2014/main" id="{65D3069C-0DCC-430E-91E9-71646FB5F7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2525" b="24543"/>
          <a:stretch/>
        </p:blipFill>
        <p:spPr>
          <a:xfrm>
            <a:off x="178420" y="3095981"/>
            <a:ext cx="4461795" cy="944703"/>
          </a:xfrm>
          <a:prstGeom prst="rect">
            <a:avLst/>
          </a:prstGeom>
        </p:spPr>
      </p:pic>
      <p:sp>
        <p:nvSpPr>
          <p:cNvPr id="6" name="Title 2">
            <a:extLst>
              <a:ext uri="{FF2B5EF4-FFF2-40B4-BE49-F238E27FC236}">
                <a16:creationId xmlns:a16="http://schemas.microsoft.com/office/drawing/2014/main" id="{4877B073-8ACF-F444-9A23-0B9DDD539A0F}"/>
              </a:ext>
            </a:extLst>
          </p:cNvPr>
          <p:cNvSpPr txBox="1">
            <a:spLocks/>
          </p:cNvSpPr>
          <p:nvPr/>
        </p:nvSpPr>
        <p:spPr>
          <a:xfrm>
            <a:off x="996843" y="4480284"/>
            <a:ext cx="10950475" cy="571699"/>
          </a:xfrm>
          <a:prstGeom prst="rect">
            <a:avLst/>
          </a:prstGeom>
        </p:spPr>
        <p:txBody>
          <a:bodyPr/>
          <a:lstStyle>
            <a:lvl1pPr algn="l" rtl="0" eaLnBrk="1" fontAlgn="base" hangingPunct="1">
              <a:spcBef>
                <a:spcPct val="0"/>
              </a:spcBef>
              <a:spcAft>
                <a:spcPct val="0"/>
              </a:spcAft>
              <a:defRPr sz="1600">
                <a:solidFill>
                  <a:srgbClr val="000000"/>
                </a:solidFill>
                <a:latin typeface="Calibri" pitchFamily="34" charset="0"/>
                <a:ea typeface="+mj-ea"/>
                <a:cs typeface="+mj-cs"/>
              </a:defRPr>
            </a:lvl1pPr>
            <a:lvl2pPr algn="l" rtl="0" eaLnBrk="1" fontAlgn="base" hangingPunct="1">
              <a:spcBef>
                <a:spcPct val="0"/>
              </a:spcBef>
              <a:spcAft>
                <a:spcPct val="0"/>
              </a:spcAft>
              <a:defRPr sz="1600">
                <a:solidFill>
                  <a:srgbClr val="000000"/>
                </a:solidFill>
                <a:latin typeface="Calibri" pitchFamily="34" charset="0"/>
              </a:defRPr>
            </a:lvl2pPr>
            <a:lvl3pPr algn="l" rtl="0" eaLnBrk="1" fontAlgn="base" hangingPunct="1">
              <a:spcBef>
                <a:spcPct val="0"/>
              </a:spcBef>
              <a:spcAft>
                <a:spcPct val="0"/>
              </a:spcAft>
              <a:defRPr sz="1600">
                <a:solidFill>
                  <a:srgbClr val="000000"/>
                </a:solidFill>
                <a:latin typeface="Calibri" pitchFamily="34" charset="0"/>
              </a:defRPr>
            </a:lvl3pPr>
            <a:lvl4pPr algn="l" rtl="0" eaLnBrk="1" fontAlgn="base" hangingPunct="1">
              <a:spcBef>
                <a:spcPct val="0"/>
              </a:spcBef>
              <a:spcAft>
                <a:spcPct val="0"/>
              </a:spcAft>
              <a:defRPr sz="1600">
                <a:solidFill>
                  <a:srgbClr val="000000"/>
                </a:solidFill>
                <a:latin typeface="Calibri" pitchFamily="34" charset="0"/>
              </a:defRPr>
            </a:lvl4pPr>
            <a:lvl5pPr algn="l" rtl="0" eaLnBrk="1" fontAlgn="base" hangingPunct="1">
              <a:spcBef>
                <a:spcPct val="0"/>
              </a:spcBef>
              <a:spcAft>
                <a:spcPct val="0"/>
              </a:spcAft>
              <a:defRPr sz="1600">
                <a:solidFill>
                  <a:srgbClr val="000000"/>
                </a:solidFill>
                <a:latin typeface="Calibri" pitchFamily="34" charset="0"/>
              </a:defRPr>
            </a:lvl5pPr>
            <a:lvl6pPr marL="457200" algn="l" rtl="0" eaLnBrk="1" fontAlgn="base" hangingPunct="1">
              <a:spcBef>
                <a:spcPct val="0"/>
              </a:spcBef>
              <a:spcAft>
                <a:spcPct val="0"/>
              </a:spcAft>
              <a:defRPr sz="1700" b="1">
                <a:solidFill>
                  <a:srgbClr val="000000"/>
                </a:solidFill>
                <a:latin typeface="Arial" charset="0"/>
              </a:defRPr>
            </a:lvl6pPr>
            <a:lvl7pPr marL="914400" algn="l" rtl="0" eaLnBrk="1" fontAlgn="base" hangingPunct="1">
              <a:spcBef>
                <a:spcPct val="0"/>
              </a:spcBef>
              <a:spcAft>
                <a:spcPct val="0"/>
              </a:spcAft>
              <a:defRPr sz="1700" b="1">
                <a:solidFill>
                  <a:srgbClr val="000000"/>
                </a:solidFill>
                <a:latin typeface="Arial" charset="0"/>
              </a:defRPr>
            </a:lvl7pPr>
            <a:lvl8pPr marL="1371600" algn="l" rtl="0" eaLnBrk="1" fontAlgn="base" hangingPunct="1">
              <a:spcBef>
                <a:spcPct val="0"/>
              </a:spcBef>
              <a:spcAft>
                <a:spcPct val="0"/>
              </a:spcAft>
              <a:defRPr sz="1700" b="1">
                <a:solidFill>
                  <a:srgbClr val="000000"/>
                </a:solidFill>
                <a:latin typeface="Arial" charset="0"/>
              </a:defRPr>
            </a:lvl8pPr>
            <a:lvl9pPr marL="1828800" algn="l" rtl="0" eaLnBrk="1" fontAlgn="base" hangingPunct="1">
              <a:spcBef>
                <a:spcPct val="0"/>
              </a:spcBef>
              <a:spcAft>
                <a:spcPct val="0"/>
              </a:spcAft>
              <a:defRPr sz="1700" b="1">
                <a:solidFill>
                  <a:srgbClr val="000000"/>
                </a:solidFill>
                <a:latin typeface="Arial" charset="0"/>
              </a:defRPr>
            </a:lvl9pPr>
          </a:lstStyle>
          <a:p>
            <a:r>
              <a:rPr lang="en-US" sz="3200" b="1" dirty="0">
                <a:gradFill>
                  <a:gsLst>
                    <a:gs pos="0">
                      <a:srgbClr val="00AEEF"/>
                    </a:gs>
                    <a:gs pos="64000">
                      <a:srgbClr val="D7DF22"/>
                    </a:gs>
                    <a:gs pos="92000">
                      <a:srgbClr val="D7DF22">
                        <a:lumMod val="45000"/>
                        <a:lumOff val="55000"/>
                      </a:srgbClr>
                    </a:gs>
                    <a:gs pos="100000">
                      <a:srgbClr val="D7DF22">
                        <a:lumMod val="30000"/>
                        <a:lumOff val="70000"/>
                      </a:srgbClr>
                    </a:gs>
                  </a:gsLst>
                  <a:lin ang="0" scaled="1"/>
                </a:gradFill>
                <a:latin typeface="Gill Sans MT" panose="020B0502020104020203" pitchFamily="34" charset="77"/>
              </a:rPr>
              <a:t>Protecting and Promoting Freedom Around the Worl</a:t>
            </a:r>
            <a:r>
              <a:rPr lang="en-US" sz="3200" b="1" dirty="0">
                <a:gradFill>
                  <a:gsLst>
                    <a:gs pos="0">
                      <a:srgbClr val="00AEEF"/>
                    </a:gs>
                    <a:gs pos="64000">
                      <a:srgbClr val="D7DF22"/>
                    </a:gs>
                    <a:gs pos="92000">
                      <a:srgbClr val="D7DF22">
                        <a:lumMod val="45000"/>
                        <a:lumOff val="55000"/>
                      </a:srgbClr>
                    </a:gs>
                    <a:gs pos="100000">
                      <a:srgbClr val="D7DF22">
                        <a:lumMod val="30000"/>
                        <a:lumOff val="70000"/>
                      </a:srgbClr>
                    </a:gs>
                  </a:gsLst>
                  <a:lin ang="0" scaled="1"/>
                </a:gradFill>
              </a:rPr>
              <a:t>d</a:t>
            </a:r>
            <a:endParaRPr lang="en-US" sz="3200" b="1" kern="0" dirty="0">
              <a:gradFill flip="none" rotWithShape="1">
                <a:gsLst>
                  <a:gs pos="0">
                    <a:srgbClr val="00AEEF"/>
                  </a:gs>
                  <a:gs pos="64000">
                    <a:srgbClr val="EDF19C"/>
                  </a:gs>
                  <a:gs pos="94000">
                    <a:srgbClr val="EDF19C"/>
                  </a:gs>
                  <a:gs pos="100000">
                    <a:srgbClr val="EDF19C"/>
                  </a:gs>
                </a:gsLst>
                <a:lin ang="0" scaled="1"/>
                <a:tileRect/>
              </a:gradFill>
              <a:latin typeface="Gill Sans MT" panose="020B0502020104020203" pitchFamily="34" charset="77"/>
            </a:endParaRPr>
          </a:p>
        </p:txBody>
      </p:sp>
    </p:spTree>
    <p:extLst>
      <p:ext uri="{BB962C8B-B14F-4D97-AF65-F5344CB8AC3E}">
        <p14:creationId xmlns:p14="http://schemas.microsoft.com/office/powerpoint/2010/main" val="364984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6CB4B2-7CCF-0347-81DE-1E2BB9EFF655}"/>
              </a:ext>
            </a:extLst>
          </p:cNvPr>
          <p:cNvSpPr/>
          <p:nvPr/>
        </p:nvSpPr>
        <p:spPr>
          <a:xfrm>
            <a:off x="0" y="4674412"/>
            <a:ext cx="12191998" cy="2218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CC70CD6C-BBE3-BA49-A82E-9F1FF2A4807F}"/>
              </a:ext>
            </a:extLst>
          </p:cNvPr>
          <p:cNvSpPr txBox="1">
            <a:spLocks/>
          </p:cNvSpPr>
          <p:nvPr/>
        </p:nvSpPr>
        <p:spPr>
          <a:xfrm>
            <a:off x="844443" y="4327884"/>
            <a:ext cx="10950475" cy="571699"/>
          </a:xfrm>
          <a:prstGeom prst="rect">
            <a:avLst/>
          </a:prstGeom>
        </p:spPr>
        <p:txBody>
          <a:bodyPr/>
          <a:lstStyle>
            <a:lvl1pPr algn="l" rtl="0" eaLnBrk="1" fontAlgn="base" hangingPunct="1">
              <a:spcBef>
                <a:spcPct val="0"/>
              </a:spcBef>
              <a:spcAft>
                <a:spcPct val="0"/>
              </a:spcAft>
              <a:defRPr sz="1600">
                <a:solidFill>
                  <a:srgbClr val="000000"/>
                </a:solidFill>
                <a:latin typeface="Calibri" pitchFamily="34" charset="0"/>
                <a:ea typeface="+mj-ea"/>
                <a:cs typeface="+mj-cs"/>
              </a:defRPr>
            </a:lvl1pPr>
            <a:lvl2pPr algn="l" rtl="0" eaLnBrk="1" fontAlgn="base" hangingPunct="1">
              <a:spcBef>
                <a:spcPct val="0"/>
              </a:spcBef>
              <a:spcAft>
                <a:spcPct val="0"/>
              </a:spcAft>
              <a:defRPr sz="1600">
                <a:solidFill>
                  <a:srgbClr val="000000"/>
                </a:solidFill>
                <a:latin typeface="Calibri" pitchFamily="34" charset="0"/>
              </a:defRPr>
            </a:lvl2pPr>
            <a:lvl3pPr algn="l" rtl="0" eaLnBrk="1" fontAlgn="base" hangingPunct="1">
              <a:spcBef>
                <a:spcPct val="0"/>
              </a:spcBef>
              <a:spcAft>
                <a:spcPct val="0"/>
              </a:spcAft>
              <a:defRPr sz="1600">
                <a:solidFill>
                  <a:srgbClr val="000000"/>
                </a:solidFill>
                <a:latin typeface="Calibri" pitchFamily="34" charset="0"/>
              </a:defRPr>
            </a:lvl3pPr>
            <a:lvl4pPr algn="l" rtl="0" eaLnBrk="1" fontAlgn="base" hangingPunct="1">
              <a:spcBef>
                <a:spcPct val="0"/>
              </a:spcBef>
              <a:spcAft>
                <a:spcPct val="0"/>
              </a:spcAft>
              <a:defRPr sz="1600">
                <a:solidFill>
                  <a:srgbClr val="000000"/>
                </a:solidFill>
                <a:latin typeface="Calibri" pitchFamily="34" charset="0"/>
              </a:defRPr>
            </a:lvl4pPr>
            <a:lvl5pPr algn="l" rtl="0" eaLnBrk="1" fontAlgn="base" hangingPunct="1">
              <a:spcBef>
                <a:spcPct val="0"/>
              </a:spcBef>
              <a:spcAft>
                <a:spcPct val="0"/>
              </a:spcAft>
              <a:defRPr sz="1600">
                <a:solidFill>
                  <a:srgbClr val="000000"/>
                </a:solidFill>
                <a:latin typeface="Calibri" pitchFamily="34" charset="0"/>
              </a:defRPr>
            </a:lvl5pPr>
            <a:lvl6pPr marL="457200" algn="l" rtl="0" eaLnBrk="1" fontAlgn="base" hangingPunct="1">
              <a:spcBef>
                <a:spcPct val="0"/>
              </a:spcBef>
              <a:spcAft>
                <a:spcPct val="0"/>
              </a:spcAft>
              <a:defRPr sz="1700" b="1">
                <a:solidFill>
                  <a:srgbClr val="000000"/>
                </a:solidFill>
                <a:latin typeface="Arial" charset="0"/>
              </a:defRPr>
            </a:lvl6pPr>
            <a:lvl7pPr marL="914400" algn="l" rtl="0" eaLnBrk="1" fontAlgn="base" hangingPunct="1">
              <a:spcBef>
                <a:spcPct val="0"/>
              </a:spcBef>
              <a:spcAft>
                <a:spcPct val="0"/>
              </a:spcAft>
              <a:defRPr sz="1700" b="1">
                <a:solidFill>
                  <a:srgbClr val="000000"/>
                </a:solidFill>
                <a:latin typeface="Arial" charset="0"/>
              </a:defRPr>
            </a:lvl7pPr>
            <a:lvl8pPr marL="1371600" algn="l" rtl="0" eaLnBrk="1" fontAlgn="base" hangingPunct="1">
              <a:spcBef>
                <a:spcPct val="0"/>
              </a:spcBef>
              <a:spcAft>
                <a:spcPct val="0"/>
              </a:spcAft>
              <a:defRPr sz="1700" b="1">
                <a:solidFill>
                  <a:srgbClr val="000000"/>
                </a:solidFill>
                <a:latin typeface="Arial" charset="0"/>
              </a:defRPr>
            </a:lvl8pPr>
            <a:lvl9pPr marL="1828800" algn="l" rtl="0" eaLnBrk="1" fontAlgn="base" hangingPunct="1">
              <a:spcBef>
                <a:spcPct val="0"/>
              </a:spcBef>
              <a:spcAft>
                <a:spcPct val="0"/>
              </a:spcAft>
              <a:defRPr sz="1700" b="1">
                <a:solidFill>
                  <a:srgbClr val="000000"/>
                </a:solidFill>
                <a:latin typeface="Arial" charset="0"/>
              </a:defRPr>
            </a:lvl9pPr>
          </a:lstStyle>
          <a:p>
            <a:r>
              <a:rPr lang="en-US" sz="3200" b="1" dirty="0">
                <a:gradFill>
                  <a:gsLst>
                    <a:gs pos="0">
                      <a:srgbClr val="00AEEF"/>
                    </a:gs>
                    <a:gs pos="64000">
                      <a:srgbClr val="D7DF22"/>
                    </a:gs>
                    <a:gs pos="92000">
                      <a:srgbClr val="D7DF22">
                        <a:lumMod val="45000"/>
                        <a:lumOff val="55000"/>
                      </a:srgbClr>
                    </a:gs>
                    <a:gs pos="100000">
                      <a:srgbClr val="D7DF22">
                        <a:lumMod val="30000"/>
                        <a:lumOff val="70000"/>
                      </a:srgbClr>
                    </a:gs>
                  </a:gsLst>
                  <a:lin ang="0" scaled="1"/>
                </a:gradFill>
                <a:latin typeface="Gill Sans MT" panose="020B0502020104020203" pitchFamily="34" charset="77"/>
              </a:rPr>
              <a:t>Vision &amp; Mission</a:t>
            </a:r>
            <a:endParaRPr lang="en-US" sz="3200" b="1" kern="0" dirty="0">
              <a:gradFill flip="none" rotWithShape="1">
                <a:gsLst>
                  <a:gs pos="0">
                    <a:srgbClr val="00AEEF"/>
                  </a:gs>
                  <a:gs pos="64000">
                    <a:srgbClr val="EDF19C"/>
                  </a:gs>
                  <a:gs pos="94000">
                    <a:srgbClr val="EDF19C"/>
                  </a:gs>
                  <a:gs pos="100000">
                    <a:srgbClr val="EDF19C"/>
                  </a:gs>
                </a:gsLst>
                <a:lin ang="0" scaled="1"/>
                <a:tileRect/>
              </a:gradFill>
              <a:latin typeface="Gill Sans MT" panose="020B0502020104020203" pitchFamily="34" charset="77"/>
            </a:endParaRPr>
          </a:p>
        </p:txBody>
      </p:sp>
      <p:sp>
        <p:nvSpPr>
          <p:cNvPr id="7" name="Text Placeholder 4">
            <a:extLst>
              <a:ext uri="{FF2B5EF4-FFF2-40B4-BE49-F238E27FC236}">
                <a16:creationId xmlns:a16="http://schemas.microsoft.com/office/drawing/2014/main" id="{92796BB8-5821-474F-80BF-686D73D02C50}"/>
              </a:ext>
            </a:extLst>
          </p:cNvPr>
          <p:cNvSpPr txBox="1">
            <a:spLocks/>
          </p:cNvSpPr>
          <p:nvPr/>
        </p:nvSpPr>
        <p:spPr>
          <a:xfrm>
            <a:off x="7288891" y="5153345"/>
            <a:ext cx="4741268" cy="350276"/>
          </a:xfrm>
          <a:prstGeom prst="rect">
            <a:avLst/>
          </a:prstGeom>
        </p:spPr>
        <p:txBody>
          <a:bodyPr>
            <a:noAutofit/>
          </a:bodyPr>
          <a:lstStyle>
            <a:lvl1pPr marL="119063" indent="-119063" algn="l" rtl="0" eaLnBrk="1" fontAlgn="base" hangingPunct="1">
              <a:spcBef>
                <a:spcPct val="40000"/>
              </a:spcBef>
              <a:spcAft>
                <a:spcPct val="0"/>
              </a:spcAft>
              <a:buFont typeface="Wingdings" pitchFamily="2" charset="2"/>
              <a:buChar char="§"/>
              <a:defRPr sz="1400" b="1">
                <a:solidFill>
                  <a:srgbClr val="000000"/>
                </a:solidFill>
                <a:latin typeface="Calibri" pitchFamily="34" charset="0"/>
                <a:ea typeface="+mn-ea"/>
                <a:cs typeface="+mn-cs"/>
              </a:defRPr>
            </a:lvl1pPr>
            <a:lvl2pPr marL="354013" indent="-120650" algn="l" rtl="0" eaLnBrk="1" fontAlgn="base" hangingPunct="1">
              <a:spcBef>
                <a:spcPct val="20000"/>
              </a:spcBef>
              <a:spcAft>
                <a:spcPct val="0"/>
              </a:spcAft>
              <a:buChar char="–"/>
              <a:defRPr sz="1400">
                <a:solidFill>
                  <a:srgbClr val="000000"/>
                </a:solidFill>
                <a:latin typeface="Calibri" pitchFamily="34" charset="0"/>
              </a:defRPr>
            </a:lvl2pPr>
            <a:lvl3pPr marL="582613" indent="-114300" algn="l" rtl="0" eaLnBrk="1" fontAlgn="base" hangingPunct="1">
              <a:spcBef>
                <a:spcPct val="20000"/>
              </a:spcBef>
              <a:spcAft>
                <a:spcPct val="0"/>
              </a:spcAft>
              <a:buFont typeface="Wingdings" pitchFamily="2" charset="2"/>
              <a:buChar char="§"/>
              <a:defRPr sz="1200">
                <a:solidFill>
                  <a:srgbClr val="000000"/>
                </a:solidFill>
                <a:latin typeface="Calibri" pitchFamily="34" charset="0"/>
              </a:defRPr>
            </a:lvl3pPr>
            <a:lvl4pPr marL="809625" indent="-112713" algn="l" rtl="0" eaLnBrk="1" fontAlgn="base" hangingPunct="1">
              <a:spcBef>
                <a:spcPct val="20000"/>
              </a:spcBef>
              <a:spcAft>
                <a:spcPct val="0"/>
              </a:spcAft>
              <a:buChar char="–"/>
              <a:defRPr sz="1000">
                <a:solidFill>
                  <a:srgbClr val="000000"/>
                </a:solidFill>
                <a:latin typeface="Calibri" pitchFamily="34" charset="0"/>
              </a:defRPr>
            </a:lvl4pPr>
            <a:lvl5pPr marL="1042988" indent="-119063" algn="l" rtl="0" eaLnBrk="1" fontAlgn="base" hangingPunct="1">
              <a:spcBef>
                <a:spcPct val="20000"/>
              </a:spcBef>
              <a:spcAft>
                <a:spcPct val="0"/>
              </a:spcAft>
              <a:buFont typeface="Wingdings" pitchFamily="2" charset="2"/>
              <a:buChar char="§"/>
              <a:defRPr sz="900">
                <a:solidFill>
                  <a:srgbClr val="000000"/>
                </a:solidFill>
                <a:latin typeface="Calibri" pitchFamily="34" charset="0"/>
              </a:defRPr>
            </a:lvl5pPr>
            <a:lvl6pPr marL="1500188" indent="-119063" algn="l" rtl="0" eaLnBrk="1" fontAlgn="base" hangingPunct="1">
              <a:spcBef>
                <a:spcPct val="20000"/>
              </a:spcBef>
              <a:spcAft>
                <a:spcPct val="0"/>
              </a:spcAft>
              <a:buFont typeface="Wingdings" pitchFamily="2" charset="2"/>
              <a:buChar char="§"/>
              <a:defRPr sz="900">
                <a:solidFill>
                  <a:srgbClr val="000000"/>
                </a:solidFill>
                <a:latin typeface="+mn-lt"/>
              </a:defRPr>
            </a:lvl6pPr>
            <a:lvl7pPr marL="1957388" indent="-119063" algn="l" rtl="0" eaLnBrk="1" fontAlgn="base" hangingPunct="1">
              <a:spcBef>
                <a:spcPct val="20000"/>
              </a:spcBef>
              <a:spcAft>
                <a:spcPct val="0"/>
              </a:spcAft>
              <a:buFont typeface="Wingdings" pitchFamily="2" charset="2"/>
              <a:buChar char="§"/>
              <a:defRPr sz="900">
                <a:solidFill>
                  <a:srgbClr val="000000"/>
                </a:solidFill>
                <a:latin typeface="+mn-lt"/>
              </a:defRPr>
            </a:lvl7pPr>
            <a:lvl8pPr marL="2414588" indent="-119063" algn="l" rtl="0" eaLnBrk="1" fontAlgn="base" hangingPunct="1">
              <a:spcBef>
                <a:spcPct val="20000"/>
              </a:spcBef>
              <a:spcAft>
                <a:spcPct val="0"/>
              </a:spcAft>
              <a:buFont typeface="Wingdings" pitchFamily="2" charset="2"/>
              <a:buChar char="§"/>
              <a:defRPr sz="900">
                <a:solidFill>
                  <a:srgbClr val="000000"/>
                </a:solidFill>
                <a:latin typeface="+mn-lt"/>
              </a:defRPr>
            </a:lvl8pPr>
            <a:lvl9pPr marL="2871788" indent="-119063" algn="l" rtl="0" eaLnBrk="1" fontAlgn="base" hangingPunct="1">
              <a:spcBef>
                <a:spcPct val="20000"/>
              </a:spcBef>
              <a:spcAft>
                <a:spcPct val="0"/>
              </a:spcAft>
              <a:buFont typeface="Wingdings" pitchFamily="2" charset="2"/>
              <a:buChar char="§"/>
              <a:defRPr sz="900">
                <a:solidFill>
                  <a:srgbClr val="000000"/>
                </a:solidFill>
                <a:latin typeface="+mn-lt"/>
              </a:defRPr>
            </a:lvl9pPr>
          </a:lstStyle>
          <a:p>
            <a:endParaRPr lang="en-US" sz="2400" kern="0" dirty="0">
              <a:solidFill>
                <a:schemeClr val="bg1"/>
              </a:solidFill>
            </a:endParaRPr>
          </a:p>
        </p:txBody>
      </p:sp>
      <p:sp>
        <p:nvSpPr>
          <p:cNvPr id="8" name="Content Placeholder 6">
            <a:extLst>
              <a:ext uri="{FF2B5EF4-FFF2-40B4-BE49-F238E27FC236}">
                <a16:creationId xmlns:a16="http://schemas.microsoft.com/office/drawing/2014/main" id="{5244D492-D7CD-408F-B98B-9B87F0B682D6}"/>
              </a:ext>
            </a:extLst>
          </p:cNvPr>
          <p:cNvSpPr txBox="1">
            <a:spLocks/>
          </p:cNvSpPr>
          <p:nvPr/>
        </p:nvSpPr>
        <p:spPr>
          <a:xfrm>
            <a:off x="4591683" y="3466113"/>
            <a:ext cx="4325813" cy="2450237"/>
          </a:xfrm>
          <a:prstGeom prst="rect">
            <a:avLst/>
          </a:prstGeom>
          <a:noFill/>
          <a:ln>
            <a:solidFill>
              <a:schemeClr val="accent1">
                <a:shade val="50000"/>
              </a:schemeClr>
            </a:solidFill>
          </a:ln>
          <a:effectLst>
            <a:softEdge rad="254000"/>
          </a:effectLst>
        </p:spPr>
        <p:txBody>
          <a:bodyPr vert="horz" lIns="457200" tIns="182880" rIns="457200" bIns="18288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500" b="1" dirty="0">
                <a:solidFill>
                  <a:schemeClr val="bg1">
                    <a:lumMod val="85000"/>
                  </a:schemeClr>
                </a:solidFill>
                <a:latin typeface="Gill Sans MT" panose="020B0502020104020203" pitchFamily="34" charset="77"/>
              </a:rPr>
              <a:t>To be the company national security customers consistently rely on </a:t>
            </a:r>
          </a:p>
          <a:p>
            <a:pPr>
              <a:lnSpc>
                <a:spcPct val="100000"/>
              </a:lnSpc>
            </a:pPr>
            <a:r>
              <a:rPr lang="en-US" sz="1500" b="1" dirty="0">
                <a:solidFill>
                  <a:schemeClr val="bg1">
                    <a:lumMod val="85000"/>
                  </a:schemeClr>
                </a:solidFill>
                <a:latin typeface="Gill Sans MT" panose="020B0502020104020203" pitchFamily="34" charset="77"/>
              </a:rPr>
              <a:t>to solve their </a:t>
            </a:r>
            <a:r>
              <a:rPr lang="en-US" sz="1500" b="1" dirty="0">
                <a:solidFill>
                  <a:srgbClr val="36FFE3"/>
                </a:solidFill>
                <a:latin typeface="Gill Sans MT" panose="020B0502020104020203" pitchFamily="34" charset="77"/>
              </a:rPr>
              <a:t>most daunting challenges</a:t>
            </a:r>
            <a:r>
              <a:rPr lang="en-US" sz="1500" b="1" dirty="0">
                <a:solidFill>
                  <a:schemeClr val="bg1">
                    <a:lumMod val="85000"/>
                  </a:schemeClr>
                </a:solidFill>
                <a:latin typeface="Gill Sans MT" panose="020B0502020104020203" pitchFamily="34" charset="77"/>
              </a:rPr>
              <a:t>, </a:t>
            </a:r>
          </a:p>
          <a:p>
            <a:pPr>
              <a:lnSpc>
                <a:spcPct val="100000"/>
              </a:lnSpc>
            </a:pPr>
            <a:r>
              <a:rPr lang="en-US" sz="1500" b="1" dirty="0">
                <a:solidFill>
                  <a:schemeClr val="bg1">
                    <a:lumMod val="85000"/>
                  </a:schemeClr>
                </a:solidFill>
                <a:latin typeface="Gill Sans MT" panose="020B0502020104020203" pitchFamily="34" charset="77"/>
              </a:rPr>
              <a:t>to create novel solutions supporting their </a:t>
            </a:r>
            <a:r>
              <a:rPr lang="en-US" sz="1500" b="1" dirty="0">
                <a:solidFill>
                  <a:srgbClr val="36FFE3"/>
                </a:solidFill>
                <a:latin typeface="Gill Sans MT" panose="020B0502020104020203" pitchFamily="34" charset="77"/>
              </a:rPr>
              <a:t>most vital missions</a:t>
            </a:r>
            <a:r>
              <a:rPr lang="en-US" sz="1500" b="1" dirty="0">
                <a:solidFill>
                  <a:schemeClr val="bg1">
                    <a:lumMod val="85000"/>
                  </a:schemeClr>
                </a:solidFill>
                <a:latin typeface="Gill Sans MT" panose="020B0502020104020203" pitchFamily="34" charset="77"/>
              </a:rPr>
              <a:t>, and </a:t>
            </a:r>
          </a:p>
          <a:p>
            <a:pPr>
              <a:lnSpc>
                <a:spcPct val="100000"/>
              </a:lnSpc>
            </a:pPr>
            <a:r>
              <a:rPr lang="en-US" sz="1500" b="1" dirty="0">
                <a:solidFill>
                  <a:schemeClr val="bg1">
                    <a:lumMod val="85000"/>
                  </a:schemeClr>
                </a:solidFill>
                <a:latin typeface="Gill Sans MT" panose="020B0502020104020203" pitchFamily="34" charset="77"/>
              </a:rPr>
              <a:t>to manage their </a:t>
            </a:r>
            <a:r>
              <a:rPr lang="en-US" sz="1500" b="1" dirty="0">
                <a:solidFill>
                  <a:srgbClr val="36FFE3"/>
                </a:solidFill>
                <a:latin typeface="Gill Sans MT" panose="020B0502020104020203" pitchFamily="34" charset="77"/>
              </a:rPr>
              <a:t>most valued assets </a:t>
            </a:r>
          </a:p>
          <a:p>
            <a:pPr marL="0" indent="0">
              <a:lnSpc>
                <a:spcPct val="120000"/>
              </a:lnSpc>
              <a:buFont typeface="Arial" panose="020B0604020202020204" pitchFamily="34" charset="0"/>
              <a:buNone/>
            </a:pPr>
            <a:endParaRPr lang="en-US" sz="1500" dirty="0">
              <a:solidFill>
                <a:schemeClr val="bg1">
                  <a:lumMod val="95000"/>
                </a:schemeClr>
              </a:solidFill>
              <a:latin typeface="Gill Sans MT" panose="020B0502020104020203" pitchFamily="34" charset="77"/>
            </a:endParaRPr>
          </a:p>
        </p:txBody>
      </p:sp>
      <p:sp>
        <p:nvSpPr>
          <p:cNvPr id="9" name="Content Placeholder 6">
            <a:extLst>
              <a:ext uri="{FF2B5EF4-FFF2-40B4-BE49-F238E27FC236}">
                <a16:creationId xmlns:a16="http://schemas.microsoft.com/office/drawing/2014/main" id="{766EC2FB-FC73-43C6-96BF-6D7D717C9A4B}"/>
              </a:ext>
            </a:extLst>
          </p:cNvPr>
          <p:cNvSpPr txBox="1">
            <a:spLocks/>
          </p:cNvSpPr>
          <p:nvPr/>
        </p:nvSpPr>
        <p:spPr>
          <a:xfrm>
            <a:off x="8112154" y="3466113"/>
            <a:ext cx="3917662" cy="2450237"/>
          </a:xfrm>
          <a:prstGeom prst="rect">
            <a:avLst/>
          </a:prstGeom>
          <a:noFill/>
          <a:ln>
            <a:solidFill>
              <a:schemeClr val="accent1">
                <a:shade val="50000"/>
              </a:schemeClr>
            </a:solidFill>
          </a:ln>
          <a:effectLst>
            <a:softEdge rad="127000"/>
          </a:effectLst>
        </p:spPr>
        <p:txBody>
          <a:bodyPr vert="horz" lIns="457200" tIns="182880" rIns="457200" bIns="182880" rtlCol="0" anchor="t" anchorCtr="0">
            <a:normAutofit lnSpcReduction="10000"/>
          </a:bodyPr>
          <a:lstStyle>
            <a:lvl1pPr marL="231775" indent="-231775" algn="l" defTabSz="914400" rtl="0" eaLnBrk="1" latinLnBrk="0" hangingPunct="1">
              <a:lnSpc>
                <a:spcPct val="90000"/>
              </a:lnSpc>
              <a:spcBef>
                <a:spcPts val="200"/>
              </a:spcBef>
              <a:spcAft>
                <a:spcPts val="400"/>
              </a:spcAft>
              <a:buClr>
                <a:schemeClr val="bg1">
                  <a:lumMod val="75000"/>
                </a:schemeClr>
              </a:buClr>
              <a:buSzPct val="90000"/>
              <a:buFont typeface="Wingdings" pitchFamily="2" charset="2"/>
              <a:buChar char="§"/>
              <a:defRPr sz="2400" kern="1200" baseline="0">
                <a:solidFill>
                  <a:srgbClr val="315EAB"/>
                </a:solidFill>
                <a:latin typeface="+mn-lt"/>
                <a:ea typeface="+mn-ea"/>
                <a:cs typeface="+mn-cs"/>
              </a:defRPr>
            </a:lvl1pPr>
            <a:lvl2pPr marL="452438" indent="-219075" algn="l" defTabSz="914400" rtl="0" eaLnBrk="1" latinLnBrk="0" hangingPunct="1">
              <a:lnSpc>
                <a:spcPct val="90000"/>
              </a:lnSpc>
              <a:spcBef>
                <a:spcPts val="200"/>
              </a:spcBef>
              <a:spcAft>
                <a:spcPts val="400"/>
              </a:spcAft>
              <a:buClr>
                <a:srgbClr val="00AEEF"/>
              </a:buClr>
              <a:buSzPct val="90000"/>
              <a:buFont typeface="Arial" panose="020B0604020202020204" pitchFamily="34" charset="0"/>
              <a:buChar char="•"/>
              <a:defRPr sz="2000" kern="1200" baseline="0">
                <a:solidFill>
                  <a:schemeClr val="bg1">
                    <a:lumMod val="50000"/>
                  </a:schemeClr>
                </a:solidFill>
                <a:latin typeface="+mn-lt"/>
                <a:ea typeface="+mn-ea"/>
                <a:cs typeface="+mn-cs"/>
              </a:defRPr>
            </a:lvl2pPr>
            <a:lvl3pPr marL="690563" indent="-228600" algn="l" defTabSz="914400" rtl="0" eaLnBrk="1" latinLnBrk="0" hangingPunct="1">
              <a:lnSpc>
                <a:spcPct val="90000"/>
              </a:lnSpc>
              <a:spcBef>
                <a:spcPts val="200"/>
              </a:spcBef>
              <a:spcAft>
                <a:spcPts val="400"/>
              </a:spcAft>
              <a:buClr>
                <a:srgbClr val="00AEEF"/>
              </a:buClr>
              <a:buSzPct val="90000"/>
              <a:buFont typeface="Arial" panose="020B0604020202020204" pitchFamily="34" charset="0"/>
              <a:buChar char="•"/>
              <a:defRPr sz="1800" kern="1200" baseline="0">
                <a:solidFill>
                  <a:schemeClr val="bg1">
                    <a:lumMod val="50000"/>
                  </a:schemeClr>
                </a:solidFill>
                <a:latin typeface="+mn-lt"/>
                <a:ea typeface="+mn-ea"/>
                <a:cs typeface="+mn-cs"/>
              </a:defRPr>
            </a:lvl3pPr>
            <a:lvl4pPr marL="914400" indent="-223838" algn="l" defTabSz="914400" rtl="0" eaLnBrk="1" latinLnBrk="0" hangingPunct="1">
              <a:lnSpc>
                <a:spcPct val="90000"/>
              </a:lnSpc>
              <a:spcBef>
                <a:spcPts val="200"/>
              </a:spcBef>
              <a:spcAft>
                <a:spcPts val="400"/>
              </a:spcAft>
              <a:buClr>
                <a:srgbClr val="00AEEF"/>
              </a:buClr>
              <a:buSzPct val="90000"/>
              <a:buFont typeface="Calibri" pitchFamily="34" charset="0"/>
              <a:buChar char="‐"/>
              <a:defRPr sz="1600" kern="1200" baseline="0">
                <a:solidFill>
                  <a:schemeClr val="bg1">
                    <a:lumMod val="50000"/>
                  </a:schemeClr>
                </a:solidFill>
                <a:latin typeface="+mn-lt"/>
                <a:ea typeface="+mn-ea"/>
                <a:cs typeface="+mn-cs"/>
              </a:defRPr>
            </a:lvl4pPr>
            <a:lvl5pPr marL="1146175" indent="-231775" algn="l" defTabSz="914400" rtl="0" eaLnBrk="1" latinLnBrk="0" hangingPunct="1">
              <a:lnSpc>
                <a:spcPct val="90000"/>
              </a:lnSpc>
              <a:spcBef>
                <a:spcPts val="200"/>
              </a:spcBef>
              <a:spcAft>
                <a:spcPts val="400"/>
              </a:spcAft>
              <a:buClr>
                <a:srgbClr val="00AEEF"/>
              </a:buClr>
              <a:buSzPct val="90000"/>
              <a:buFont typeface="Calibri" pitchFamily="34" charset="0"/>
              <a:buChar char="‐"/>
              <a:defRPr sz="1400" kern="1200" baseline="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lvl="1" indent="0" algn="r">
              <a:lnSpc>
                <a:spcPct val="100000"/>
              </a:lnSpc>
              <a:spcBef>
                <a:spcPts val="0"/>
              </a:spcBef>
              <a:spcAft>
                <a:spcPts val="0"/>
              </a:spcAft>
              <a:buNone/>
            </a:pPr>
            <a:r>
              <a:rPr lang="en-US" sz="1500" b="1" dirty="0">
                <a:solidFill>
                  <a:schemeClr val="bg1">
                    <a:lumMod val="85000"/>
                  </a:schemeClr>
                </a:solidFill>
                <a:latin typeface="Gill Sans MT" panose="020B0502020104020203" pitchFamily="34" charset="77"/>
              </a:rPr>
              <a:t>To protect and promote freedom around the world, by:</a:t>
            </a:r>
          </a:p>
          <a:p>
            <a:pPr marL="233363" lvl="1" indent="0" algn="r">
              <a:lnSpc>
                <a:spcPct val="100000"/>
              </a:lnSpc>
              <a:spcBef>
                <a:spcPts val="0"/>
              </a:spcBef>
              <a:spcAft>
                <a:spcPts val="0"/>
              </a:spcAft>
              <a:buNone/>
            </a:pPr>
            <a:endParaRPr lang="en-US" sz="1500" b="1" dirty="0">
              <a:solidFill>
                <a:schemeClr val="bg1">
                  <a:lumMod val="85000"/>
                </a:schemeClr>
              </a:solidFill>
              <a:latin typeface="Gill Sans MT" panose="020B0502020104020203" pitchFamily="34" charset="77"/>
            </a:endParaRPr>
          </a:p>
          <a:p>
            <a:pPr marL="233363" lvl="1" indent="0" algn="r">
              <a:lnSpc>
                <a:spcPct val="100000"/>
              </a:lnSpc>
              <a:spcBef>
                <a:spcPts val="0"/>
              </a:spcBef>
              <a:spcAft>
                <a:spcPts val="0"/>
              </a:spcAft>
              <a:buNone/>
            </a:pPr>
            <a:r>
              <a:rPr lang="en-US" sz="1500" b="1" dirty="0">
                <a:solidFill>
                  <a:srgbClr val="36FFE3"/>
                </a:solidFill>
                <a:latin typeface="Gill Sans MT" panose="020B0502020104020203" pitchFamily="34" charset="77"/>
              </a:rPr>
              <a:t>Securing</a:t>
            </a:r>
            <a:r>
              <a:rPr lang="en-US" sz="1500" b="1" dirty="0">
                <a:solidFill>
                  <a:schemeClr val="bg1"/>
                </a:solidFill>
                <a:latin typeface="Gill Sans MT" panose="020B0502020104020203" pitchFamily="34" charset="77"/>
              </a:rPr>
              <a:t> </a:t>
            </a:r>
            <a:r>
              <a:rPr lang="en-US" sz="1500" b="1" dirty="0">
                <a:solidFill>
                  <a:schemeClr val="bg1">
                    <a:lumMod val="85000"/>
                  </a:schemeClr>
                </a:solidFill>
                <a:latin typeface="Gill Sans MT" panose="020B0502020104020203" pitchFamily="34" charset="77"/>
              </a:rPr>
              <a:t>our future</a:t>
            </a:r>
          </a:p>
          <a:p>
            <a:pPr marL="233363" lvl="1" indent="0" algn="r">
              <a:lnSpc>
                <a:spcPct val="100000"/>
              </a:lnSpc>
              <a:spcBef>
                <a:spcPts val="0"/>
              </a:spcBef>
              <a:spcAft>
                <a:spcPts val="0"/>
              </a:spcAft>
              <a:buNone/>
            </a:pPr>
            <a:r>
              <a:rPr lang="en-US" sz="1500" b="1" dirty="0">
                <a:solidFill>
                  <a:srgbClr val="36FFE3"/>
                </a:solidFill>
                <a:latin typeface="Gill Sans MT" panose="020B0502020104020203" pitchFamily="34" charset="77"/>
              </a:rPr>
              <a:t>Connecting</a:t>
            </a:r>
            <a:r>
              <a:rPr lang="en-US" sz="1500" b="1" dirty="0">
                <a:solidFill>
                  <a:schemeClr val="bg1"/>
                </a:solidFill>
                <a:latin typeface="Gill Sans MT" panose="020B0502020104020203" pitchFamily="34" charset="77"/>
              </a:rPr>
              <a:t> </a:t>
            </a:r>
            <a:r>
              <a:rPr lang="en-US" sz="1500" b="1" dirty="0">
                <a:solidFill>
                  <a:schemeClr val="bg1">
                    <a:lumMod val="85000"/>
                  </a:schemeClr>
                </a:solidFill>
                <a:latin typeface="Gill Sans MT" panose="020B0502020104020203" pitchFamily="34" charset="77"/>
              </a:rPr>
              <a:t>our world</a:t>
            </a:r>
          </a:p>
          <a:p>
            <a:pPr marL="233363" lvl="1" indent="0" algn="r">
              <a:lnSpc>
                <a:spcPct val="100000"/>
              </a:lnSpc>
              <a:spcBef>
                <a:spcPts val="0"/>
              </a:spcBef>
              <a:spcAft>
                <a:spcPts val="0"/>
              </a:spcAft>
              <a:buNone/>
            </a:pPr>
            <a:r>
              <a:rPr lang="en-US" sz="1500" b="1" dirty="0">
                <a:solidFill>
                  <a:srgbClr val="36FFE3"/>
                </a:solidFill>
                <a:latin typeface="Gill Sans MT" panose="020B0502020104020203" pitchFamily="34" charset="77"/>
              </a:rPr>
              <a:t>Safeguarding</a:t>
            </a:r>
            <a:r>
              <a:rPr lang="en-US" sz="1500" b="1" dirty="0">
                <a:solidFill>
                  <a:schemeClr val="bg1"/>
                </a:solidFill>
                <a:latin typeface="Gill Sans MT" panose="020B0502020104020203" pitchFamily="34" charset="77"/>
              </a:rPr>
              <a:t> </a:t>
            </a:r>
            <a:r>
              <a:rPr lang="en-US" sz="1500" b="1" dirty="0">
                <a:solidFill>
                  <a:schemeClr val="bg1">
                    <a:lumMod val="85000"/>
                  </a:schemeClr>
                </a:solidFill>
                <a:latin typeface="Gill Sans MT" panose="020B0502020104020203" pitchFamily="34" charset="77"/>
              </a:rPr>
              <a:t>our enterprise</a:t>
            </a:r>
          </a:p>
          <a:p>
            <a:pPr marL="233363" lvl="1" indent="0" algn="r">
              <a:lnSpc>
                <a:spcPct val="100000"/>
              </a:lnSpc>
              <a:spcBef>
                <a:spcPts val="0"/>
              </a:spcBef>
              <a:spcAft>
                <a:spcPts val="0"/>
              </a:spcAft>
              <a:buNone/>
            </a:pPr>
            <a:r>
              <a:rPr lang="en-US" sz="1500" b="1" dirty="0">
                <a:solidFill>
                  <a:srgbClr val="36FFE3"/>
                </a:solidFill>
                <a:latin typeface="Gill Sans MT" panose="020B0502020104020203" pitchFamily="34" charset="77"/>
              </a:rPr>
              <a:t>Protecting</a:t>
            </a:r>
            <a:r>
              <a:rPr lang="en-US" sz="1500" b="1" dirty="0">
                <a:solidFill>
                  <a:schemeClr val="bg1"/>
                </a:solidFill>
                <a:latin typeface="Gill Sans MT" panose="020B0502020104020203" pitchFamily="34" charset="77"/>
              </a:rPr>
              <a:t> </a:t>
            </a:r>
            <a:r>
              <a:rPr lang="en-US" sz="1500" b="1" dirty="0">
                <a:solidFill>
                  <a:schemeClr val="bg1">
                    <a:lumMod val="85000"/>
                  </a:schemeClr>
                </a:solidFill>
                <a:latin typeface="Gill Sans MT" panose="020B0502020104020203" pitchFamily="34" charset="77"/>
              </a:rPr>
              <a:t>our borders</a:t>
            </a:r>
          </a:p>
          <a:p>
            <a:pPr marL="233363" lvl="1" indent="0" algn="r">
              <a:lnSpc>
                <a:spcPct val="100000"/>
              </a:lnSpc>
              <a:spcBef>
                <a:spcPts val="0"/>
              </a:spcBef>
              <a:spcAft>
                <a:spcPts val="0"/>
              </a:spcAft>
              <a:buNone/>
            </a:pPr>
            <a:r>
              <a:rPr lang="en-US" sz="1500" b="1" dirty="0">
                <a:solidFill>
                  <a:srgbClr val="36FFE3"/>
                </a:solidFill>
                <a:latin typeface="Gill Sans MT" panose="020B0502020104020203" pitchFamily="34" charset="77"/>
              </a:rPr>
              <a:t>Enabling</a:t>
            </a:r>
            <a:r>
              <a:rPr lang="en-US" sz="1500" b="1" dirty="0">
                <a:solidFill>
                  <a:schemeClr val="bg1"/>
                </a:solidFill>
                <a:latin typeface="Gill Sans MT" panose="020B0502020104020203" pitchFamily="34" charset="77"/>
              </a:rPr>
              <a:t> </a:t>
            </a:r>
            <a:r>
              <a:rPr lang="en-US" sz="1500" b="1" dirty="0">
                <a:solidFill>
                  <a:schemeClr val="bg1">
                    <a:lumMod val="85000"/>
                  </a:schemeClr>
                </a:solidFill>
                <a:latin typeface="Gill Sans MT" panose="020B0502020104020203" pitchFamily="34" charset="77"/>
              </a:rPr>
              <a:t>commerce</a:t>
            </a:r>
          </a:p>
          <a:p>
            <a:pPr marL="233363" lvl="1" indent="0" algn="r">
              <a:lnSpc>
                <a:spcPct val="100000"/>
              </a:lnSpc>
              <a:spcBef>
                <a:spcPts val="0"/>
              </a:spcBef>
              <a:spcAft>
                <a:spcPts val="0"/>
              </a:spcAft>
              <a:buNone/>
            </a:pPr>
            <a:r>
              <a:rPr lang="en-US" sz="1500" b="1" dirty="0">
                <a:solidFill>
                  <a:srgbClr val="36FFE3"/>
                </a:solidFill>
                <a:latin typeface="Gill Sans MT" panose="020B0502020104020203" pitchFamily="34" charset="77"/>
              </a:rPr>
              <a:t>Enhancing</a:t>
            </a:r>
            <a:r>
              <a:rPr lang="en-US" sz="1500" b="1" dirty="0">
                <a:solidFill>
                  <a:schemeClr val="bg1"/>
                </a:solidFill>
                <a:latin typeface="Gill Sans MT" panose="020B0502020104020203" pitchFamily="34" charset="77"/>
              </a:rPr>
              <a:t> </a:t>
            </a:r>
            <a:r>
              <a:rPr lang="en-US" sz="1500" b="1" dirty="0">
                <a:solidFill>
                  <a:schemeClr val="bg1">
                    <a:lumMod val="85000"/>
                  </a:schemeClr>
                </a:solidFill>
                <a:latin typeface="Gill Sans MT" panose="020B0502020104020203" pitchFamily="34" charset="77"/>
              </a:rPr>
              <a:t>human knowledge</a:t>
            </a:r>
          </a:p>
          <a:p>
            <a:pPr marL="233363" lvl="1" indent="0" algn="r">
              <a:lnSpc>
                <a:spcPct val="100000"/>
              </a:lnSpc>
              <a:spcBef>
                <a:spcPts val="0"/>
              </a:spcBef>
              <a:spcAft>
                <a:spcPts val="0"/>
              </a:spcAft>
              <a:buNone/>
            </a:pPr>
            <a:r>
              <a:rPr lang="en-US" sz="1500" b="1" dirty="0">
                <a:solidFill>
                  <a:srgbClr val="36FFE3"/>
                </a:solidFill>
                <a:latin typeface="Gill Sans MT" panose="020B0502020104020203" pitchFamily="34" charset="77"/>
              </a:rPr>
              <a:t>Protecting</a:t>
            </a:r>
            <a:r>
              <a:rPr lang="en-US" sz="1500" b="1" dirty="0">
                <a:solidFill>
                  <a:schemeClr val="bg1"/>
                </a:solidFill>
                <a:latin typeface="Gill Sans MT" panose="020B0502020104020203" pitchFamily="34" charset="77"/>
              </a:rPr>
              <a:t> </a:t>
            </a:r>
            <a:r>
              <a:rPr lang="en-US" sz="1500" b="1" dirty="0">
                <a:solidFill>
                  <a:schemeClr val="bg1">
                    <a:lumMod val="85000"/>
                  </a:schemeClr>
                </a:solidFill>
                <a:latin typeface="Gill Sans MT" panose="020B0502020104020203" pitchFamily="34" charset="77"/>
              </a:rPr>
              <a:t>our citizens</a:t>
            </a:r>
          </a:p>
          <a:p>
            <a:pPr marL="233363" lvl="1" indent="0" algn="r">
              <a:lnSpc>
                <a:spcPct val="100000"/>
              </a:lnSpc>
              <a:spcBef>
                <a:spcPts val="0"/>
              </a:spcBef>
              <a:spcAft>
                <a:spcPts val="0"/>
              </a:spcAft>
              <a:buNone/>
            </a:pPr>
            <a:endParaRPr lang="en-US" sz="1500" b="1" dirty="0">
              <a:solidFill>
                <a:schemeClr val="bg1">
                  <a:lumMod val="85000"/>
                </a:schemeClr>
              </a:solidFill>
              <a:latin typeface="Gill Sans MT" panose="020B0502020104020203" pitchFamily="34" charset="77"/>
            </a:endParaRPr>
          </a:p>
          <a:p>
            <a:pPr marL="0" indent="0" algn="r">
              <a:lnSpc>
                <a:spcPct val="120000"/>
              </a:lnSpc>
              <a:buNone/>
            </a:pPr>
            <a:endParaRPr lang="en-US" sz="1500" dirty="0">
              <a:solidFill>
                <a:schemeClr val="bg1"/>
              </a:solidFill>
              <a:latin typeface="Gill Sans MT" panose="020B0502020104020203" pitchFamily="34" charset="77"/>
            </a:endParaRPr>
          </a:p>
          <a:p>
            <a:pPr marL="0" indent="0">
              <a:lnSpc>
                <a:spcPct val="120000"/>
              </a:lnSpc>
              <a:buFont typeface="Wingdings" pitchFamily="2" charset="2"/>
              <a:buNone/>
            </a:pPr>
            <a:endParaRPr lang="en-US" sz="1500" dirty="0">
              <a:solidFill>
                <a:schemeClr val="bg1">
                  <a:lumMod val="95000"/>
                </a:schemeClr>
              </a:solidFill>
              <a:latin typeface="Gill Sans MT" panose="020B0502020104020203" pitchFamily="34" charset="77"/>
            </a:endParaRPr>
          </a:p>
        </p:txBody>
      </p:sp>
      <p:sp>
        <p:nvSpPr>
          <p:cNvPr id="10" name="Content Placeholder 6">
            <a:extLst>
              <a:ext uri="{FF2B5EF4-FFF2-40B4-BE49-F238E27FC236}">
                <a16:creationId xmlns:a16="http://schemas.microsoft.com/office/drawing/2014/main" id="{503F1140-E20F-4703-9887-C07CB32730FE}"/>
              </a:ext>
            </a:extLst>
          </p:cNvPr>
          <p:cNvSpPr txBox="1">
            <a:spLocks/>
          </p:cNvSpPr>
          <p:nvPr/>
        </p:nvSpPr>
        <p:spPr>
          <a:xfrm>
            <a:off x="4591683" y="2709802"/>
            <a:ext cx="4325813" cy="756312"/>
          </a:xfrm>
          <a:prstGeom prst="rect">
            <a:avLst/>
          </a:prstGeom>
          <a:noFill/>
          <a:ln>
            <a:solidFill>
              <a:schemeClr val="accent1">
                <a:shade val="50000"/>
              </a:schemeClr>
            </a:solidFill>
          </a:ln>
          <a:effectLst>
            <a:softEdge rad="254000"/>
          </a:effectLst>
        </p:spPr>
        <p:txBody>
          <a:bodyPr vert="horz" lIns="457200" tIns="182880" rIns="457200" bIns="18288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00"/>
              </a:spcBef>
              <a:spcAft>
                <a:spcPts val="400"/>
              </a:spcAft>
              <a:buFont typeface="Arial" panose="020B0604020202020204" pitchFamily="34" charset="0"/>
              <a:buNone/>
            </a:pPr>
            <a:r>
              <a:rPr lang="en-US" sz="3600" dirty="0">
                <a:solidFill>
                  <a:srgbClr val="36FFE3"/>
                </a:solidFill>
                <a:latin typeface="Gill Sans MT" panose="020B0502020104020203" pitchFamily="34" charset="77"/>
              </a:rPr>
              <a:t>VISION</a:t>
            </a:r>
          </a:p>
        </p:txBody>
      </p:sp>
      <p:sp>
        <p:nvSpPr>
          <p:cNvPr id="11" name="Content Placeholder 6">
            <a:extLst>
              <a:ext uri="{FF2B5EF4-FFF2-40B4-BE49-F238E27FC236}">
                <a16:creationId xmlns:a16="http://schemas.microsoft.com/office/drawing/2014/main" id="{1BB4575F-1556-4669-9015-ACAA89958AA8}"/>
              </a:ext>
            </a:extLst>
          </p:cNvPr>
          <p:cNvSpPr txBox="1">
            <a:spLocks/>
          </p:cNvSpPr>
          <p:nvPr/>
        </p:nvSpPr>
        <p:spPr>
          <a:xfrm>
            <a:off x="8478212" y="2709802"/>
            <a:ext cx="3566160" cy="756312"/>
          </a:xfrm>
          <a:prstGeom prst="rect">
            <a:avLst/>
          </a:prstGeom>
          <a:noFill/>
          <a:ln>
            <a:solidFill>
              <a:schemeClr val="accent1">
                <a:shade val="50000"/>
              </a:schemeClr>
            </a:solidFill>
          </a:ln>
          <a:effectLst>
            <a:softEdge rad="127000"/>
          </a:effectLst>
        </p:spPr>
        <p:txBody>
          <a:bodyPr vert="horz" lIns="457200" tIns="182880" rIns="457200" bIns="182880" rtlCol="0" anchor="t" anchorCtr="0">
            <a:noAutofit/>
          </a:bodyPr>
          <a:lstStyle>
            <a:lvl1pPr marL="231775" indent="-231775" algn="l" defTabSz="914400" rtl="0" eaLnBrk="1" latinLnBrk="0" hangingPunct="1">
              <a:lnSpc>
                <a:spcPct val="90000"/>
              </a:lnSpc>
              <a:spcBef>
                <a:spcPts val="200"/>
              </a:spcBef>
              <a:spcAft>
                <a:spcPts val="400"/>
              </a:spcAft>
              <a:buClr>
                <a:schemeClr val="bg1">
                  <a:lumMod val="75000"/>
                </a:schemeClr>
              </a:buClr>
              <a:buSzPct val="90000"/>
              <a:buFont typeface="Wingdings" pitchFamily="2" charset="2"/>
              <a:buChar char="§"/>
              <a:defRPr sz="2400" kern="1200" baseline="0">
                <a:solidFill>
                  <a:srgbClr val="315EAB"/>
                </a:solidFill>
                <a:latin typeface="+mn-lt"/>
                <a:ea typeface="+mn-ea"/>
                <a:cs typeface="+mn-cs"/>
              </a:defRPr>
            </a:lvl1pPr>
            <a:lvl2pPr marL="452438" indent="-219075" algn="l" defTabSz="914400" rtl="0" eaLnBrk="1" latinLnBrk="0" hangingPunct="1">
              <a:lnSpc>
                <a:spcPct val="90000"/>
              </a:lnSpc>
              <a:spcBef>
                <a:spcPts val="200"/>
              </a:spcBef>
              <a:spcAft>
                <a:spcPts val="400"/>
              </a:spcAft>
              <a:buClr>
                <a:srgbClr val="00AEEF"/>
              </a:buClr>
              <a:buSzPct val="90000"/>
              <a:buFont typeface="Arial" panose="020B0604020202020204" pitchFamily="34" charset="0"/>
              <a:buChar char="•"/>
              <a:defRPr sz="2000" kern="1200" baseline="0">
                <a:solidFill>
                  <a:schemeClr val="bg1">
                    <a:lumMod val="50000"/>
                  </a:schemeClr>
                </a:solidFill>
                <a:latin typeface="+mn-lt"/>
                <a:ea typeface="+mn-ea"/>
                <a:cs typeface="+mn-cs"/>
              </a:defRPr>
            </a:lvl2pPr>
            <a:lvl3pPr marL="690563" indent="-228600" algn="l" defTabSz="914400" rtl="0" eaLnBrk="1" latinLnBrk="0" hangingPunct="1">
              <a:lnSpc>
                <a:spcPct val="90000"/>
              </a:lnSpc>
              <a:spcBef>
                <a:spcPts val="200"/>
              </a:spcBef>
              <a:spcAft>
                <a:spcPts val="400"/>
              </a:spcAft>
              <a:buClr>
                <a:srgbClr val="00AEEF"/>
              </a:buClr>
              <a:buSzPct val="90000"/>
              <a:buFont typeface="Arial" panose="020B0604020202020204" pitchFamily="34" charset="0"/>
              <a:buChar char="•"/>
              <a:defRPr sz="1800" kern="1200" baseline="0">
                <a:solidFill>
                  <a:schemeClr val="bg1">
                    <a:lumMod val="50000"/>
                  </a:schemeClr>
                </a:solidFill>
                <a:latin typeface="+mn-lt"/>
                <a:ea typeface="+mn-ea"/>
                <a:cs typeface="+mn-cs"/>
              </a:defRPr>
            </a:lvl3pPr>
            <a:lvl4pPr marL="914400" indent="-223838" algn="l" defTabSz="914400" rtl="0" eaLnBrk="1" latinLnBrk="0" hangingPunct="1">
              <a:lnSpc>
                <a:spcPct val="90000"/>
              </a:lnSpc>
              <a:spcBef>
                <a:spcPts val="200"/>
              </a:spcBef>
              <a:spcAft>
                <a:spcPts val="400"/>
              </a:spcAft>
              <a:buClr>
                <a:srgbClr val="00AEEF"/>
              </a:buClr>
              <a:buSzPct val="90000"/>
              <a:buFont typeface="Calibri" pitchFamily="34" charset="0"/>
              <a:buChar char="‐"/>
              <a:defRPr sz="1600" kern="1200" baseline="0">
                <a:solidFill>
                  <a:schemeClr val="bg1">
                    <a:lumMod val="50000"/>
                  </a:schemeClr>
                </a:solidFill>
                <a:latin typeface="+mn-lt"/>
                <a:ea typeface="+mn-ea"/>
                <a:cs typeface="+mn-cs"/>
              </a:defRPr>
            </a:lvl4pPr>
            <a:lvl5pPr marL="1146175" indent="-231775" algn="l" defTabSz="914400" rtl="0" eaLnBrk="1" latinLnBrk="0" hangingPunct="1">
              <a:lnSpc>
                <a:spcPct val="90000"/>
              </a:lnSpc>
              <a:spcBef>
                <a:spcPts val="200"/>
              </a:spcBef>
              <a:spcAft>
                <a:spcPts val="400"/>
              </a:spcAft>
              <a:buClr>
                <a:srgbClr val="00AEEF"/>
              </a:buClr>
              <a:buSzPct val="90000"/>
              <a:buFont typeface="Calibri" pitchFamily="34" charset="0"/>
              <a:buChar char="‐"/>
              <a:defRPr sz="1400" kern="1200" baseline="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Wingdings" pitchFamily="2" charset="2"/>
              <a:buNone/>
            </a:pPr>
            <a:r>
              <a:rPr lang="en-US" sz="3600" dirty="0">
                <a:solidFill>
                  <a:srgbClr val="36FFE3"/>
                </a:solidFill>
                <a:latin typeface="Gill Sans MT" panose="020B0502020104020203" pitchFamily="34" charset="77"/>
              </a:rPr>
              <a:t>MISSION</a:t>
            </a:r>
          </a:p>
        </p:txBody>
      </p:sp>
      <p:pic>
        <p:nvPicPr>
          <p:cNvPr id="12" name="Picture 11">
            <a:extLst>
              <a:ext uri="{FF2B5EF4-FFF2-40B4-BE49-F238E27FC236}">
                <a16:creationId xmlns:a16="http://schemas.microsoft.com/office/drawing/2014/main" id="{65D3069C-0DCC-430E-91E9-71646FB5F7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2525" b="24543"/>
          <a:stretch/>
        </p:blipFill>
        <p:spPr>
          <a:xfrm>
            <a:off x="178420" y="3095981"/>
            <a:ext cx="4461795" cy="944703"/>
          </a:xfrm>
          <a:prstGeom prst="rect">
            <a:avLst/>
          </a:prstGeom>
        </p:spPr>
      </p:pic>
    </p:spTree>
    <p:extLst>
      <p:ext uri="{BB962C8B-B14F-4D97-AF65-F5344CB8AC3E}">
        <p14:creationId xmlns:p14="http://schemas.microsoft.com/office/powerpoint/2010/main" val="417666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BFC0E-4D33-4B86-B69A-89B7C172CA58}"/>
              </a:ext>
            </a:extLst>
          </p:cNvPr>
          <p:cNvSpPr>
            <a:spLocks noGrp="1"/>
          </p:cNvSpPr>
          <p:nvPr>
            <p:ph type="title"/>
          </p:nvPr>
        </p:nvSpPr>
        <p:spPr>
          <a:prstGeom prst="rect">
            <a:avLst/>
          </a:prstGeom>
        </p:spPr>
        <p:txBody>
          <a:bodyPr/>
          <a:lstStyle/>
          <a:p>
            <a:r>
              <a:rPr lang="en-US" dirty="0">
                <a:solidFill>
                  <a:srgbClr val="315EAB"/>
                </a:solidFill>
              </a:rPr>
              <a:t>Core Values Formed a Critical Foundation for Success</a:t>
            </a:r>
          </a:p>
        </p:txBody>
      </p:sp>
      <p:cxnSp>
        <p:nvCxnSpPr>
          <p:cNvPr id="20" name="Straight Connector 19">
            <a:extLst>
              <a:ext uri="{FF2B5EF4-FFF2-40B4-BE49-F238E27FC236}">
                <a16:creationId xmlns:a16="http://schemas.microsoft.com/office/drawing/2014/main" id="{8CD2CACE-EFF3-3541-8E92-2447F93876BF}"/>
              </a:ext>
            </a:extLst>
          </p:cNvPr>
          <p:cNvCxnSpPr>
            <a:cxnSpLocks/>
          </p:cNvCxnSpPr>
          <p:nvPr/>
        </p:nvCxnSpPr>
        <p:spPr>
          <a:xfrm>
            <a:off x="2214468" y="2842226"/>
            <a:ext cx="0" cy="29099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5E0CC-DD9C-5C49-8087-E6BDBBE2B2DB}"/>
              </a:ext>
            </a:extLst>
          </p:cNvPr>
          <p:cNvCxnSpPr>
            <a:cxnSpLocks/>
          </p:cNvCxnSpPr>
          <p:nvPr/>
        </p:nvCxnSpPr>
        <p:spPr>
          <a:xfrm>
            <a:off x="4106231" y="2842226"/>
            <a:ext cx="0" cy="29099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421037-DF3C-9A4E-9F41-CAFC522AE64C}"/>
              </a:ext>
            </a:extLst>
          </p:cNvPr>
          <p:cNvCxnSpPr>
            <a:cxnSpLocks/>
          </p:cNvCxnSpPr>
          <p:nvPr/>
        </p:nvCxnSpPr>
        <p:spPr>
          <a:xfrm>
            <a:off x="6095633" y="2842226"/>
            <a:ext cx="0" cy="29099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77F53C-8D50-714D-8FFD-9FE66718F216}"/>
              </a:ext>
            </a:extLst>
          </p:cNvPr>
          <p:cNvCxnSpPr>
            <a:cxnSpLocks/>
          </p:cNvCxnSpPr>
          <p:nvPr/>
        </p:nvCxnSpPr>
        <p:spPr>
          <a:xfrm>
            <a:off x="7967538" y="2842226"/>
            <a:ext cx="0" cy="29099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E1DB70-4A52-0E41-99D7-ED696FB1DB16}"/>
              </a:ext>
            </a:extLst>
          </p:cNvPr>
          <p:cNvCxnSpPr>
            <a:cxnSpLocks/>
          </p:cNvCxnSpPr>
          <p:nvPr/>
        </p:nvCxnSpPr>
        <p:spPr>
          <a:xfrm>
            <a:off x="9879910" y="2842226"/>
            <a:ext cx="0" cy="29099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30CF1CF-9A8D-9F4B-A2D4-275C8081C9E1}"/>
              </a:ext>
            </a:extLst>
          </p:cNvPr>
          <p:cNvGrpSpPr/>
          <p:nvPr/>
        </p:nvGrpSpPr>
        <p:grpSpPr>
          <a:xfrm>
            <a:off x="6027836" y="1099953"/>
            <a:ext cx="1920240" cy="5065893"/>
            <a:chOff x="6027836" y="1099953"/>
            <a:chExt cx="1920240" cy="5065893"/>
          </a:xfrm>
        </p:grpSpPr>
        <p:sp>
          <p:nvSpPr>
            <p:cNvPr id="6" name="TextBox 5">
              <a:extLst>
                <a:ext uri="{FF2B5EF4-FFF2-40B4-BE49-F238E27FC236}">
                  <a16:creationId xmlns:a16="http://schemas.microsoft.com/office/drawing/2014/main" id="{DA511A41-307F-4D42-AB05-955E129EE80F}"/>
                </a:ext>
              </a:extLst>
            </p:cNvPr>
            <p:cNvSpPr txBox="1"/>
            <p:nvPr/>
          </p:nvSpPr>
          <p:spPr>
            <a:xfrm>
              <a:off x="6027836" y="2579846"/>
              <a:ext cx="1920240" cy="457200"/>
            </a:xfrm>
            <a:prstGeom prst="rect">
              <a:avLst/>
            </a:prstGeom>
            <a:noFill/>
          </p:spPr>
          <p:txBody>
            <a:bodyPr wrap="square" rtlCol="0" anchor="t" anchorCtr="0">
              <a:noAutofit/>
            </a:bodyPr>
            <a:lstStyle/>
            <a:p>
              <a:pPr algn="ctr">
                <a:lnSpc>
                  <a:spcPts val="1400"/>
                </a:lnSpc>
              </a:pPr>
              <a:r>
                <a:rPr lang="en-US" sz="1200" dirty="0">
                  <a:solidFill>
                    <a:srgbClr val="315EAB"/>
                  </a:solidFill>
                  <a:latin typeface="Gill Sans MT" panose="020B0502020104020203" pitchFamily="34" charset="77"/>
                  <a:ea typeface="Roboto" charset="0"/>
                  <a:cs typeface="Roboto" charset="0"/>
                </a:rPr>
                <a:t>Treat others with respect</a:t>
              </a:r>
            </a:p>
          </p:txBody>
        </p:sp>
        <p:sp>
          <p:nvSpPr>
            <p:cNvPr id="11" name="TextBox 10">
              <a:extLst>
                <a:ext uri="{FF2B5EF4-FFF2-40B4-BE49-F238E27FC236}">
                  <a16:creationId xmlns:a16="http://schemas.microsoft.com/office/drawing/2014/main" id="{E190550F-37B4-C841-8D95-300DECCA5105}"/>
                </a:ext>
              </a:extLst>
            </p:cNvPr>
            <p:cNvSpPr txBox="1"/>
            <p:nvPr/>
          </p:nvSpPr>
          <p:spPr>
            <a:xfrm>
              <a:off x="6060708" y="3065260"/>
              <a:ext cx="1807343" cy="767926"/>
            </a:xfrm>
            <a:prstGeom prst="rect">
              <a:avLst/>
            </a:prstGeom>
            <a:noFill/>
          </p:spPr>
          <p:txBody>
            <a:bodyPr wrap="square" rtlCol="0">
              <a:noAutofit/>
            </a:bodyPr>
            <a:lstStyle/>
            <a:p>
              <a:pPr algn="ctr"/>
              <a:r>
                <a:rPr lang="en-US" sz="1100" b="1" dirty="0">
                  <a:solidFill>
                    <a:schemeClr val="bg1">
                      <a:lumMod val="65000"/>
                    </a:schemeClr>
                  </a:solidFill>
                  <a:latin typeface="Gill Sans MT" panose="020B0502020104020203" pitchFamily="34" charset="77"/>
                  <a:ea typeface="Roboto" charset="0"/>
                  <a:cs typeface="Roboto" charset="0"/>
                </a:rPr>
                <a:t>We treat each other with courtesy, dignity and respect</a:t>
              </a:r>
              <a:endParaRPr lang="en-US" sz="1100" dirty="0">
                <a:solidFill>
                  <a:schemeClr val="bg1">
                    <a:lumMod val="65000"/>
                  </a:schemeClr>
                </a:solidFill>
                <a:latin typeface="Gill Sans MT" panose="020B0502020104020203" pitchFamily="34" charset="77"/>
              </a:endParaRPr>
            </a:p>
          </p:txBody>
        </p:sp>
        <p:sp>
          <p:nvSpPr>
            <p:cNvPr id="18" name="TextBox 17">
              <a:extLst>
                <a:ext uri="{FF2B5EF4-FFF2-40B4-BE49-F238E27FC236}">
                  <a16:creationId xmlns:a16="http://schemas.microsoft.com/office/drawing/2014/main" id="{36E33320-32C9-8A48-982C-158B95A7CADC}"/>
                </a:ext>
              </a:extLst>
            </p:cNvPr>
            <p:cNvSpPr txBox="1"/>
            <p:nvPr/>
          </p:nvSpPr>
          <p:spPr>
            <a:xfrm>
              <a:off x="6027836" y="2124691"/>
              <a:ext cx="1920240" cy="457200"/>
            </a:xfrm>
            <a:prstGeom prst="rect">
              <a:avLst/>
            </a:prstGeom>
            <a:noFill/>
          </p:spPr>
          <p:txBody>
            <a:bodyPr wrap="square" rtlCol="0" anchor="ctr" anchorCtr="0">
              <a:noAutofit/>
            </a:bodyPr>
            <a:lstStyle/>
            <a:p>
              <a:pPr algn="ctr"/>
              <a:r>
                <a:rPr lang="en-US" b="1" dirty="0">
                  <a:solidFill>
                    <a:srgbClr val="315EAB"/>
                  </a:solidFill>
                  <a:latin typeface="Gill Sans MT" panose="020B0502020104020203" pitchFamily="34" charset="77"/>
                  <a:ea typeface="Roboto" charset="0"/>
                  <a:cs typeface="Roboto" charset="0"/>
                </a:rPr>
                <a:t>RESPECT</a:t>
              </a:r>
            </a:p>
          </p:txBody>
        </p:sp>
        <p:pic>
          <p:nvPicPr>
            <p:cNvPr id="46" name="Graphic 4" descr="Excalibur">
              <a:extLst>
                <a:ext uri="{FF2B5EF4-FFF2-40B4-BE49-F238E27FC236}">
                  <a16:creationId xmlns:a16="http://schemas.microsoft.com/office/drawing/2014/main" id="{98E204B1-110A-5847-A715-1778B5E0FB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1914" y="1159611"/>
              <a:ext cx="822960" cy="822960"/>
            </a:xfrm>
            <a:prstGeom prst="rect">
              <a:avLst/>
            </a:prstGeom>
          </p:spPr>
        </p:pic>
        <p:sp>
          <p:nvSpPr>
            <p:cNvPr id="51" name="Oval 50">
              <a:extLst>
                <a:ext uri="{FF2B5EF4-FFF2-40B4-BE49-F238E27FC236}">
                  <a16:creationId xmlns:a16="http://schemas.microsoft.com/office/drawing/2014/main" id="{A9A56F81-CFE8-9B46-AF29-DE7EF7254913}"/>
                </a:ext>
              </a:extLst>
            </p:cNvPr>
            <p:cNvSpPr/>
            <p:nvPr/>
          </p:nvSpPr>
          <p:spPr>
            <a:xfrm>
              <a:off x="6506497" y="1099953"/>
              <a:ext cx="1005840" cy="1005840"/>
            </a:xfrm>
            <a:prstGeom prst="ellipse">
              <a:avLst/>
            </a:prstGeom>
            <a:noFill/>
            <a:ln w="50800">
              <a:solidFill>
                <a:srgbClr val="36F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39" name="TextBox 38">
              <a:extLst>
                <a:ext uri="{FF2B5EF4-FFF2-40B4-BE49-F238E27FC236}">
                  <a16:creationId xmlns:a16="http://schemas.microsoft.com/office/drawing/2014/main" id="{AAD119F8-8446-EB4F-814E-E0798F59812E}"/>
                </a:ext>
              </a:extLst>
            </p:cNvPr>
            <p:cNvSpPr txBox="1"/>
            <p:nvPr/>
          </p:nvSpPr>
          <p:spPr>
            <a:xfrm>
              <a:off x="6107856" y="3833185"/>
              <a:ext cx="1807343" cy="2332661"/>
            </a:xfrm>
            <a:prstGeom prst="rect">
              <a:avLst/>
            </a:prstGeom>
            <a:noFill/>
          </p:spPr>
          <p:txBody>
            <a:bodyPr wrap="square" rtlCol="0">
              <a:noAutofit/>
            </a:bodyPr>
            <a:lstStyle/>
            <a:p>
              <a:pPr algn="ctr"/>
              <a:r>
                <a:rPr lang="en-US" sz="1100" dirty="0">
                  <a:solidFill>
                    <a:schemeClr val="bg1">
                      <a:lumMod val="65000"/>
                    </a:schemeClr>
                  </a:solidFill>
                  <a:latin typeface="Gill Sans MT" panose="020B0502020104020203" pitchFamily="34" charset="77"/>
                  <a:ea typeface="Roboto" charset="0"/>
                  <a:cs typeface="Roboto" charset="0"/>
                </a:rPr>
                <a:t>We encourage diversity, inclusion, and the value that is generated from disparate backgrounds and experiences.</a:t>
              </a:r>
            </a:p>
            <a:p>
              <a:pPr algn="ctr"/>
              <a:endParaRPr lang="en-US" sz="1100" dirty="0">
                <a:solidFill>
                  <a:schemeClr val="bg1">
                    <a:lumMod val="65000"/>
                  </a:schemeClr>
                </a:solidFill>
                <a:latin typeface="Gill Sans MT" panose="020B0502020104020203" pitchFamily="34" charset="77"/>
              </a:endParaRPr>
            </a:p>
          </p:txBody>
        </p:sp>
      </p:grpSp>
      <p:grpSp>
        <p:nvGrpSpPr>
          <p:cNvPr id="22" name="Group 21">
            <a:extLst>
              <a:ext uri="{FF2B5EF4-FFF2-40B4-BE49-F238E27FC236}">
                <a16:creationId xmlns:a16="http://schemas.microsoft.com/office/drawing/2014/main" id="{09464F55-0FF3-4D4A-A5A8-DCCD2960CF1C}"/>
              </a:ext>
            </a:extLst>
          </p:cNvPr>
          <p:cNvGrpSpPr/>
          <p:nvPr/>
        </p:nvGrpSpPr>
        <p:grpSpPr>
          <a:xfrm>
            <a:off x="9859009" y="1090425"/>
            <a:ext cx="1943814" cy="5065893"/>
            <a:chOff x="7928590" y="1090425"/>
            <a:chExt cx="1943814" cy="5065893"/>
          </a:xfrm>
        </p:grpSpPr>
        <p:sp>
          <p:nvSpPr>
            <p:cNvPr id="7" name="TextBox 6">
              <a:extLst>
                <a:ext uri="{FF2B5EF4-FFF2-40B4-BE49-F238E27FC236}">
                  <a16:creationId xmlns:a16="http://schemas.microsoft.com/office/drawing/2014/main" id="{F9C7BAA7-AD4A-2C4E-841C-0B32327FD65E}"/>
                </a:ext>
              </a:extLst>
            </p:cNvPr>
            <p:cNvSpPr txBox="1"/>
            <p:nvPr/>
          </p:nvSpPr>
          <p:spPr>
            <a:xfrm>
              <a:off x="7952164" y="2570318"/>
              <a:ext cx="1920240" cy="457200"/>
            </a:xfrm>
            <a:prstGeom prst="rect">
              <a:avLst/>
            </a:prstGeom>
            <a:noFill/>
          </p:spPr>
          <p:txBody>
            <a:bodyPr wrap="square" rtlCol="0" anchor="t" anchorCtr="0">
              <a:noAutofit/>
            </a:bodyPr>
            <a:lstStyle/>
            <a:p>
              <a:pPr algn="ctr">
                <a:lnSpc>
                  <a:spcPts val="1400"/>
                </a:lnSpc>
              </a:pPr>
              <a:r>
                <a:rPr lang="en-US" sz="1200" dirty="0">
                  <a:solidFill>
                    <a:srgbClr val="315EAB"/>
                  </a:solidFill>
                  <a:latin typeface="Gill Sans MT" panose="020B0502020104020203" pitchFamily="34" charset="77"/>
                  <a:ea typeface="Roboto" charset="0"/>
                  <a:cs typeface="Roboto" charset="0"/>
                </a:rPr>
                <a:t>Deliver excellence in</a:t>
              </a:r>
            </a:p>
            <a:p>
              <a:pPr algn="ctr">
                <a:lnSpc>
                  <a:spcPts val="1400"/>
                </a:lnSpc>
              </a:pPr>
              <a:r>
                <a:rPr lang="en-US" sz="1200" dirty="0">
                  <a:solidFill>
                    <a:srgbClr val="315EAB"/>
                  </a:solidFill>
                  <a:latin typeface="Gill Sans MT" panose="020B0502020104020203" pitchFamily="34" charset="77"/>
                  <a:ea typeface="Roboto" charset="0"/>
                  <a:cs typeface="Roboto" charset="0"/>
                </a:rPr>
                <a:t>value and capability</a:t>
              </a:r>
            </a:p>
          </p:txBody>
        </p:sp>
        <p:sp>
          <p:nvSpPr>
            <p:cNvPr id="12" name="TextBox 11">
              <a:extLst>
                <a:ext uri="{FF2B5EF4-FFF2-40B4-BE49-F238E27FC236}">
                  <a16:creationId xmlns:a16="http://schemas.microsoft.com/office/drawing/2014/main" id="{D4537C13-BDE8-8949-96F3-1571E9D1B0E2}"/>
                </a:ext>
              </a:extLst>
            </p:cNvPr>
            <p:cNvSpPr txBox="1"/>
            <p:nvPr/>
          </p:nvSpPr>
          <p:spPr>
            <a:xfrm>
              <a:off x="7928590" y="3055732"/>
              <a:ext cx="1840216" cy="767926"/>
            </a:xfrm>
            <a:prstGeom prst="rect">
              <a:avLst/>
            </a:prstGeom>
            <a:noFill/>
          </p:spPr>
          <p:txBody>
            <a:bodyPr wrap="square" rtlCol="0">
              <a:noAutofit/>
            </a:bodyPr>
            <a:lstStyle/>
            <a:p>
              <a:pPr algn="ctr"/>
              <a:r>
                <a:rPr lang="en-US" sz="1100" b="1" dirty="0">
                  <a:solidFill>
                    <a:schemeClr val="bg1">
                      <a:lumMod val="65000"/>
                    </a:schemeClr>
                  </a:solidFill>
                  <a:latin typeface="Gill Sans MT" panose="020B0502020104020203" pitchFamily="34" charset="77"/>
                  <a:ea typeface="Roboto" charset="0"/>
                  <a:cs typeface="Roboto" charset="0"/>
                </a:rPr>
                <a:t>We work relentlessly to obtain the highest quality results</a:t>
              </a:r>
              <a:endParaRPr lang="en-US" sz="1100" dirty="0">
                <a:solidFill>
                  <a:schemeClr val="bg1">
                    <a:lumMod val="65000"/>
                  </a:schemeClr>
                </a:solidFill>
                <a:latin typeface="Gill Sans MT" panose="020B0502020104020203" pitchFamily="34" charset="77"/>
              </a:endParaRPr>
            </a:p>
          </p:txBody>
        </p:sp>
        <p:sp>
          <p:nvSpPr>
            <p:cNvPr id="19" name="TextBox 18">
              <a:extLst>
                <a:ext uri="{FF2B5EF4-FFF2-40B4-BE49-F238E27FC236}">
                  <a16:creationId xmlns:a16="http://schemas.microsoft.com/office/drawing/2014/main" id="{FF4D4006-3A5A-1A44-85C3-336DB0AF2F91}"/>
                </a:ext>
              </a:extLst>
            </p:cNvPr>
            <p:cNvSpPr txBox="1"/>
            <p:nvPr/>
          </p:nvSpPr>
          <p:spPr>
            <a:xfrm>
              <a:off x="7952164" y="2115163"/>
              <a:ext cx="1920240" cy="457200"/>
            </a:xfrm>
            <a:prstGeom prst="rect">
              <a:avLst/>
            </a:prstGeom>
            <a:noFill/>
          </p:spPr>
          <p:txBody>
            <a:bodyPr wrap="square" rtlCol="0" anchor="ctr" anchorCtr="0">
              <a:noAutofit/>
            </a:bodyPr>
            <a:lstStyle/>
            <a:p>
              <a:pPr algn="ctr"/>
              <a:r>
                <a:rPr lang="en-US" b="1" dirty="0">
                  <a:solidFill>
                    <a:srgbClr val="315EAB"/>
                  </a:solidFill>
                  <a:latin typeface="Gill Sans MT" panose="020B0502020104020203" pitchFamily="34" charset="77"/>
                  <a:ea typeface="Roboto" charset="0"/>
                  <a:cs typeface="Roboto" charset="0"/>
                </a:rPr>
                <a:t>EXCELLENCE</a:t>
              </a:r>
              <a:endParaRPr lang="en-US" b="1" dirty="0">
                <a:solidFill>
                  <a:srgbClr val="315EAB"/>
                </a:solidFill>
                <a:latin typeface="Gill Sans MT" panose="020B0502020104020203" pitchFamily="34" charset="77"/>
              </a:endParaRPr>
            </a:p>
          </p:txBody>
        </p:sp>
        <p:pic>
          <p:nvPicPr>
            <p:cNvPr id="50" name="Graphic 49" descr="Ribbon">
              <a:extLst>
                <a:ext uri="{FF2B5EF4-FFF2-40B4-BE49-F238E27FC236}">
                  <a16:creationId xmlns:a16="http://schemas.microsoft.com/office/drawing/2014/main" id="{113A3886-80C9-2C4A-AE5B-4F5C2EF294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9787" y="1179579"/>
              <a:ext cx="822960" cy="822960"/>
            </a:xfrm>
            <a:prstGeom prst="rect">
              <a:avLst/>
            </a:prstGeom>
          </p:spPr>
        </p:pic>
        <p:sp>
          <p:nvSpPr>
            <p:cNvPr id="53" name="Oval 52">
              <a:extLst>
                <a:ext uri="{FF2B5EF4-FFF2-40B4-BE49-F238E27FC236}">
                  <a16:creationId xmlns:a16="http://schemas.microsoft.com/office/drawing/2014/main" id="{BDA5E17D-4CC2-D646-97FF-C9E66DE4B3C1}"/>
                </a:ext>
              </a:extLst>
            </p:cNvPr>
            <p:cNvSpPr/>
            <p:nvPr/>
          </p:nvSpPr>
          <p:spPr>
            <a:xfrm>
              <a:off x="8430824" y="1090425"/>
              <a:ext cx="1005840" cy="1005840"/>
            </a:xfrm>
            <a:prstGeom prst="ellipse">
              <a:avLst/>
            </a:prstGeom>
            <a:noFill/>
            <a:ln w="50800">
              <a:solidFill>
                <a:srgbClr val="36F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40" name="TextBox 39">
              <a:extLst>
                <a:ext uri="{FF2B5EF4-FFF2-40B4-BE49-F238E27FC236}">
                  <a16:creationId xmlns:a16="http://schemas.microsoft.com/office/drawing/2014/main" id="{112F9191-8539-F041-91D6-9C0FC6886941}"/>
                </a:ext>
              </a:extLst>
            </p:cNvPr>
            <p:cNvSpPr txBox="1"/>
            <p:nvPr/>
          </p:nvSpPr>
          <p:spPr>
            <a:xfrm>
              <a:off x="7975738" y="3823657"/>
              <a:ext cx="1840216" cy="2332661"/>
            </a:xfrm>
            <a:prstGeom prst="rect">
              <a:avLst/>
            </a:prstGeom>
            <a:noFill/>
          </p:spPr>
          <p:txBody>
            <a:bodyPr wrap="square" rtlCol="0">
              <a:noAutofit/>
            </a:bodyPr>
            <a:lstStyle/>
            <a:p>
              <a:pPr algn="ctr"/>
              <a:r>
                <a:rPr lang="en-US" sz="1100" dirty="0">
                  <a:solidFill>
                    <a:schemeClr val="bg1">
                      <a:lumMod val="65000"/>
                    </a:schemeClr>
                  </a:solidFill>
                  <a:latin typeface="Gill Sans MT" panose="020B0502020104020203" pitchFamily="34" charset="77"/>
                  <a:ea typeface="Roboto" charset="0"/>
                  <a:cs typeface="Roboto" charset="0"/>
                </a:rPr>
                <a:t>We strive for excellence  through continuous improvement and flawless execution.</a:t>
              </a:r>
            </a:p>
            <a:p>
              <a:pPr algn="ctr"/>
              <a:endParaRPr lang="en-US" sz="1100" dirty="0">
                <a:solidFill>
                  <a:schemeClr val="bg1">
                    <a:lumMod val="65000"/>
                  </a:schemeClr>
                </a:solidFill>
                <a:latin typeface="Gill Sans MT" panose="020B0502020104020203" pitchFamily="34" charset="77"/>
              </a:endParaRPr>
            </a:p>
          </p:txBody>
        </p:sp>
      </p:grpSp>
      <p:grpSp>
        <p:nvGrpSpPr>
          <p:cNvPr id="23" name="Group 22">
            <a:extLst>
              <a:ext uri="{FF2B5EF4-FFF2-40B4-BE49-F238E27FC236}">
                <a16:creationId xmlns:a16="http://schemas.microsoft.com/office/drawing/2014/main" id="{E945328B-D4D4-9540-8B24-10412F909A58}"/>
              </a:ext>
            </a:extLst>
          </p:cNvPr>
          <p:cNvGrpSpPr/>
          <p:nvPr/>
        </p:nvGrpSpPr>
        <p:grpSpPr>
          <a:xfrm>
            <a:off x="7958171" y="1099952"/>
            <a:ext cx="1943814" cy="5065894"/>
            <a:chOff x="9918865" y="1090425"/>
            <a:chExt cx="1943814" cy="5065894"/>
          </a:xfrm>
        </p:grpSpPr>
        <p:sp>
          <p:nvSpPr>
            <p:cNvPr id="9" name="TextBox 8">
              <a:extLst>
                <a:ext uri="{FF2B5EF4-FFF2-40B4-BE49-F238E27FC236}">
                  <a16:creationId xmlns:a16="http://schemas.microsoft.com/office/drawing/2014/main" id="{53C26148-1524-3E41-823A-F49F6E1403D1}"/>
                </a:ext>
              </a:extLst>
            </p:cNvPr>
            <p:cNvSpPr txBox="1"/>
            <p:nvPr/>
          </p:nvSpPr>
          <p:spPr>
            <a:xfrm>
              <a:off x="9918865" y="2570318"/>
              <a:ext cx="1920240" cy="457200"/>
            </a:xfrm>
            <a:prstGeom prst="rect">
              <a:avLst/>
            </a:prstGeom>
            <a:noFill/>
          </p:spPr>
          <p:txBody>
            <a:bodyPr wrap="square" rtlCol="0" anchor="t" anchorCtr="0">
              <a:noAutofit/>
            </a:bodyPr>
            <a:lstStyle/>
            <a:p>
              <a:pPr algn="ctr">
                <a:lnSpc>
                  <a:spcPts val="1400"/>
                </a:lnSpc>
              </a:pPr>
              <a:r>
                <a:rPr lang="en-US" sz="1200" dirty="0">
                  <a:solidFill>
                    <a:srgbClr val="315EAB"/>
                  </a:solidFill>
                  <a:latin typeface="Gill Sans MT" panose="020B0502020104020203" pitchFamily="34" charset="77"/>
                  <a:ea typeface="Roboto" charset="0"/>
                  <a:cs typeface="Roboto" charset="0"/>
                </a:rPr>
                <a:t>Constantly</a:t>
              </a:r>
              <a:r>
                <a:rPr lang="en-US" sz="1200" dirty="0">
                  <a:solidFill>
                    <a:srgbClr val="315EAB"/>
                  </a:solidFill>
                  <a:latin typeface="Gill Sans MT" panose="020B0502020104020203" pitchFamily="34" charset="77"/>
                  <a:ea typeface="Roboto Medium" charset="0"/>
                  <a:cs typeface="Roboto Medium" charset="0"/>
                </a:rPr>
                <a:t> </a:t>
              </a:r>
              <a:r>
                <a:rPr lang="en-US" sz="1200" dirty="0">
                  <a:solidFill>
                    <a:srgbClr val="315EAB"/>
                  </a:solidFill>
                  <a:latin typeface="Gill Sans MT" panose="020B0502020104020203" pitchFamily="34" charset="77"/>
                  <a:ea typeface="Roboto" charset="0"/>
                  <a:cs typeface="Roboto" charset="0"/>
                </a:rPr>
                <a:t>innovate</a:t>
              </a:r>
            </a:p>
          </p:txBody>
        </p:sp>
        <p:sp>
          <p:nvSpPr>
            <p:cNvPr id="14" name="TextBox 13">
              <a:extLst>
                <a:ext uri="{FF2B5EF4-FFF2-40B4-BE49-F238E27FC236}">
                  <a16:creationId xmlns:a16="http://schemas.microsoft.com/office/drawing/2014/main" id="{CC9B85B6-8E39-194E-A89D-7068714507AF}"/>
                </a:ext>
              </a:extLst>
            </p:cNvPr>
            <p:cNvSpPr txBox="1"/>
            <p:nvPr/>
          </p:nvSpPr>
          <p:spPr>
            <a:xfrm>
              <a:off x="9935391" y="3055733"/>
              <a:ext cx="1880140" cy="767926"/>
            </a:xfrm>
            <a:prstGeom prst="rect">
              <a:avLst/>
            </a:prstGeom>
            <a:noFill/>
          </p:spPr>
          <p:txBody>
            <a:bodyPr wrap="square" rtlCol="0">
              <a:noAutofit/>
            </a:bodyPr>
            <a:lstStyle/>
            <a:p>
              <a:pPr algn="ctr"/>
              <a:r>
                <a:rPr lang="en-US" sz="1100" b="1" dirty="0">
                  <a:solidFill>
                    <a:schemeClr val="bg1">
                      <a:lumMod val="65000"/>
                    </a:schemeClr>
                  </a:solidFill>
                  <a:latin typeface="Gill Sans MT" panose="020B0502020104020203" pitchFamily="34" charset="77"/>
                  <a:ea typeface="Roboto" charset="0"/>
                  <a:cs typeface="Roboto" charset="0"/>
                </a:rPr>
                <a:t>We show initiative and creative thinking</a:t>
              </a:r>
              <a:endParaRPr lang="en-US" sz="1100" dirty="0">
                <a:solidFill>
                  <a:schemeClr val="bg1">
                    <a:lumMod val="65000"/>
                  </a:schemeClr>
                </a:solidFill>
                <a:latin typeface="Gill Sans MT" panose="020B0502020104020203" pitchFamily="34" charset="77"/>
              </a:endParaRPr>
            </a:p>
          </p:txBody>
        </p:sp>
        <p:sp>
          <p:nvSpPr>
            <p:cNvPr id="21" name="TextBox 20">
              <a:extLst>
                <a:ext uri="{FF2B5EF4-FFF2-40B4-BE49-F238E27FC236}">
                  <a16:creationId xmlns:a16="http://schemas.microsoft.com/office/drawing/2014/main" id="{2499CBAB-E83C-6F4E-B5C0-B9CF1703738E}"/>
                </a:ext>
              </a:extLst>
            </p:cNvPr>
            <p:cNvSpPr txBox="1"/>
            <p:nvPr/>
          </p:nvSpPr>
          <p:spPr>
            <a:xfrm>
              <a:off x="9918865" y="2115163"/>
              <a:ext cx="1920240" cy="457200"/>
            </a:xfrm>
            <a:prstGeom prst="rect">
              <a:avLst/>
            </a:prstGeom>
            <a:noFill/>
          </p:spPr>
          <p:txBody>
            <a:bodyPr wrap="square" rtlCol="0" anchor="ctr" anchorCtr="0">
              <a:noAutofit/>
            </a:bodyPr>
            <a:lstStyle/>
            <a:p>
              <a:pPr algn="ctr"/>
              <a:r>
                <a:rPr lang="en-US" b="1" dirty="0">
                  <a:solidFill>
                    <a:srgbClr val="315EAB"/>
                  </a:solidFill>
                  <a:latin typeface="Gill Sans MT" panose="020B0502020104020203" pitchFamily="34" charset="77"/>
                </a:rPr>
                <a:t>INNOVATION</a:t>
              </a:r>
            </a:p>
          </p:txBody>
        </p:sp>
        <p:pic>
          <p:nvPicPr>
            <p:cNvPr id="37" name="Graphic 2" descr="Satellite">
              <a:extLst>
                <a:ext uri="{FF2B5EF4-FFF2-40B4-BE49-F238E27FC236}">
                  <a16:creationId xmlns:a16="http://schemas.microsoft.com/office/drawing/2014/main" id="{06110617-B703-C643-B022-CDFF1C5DE6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77913" y="1150083"/>
              <a:ext cx="822960" cy="822960"/>
            </a:xfrm>
            <a:prstGeom prst="rect">
              <a:avLst/>
            </a:prstGeom>
          </p:spPr>
        </p:pic>
        <p:sp>
          <p:nvSpPr>
            <p:cNvPr id="47" name="Oval 46">
              <a:extLst>
                <a:ext uri="{FF2B5EF4-FFF2-40B4-BE49-F238E27FC236}">
                  <a16:creationId xmlns:a16="http://schemas.microsoft.com/office/drawing/2014/main" id="{F551E39B-7292-A341-A99C-B822C54CD094}"/>
                </a:ext>
              </a:extLst>
            </p:cNvPr>
            <p:cNvSpPr/>
            <p:nvPr/>
          </p:nvSpPr>
          <p:spPr>
            <a:xfrm>
              <a:off x="10374148" y="1090425"/>
              <a:ext cx="1005840" cy="1005840"/>
            </a:xfrm>
            <a:prstGeom prst="ellipse">
              <a:avLst/>
            </a:prstGeom>
            <a:noFill/>
            <a:ln w="50800">
              <a:solidFill>
                <a:srgbClr val="36F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41" name="TextBox 40">
              <a:extLst>
                <a:ext uri="{FF2B5EF4-FFF2-40B4-BE49-F238E27FC236}">
                  <a16:creationId xmlns:a16="http://schemas.microsoft.com/office/drawing/2014/main" id="{A81CC182-430A-FA46-94CE-78FBBDBCA6E4}"/>
                </a:ext>
              </a:extLst>
            </p:cNvPr>
            <p:cNvSpPr txBox="1"/>
            <p:nvPr/>
          </p:nvSpPr>
          <p:spPr>
            <a:xfrm>
              <a:off x="9982539" y="3823658"/>
              <a:ext cx="1880140" cy="2332661"/>
            </a:xfrm>
            <a:prstGeom prst="rect">
              <a:avLst/>
            </a:prstGeom>
            <a:noFill/>
          </p:spPr>
          <p:txBody>
            <a:bodyPr wrap="square" rtlCol="0">
              <a:noAutofit/>
            </a:bodyPr>
            <a:lstStyle/>
            <a:p>
              <a:pPr algn="ctr"/>
              <a:r>
                <a:rPr lang="en-US" sz="1100" dirty="0">
                  <a:solidFill>
                    <a:schemeClr val="bg1">
                      <a:lumMod val="65000"/>
                    </a:schemeClr>
                  </a:solidFill>
                  <a:latin typeface="Gill Sans MT" panose="020B0502020104020203" pitchFamily="34" charset="77"/>
                  <a:ea typeface="Roboto" charset="0"/>
                  <a:cs typeface="Roboto" charset="0"/>
                </a:rPr>
                <a:t>We challenge the status quo, embrace change, and solve problems through innovation, agility and creative thinking. We will engage in open debate, explore novel solutions, and continuously seek to better ourselves. </a:t>
              </a:r>
            </a:p>
            <a:p>
              <a:pPr algn="ctr"/>
              <a:endParaRPr lang="en-US" sz="1100" dirty="0">
                <a:solidFill>
                  <a:schemeClr val="bg1">
                    <a:lumMod val="65000"/>
                  </a:schemeClr>
                </a:solidFill>
                <a:latin typeface="Gill Sans MT" panose="020B0502020104020203" pitchFamily="34" charset="77"/>
              </a:endParaRPr>
            </a:p>
          </p:txBody>
        </p:sp>
      </p:grpSp>
      <p:grpSp>
        <p:nvGrpSpPr>
          <p:cNvPr id="8" name="Group 7">
            <a:extLst>
              <a:ext uri="{FF2B5EF4-FFF2-40B4-BE49-F238E27FC236}">
                <a16:creationId xmlns:a16="http://schemas.microsoft.com/office/drawing/2014/main" id="{285F00AF-7312-2243-8FE9-D79D82BFFFF3}"/>
              </a:ext>
            </a:extLst>
          </p:cNvPr>
          <p:cNvGrpSpPr/>
          <p:nvPr/>
        </p:nvGrpSpPr>
        <p:grpSpPr>
          <a:xfrm>
            <a:off x="4115862" y="1112935"/>
            <a:ext cx="1943816" cy="5065894"/>
            <a:chOff x="260756" y="1093252"/>
            <a:chExt cx="1943816" cy="5065894"/>
          </a:xfrm>
        </p:grpSpPr>
        <p:sp>
          <p:nvSpPr>
            <p:cNvPr id="62" name="TextBox 61">
              <a:extLst>
                <a:ext uri="{FF2B5EF4-FFF2-40B4-BE49-F238E27FC236}">
                  <a16:creationId xmlns:a16="http://schemas.microsoft.com/office/drawing/2014/main" id="{E70E2B0E-A58F-F043-B734-DA467C7B285D}"/>
                </a:ext>
              </a:extLst>
            </p:cNvPr>
            <p:cNvSpPr txBox="1"/>
            <p:nvPr/>
          </p:nvSpPr>
          <p:spPr>
            <a:xfrm>
              <a:off x="284332" y="2573145"/>
              <a:ext cx="1920240" cy="457200"/>
            </a:xfrm>
            <a:prstGeom prst="rect">
              <a:avLst/>
            </a:prstGeom>
            <a:noFill/>
          </p:spPr>
          <p:txBody>
            <a:bodyPr wrap="square" rtlCol="0" anchor="t" anchorCtr="0">
              <a:noAutofit/>
            </a:bodyPr>
            <a:lstStyle/>
            <a:p>
              <a:pPr algn="ctr">
                <a:lnSpc>
                  <a:spcPts val="1400"/>
                </a:lnSpc>
              </a:pPr>
              <a:r>
                <a:rPr lang="en-US" sz="1200" dirty="0">
                  <a:solidFill>
                    <a:srgbClr val="315EAB"/>
                  </a:solidFill>
                  <a:latin typeface="Gill Sans MT" panose="020B0502020104020203" pitchFamily="34" charset="77"/>
                  <a:ea typeface="Roboto" charset="0"/>
                  <a:cs typeface="Roboto" charset="0"/>
                </a:rPr>
                <a:t>Operate with </a:t>
              </a:r>
            </a:p>
            <a:p>
              <a:pPr algn="ctr">
                <a:lnSpc>
                  <a:spcPts val="1400"/>
                </a:lnSpc>
              </a:pPr>
              <a:r>
                <a:rPr lang="en-US" sz="1200" dirty="0">
                  <a:solidFill>
                    <a:srgbClr val="315EAB"/>
                  </a:solidFill>
                  <a:latin typeface="Gill Sans MT" panose="020B0502020104020203" pitchFamily="34" charset="77"/>
                  <a:ea typeface="Roboto" charset="0"/>
                  <a:cs typeface="Roboto" charset="0"/>
                </a:rPr>
                <a:t>integrity</a:t>
              </a:r>
              <a:r>
                <a:rPr lang="en-US" sz="1200" dirty="0">
                  <a:solidFill>
                    <a:srgbClr val="315EAB"/>
                  </a:solidFill>
                  <a:latin typeface="Gill Sans MT" panose="020B0502020104020203" pitchFamily="34" charset="77"/>
                  <a:ea typeface="Roboto Medium" charset="0"/>
                  <a:cs typeface="Roboto Medium" charset="0"/>
                </a:rPr>
                <a:t> </a:t>
              </a:r>
              <a:r>
                <a:rPr lang="en-US" sz="1200" dirty="0">
                  <a:solidFill>
                    <a:srgbClr val="315EAB"/>
                  </a:solidFill>
                  <a:latin typeface="Gill Sans MT" panose="020B0502020104020203" pitchFamily="34" charset="77"/>
                  <a:ea typeface="Roboto" charset="0"/>
                  <a:cs typeface="Roboto" charset="0"/>
                </a:rPr>
                <a:t>and</a:t>
              </a:r>
              <a:r>
                <a:rPr lang="en-US" sz="1200" dirty="0">
                  <a:solidFill>
                    <a:srgbClr val="315EAB"/>
                  </a:solidFill>
                  <a:latin typeface="Gill Sans MT" panose="020B0502020104020203" pitchFamily="34" charset="77"/>
                  <a:ea typeface="Roboto Medium" charset="0"/>
                  <a:cs typeface="Roboto Medium" charset="0"/>
                </a:rPr>
                <a:t> </a:t>
              </a:r>
              <a:r>
                <a:rPr lang="en-US" sz="1200" dirty="0">
                  <a:solidFill>
                    <a:srgbClr val="315EAB"/>
                  </a:solidFill>
                  <a:latin typeface="Gill Sans MT" panose="020B0502020104020203" pitchFamily="34" charset="77"/>
                  <a:ea typeface="Roboto" charset="0"/>
                  <a:cs typeface="Roboto" charset="0"/>
                </a:rPr>
                <a:t>trust</a:t>
              </a:r>
            </a:p>
          </p:txBody>
        </p:sp>
        <p:sp>
          <p:nvSpPr>
            <p:cNvPr id="63" name="TextBox 62">
              <a:extLst>
                <a:ext uri="{FF2B5EF4-FFF2-40B4-BE49-F238E27FC236}">
                  <a16:creationId xmlns:a16="http://schemas.microsoft.com/office/drawing/2014/main" id="{79490EE8-5DDC-1B4B-92F1-E4D7E64DE7E2}"/>
                </a:ext>
              </a:extLst>
            </p:cNvPr>
            <p:cNvSpPr txBox="1"/>
            <p:nvPr/>
          </p:nvSpPr>
          <p:spPr>
            <a:xfrm>
              <a:off x="260756" y="3058560"/>
              <a:ext cx="1863792" cy="767926"/>
            </a:xfrm>
            <a:prstGeom prst="rect">
              <a:avLst/>
            </a:prstGeom>
            <a:noFill/>
          </p:spPr>
          <p:txBody>
            <a:bodyPr wrap="square" rtlCol="0">
              <a:noAutofit/>
            </a:bodyPr>
            <a:lstStyle/>
            <a:p>
              <a:pPr marL="12700" indent="0" algn="ctr">
                <a:lnSpc>
                  <a:spcPts val="1400"/>
                </a:lnSpc>
                <a:spcBef>
                  <a:spcPts val="0"/>
                </a:spcBef>
                <a:spcAft>
                  <a:spcPts val="0"/>
                </a:spcAft>
                <a:buNone/>
              </a:pPr>
              <a:r>
                <a:rPr lang="en-US" sz="1100" b="1" dirty="0">
                  <a:solidFill>
                    <a:schemeClr val="bg1">
                      <a:lumMod val="65000"/>
                    </a:schemeClr>
                  </a:solidFill>
                  <a:latin typeface="Gill Sans MT" panose="020B0502020104020203" pitchFamily="34" charset="77"/>
                  <a:ea typeface="Roboto" charset="0"/>
                  <a:cs typeface="Roboto" charset="0"/>
                </a:rPr>
                <a:t>We demand trust in every way from our leaders and our employees</a:t>
              </a:r>
              <a:endParaRPr lang="en-US" sz="1100" dirty="0">
                <a:solidFill>
                  <a:schemeClr val="bg1">
                    <a:lumMod val="65000"/>
                  </a:schemeClr>
                </a:solidFill>
                <a:latin typeface="Gill Sans MT" panose="020B0502020104020203" pitchFamily="34" charset="77"/>
              </a:endParaRPr>
            </a:p>
          </p:txBody>
        </p:sp>
        <p:sp>
          <p:nvSpPr>
            <p:cNvPr id="64" name="TextBox 63">
              <a:extLst>
                <a:ext uri="{FF2B5EF4-FFF2-40B4-BE49-F238E27FC236}">
                  <a16:creationId xmlns:a16="http://schemas.microsoft.com/office/drawing/2014/main" id="{71F81484-B4F7-B848-BD31-2BA08F484DE0}"/>
                </a:ext>
              </a:extLst>
            </p:cNvPr>
            <p:cNvSpPr txBox="1"/>
            <p:nvPr/>
          </p:nvSpPr>
          <p:spPr>
            <a:xfrm>
              <a:off x="284332" y="2130058"/>
              <a:ext cx="1920240" cy="457200"/>
            </a:xfrm>
            <a:prstGeom prst="rect">
              <a:avLst/>
            </a:prstGeom>
            <a:noFill/>
          </p:spPr>
          <p:txBody>
            <a:bodyPr wrap="square" rtlCol="0" anchor="ctr" anchorCtr="0">
              <a:noAutofit/>
            </a:bodyPr>
            <a:lstStyle/>
            <a:p>
              <a:pPr algn="ctr"/>
              <a:r>
                <a:rPr lang="en-US" b="1" dirty="0">
                  <a:solidFill>
                    <a:srgbClr val="315EAB"/>
                  </a:solidFill>
                  <a:latin typeface="Gill Sans MT" panose="020B0502020104020203" pitchFamily="34" charset="77"/>
                </a:rPr>
                <a:t>TRUST</a:t>
              </a:r>
            </a:p>
          </p:txBody>
        </p:sp>
        <p:pic>
          <p:nvPicPr>
            <p:cNvPr id="65" name="Graphic 20" descr="Handshake">
              <a:extLst>
                <a:ext uri="{FF2B5EF4-FFF2-40B4-BE49-F238E27FC236}">
                  <a16:creationId xmlns:a16="http://schemas.microsoft.com/office/drawing/2014/main" id="{72EBF18F-C81F-8144-9E0D-843397BC24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7438" y="1197154"/>
              <a:ext cx="822960" cy="822960"/>
            </a:xfrm>
            <a:prstGeom prst="rect">
              <a:avLst/>
            </a:prstGeom>
          </p:spPr>
        </p:pic>
        <p:sp>
          <p:nvSpPr>
            <p:cNvPr id="66" name="Oval 65">
              <a:extLst>
                <a:ext uri="{FF2B5EF4-FFF2-40B4-BE49-F238E27FC236}">
                  <a16:creationId xmlns:a16="http://schemas.microsoft.com/office/drawing/2014/main" id="{1D5F8B35-7E3A-9B48-A93A-EF1C1F347830}"/>
                </a:ext>
              </a:extLst>
            </p:cNvPr>
            <p:cNvSpPr/>
            <p:nvPr/>
          </p:nvSpPr>
          <p:spPr>
            <a:xfrm>
              <a:off x="739615" y="1093252"/>
              <a:ext cx="1005840" cy="1005840"/>
            </a:xfrm>
            <a:prstGeom prst="ellipse">
              <a:avLst/>
            </a:prstGeom>
            <a:noFill/>
            <a:ln w="50800">
              <a:solidFill>
                <a:srgbClr val="36F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67" name="TextBox 66">
              <a:extLst>
                <a:ext uri="{FF2B5EF4-FFF2-40B4-BE49-F238E27FC236}">
                  <a16:creationId xmlns:a16="http://schemas.microsoft.com/office/drawing/2014/main" id="{DE447184-0EA6-8241-AD8F-087929DE1D09}"/>
                </a:ext>
              </a:extLst>
            </p:cNvPr>
            <p:cNvSpPr txBox="1"/>
            <p:nvPr/>
          </p:nvSpPr>
          <p:spPr>
            <a:xfrm>
              <a:off x="307904" y="3826485"/>
              <a:ext cx="1863792" cy="2332661"/>
            </a:xfrm>
            <a:prstGeom prst="rect">
              <a:avLst/>
            </a:prstGeom>
            <a:noFill/>
          </p:spPr>
          <p:txBody>
            <a:bodyPr wrap="square" rtlCol="0">
              <a:noAutofit/>
            </a:bodyPr>
            <a:lstStyle/>
            <a:p>
              <a:pPr marL="12700" indent="0" algn="ctr">
                <a:lnSpc>
                  <a:spcPts val="1400"/>
                </a:lnSpc>
                <a:spcBef>
                  <a:spcPts val="0"/>
                </a:spcBef>
                <a:spcAft>
                  <a:spcPts val="0"/>
                </a:spcAft>
                <a:buNone/>
              </a:pPr>
              <a:r>
                <a:rPr lang="en-US" sz="1100" dirty="0">
                  <a:solidFill>
                    <a:schemeClr val="bg1">
                      <a:lumMod val="65000"/>
                    </a:schemeClr>
                  </a:solidFill>
                  <a:latin typeface="Gill Sans MT" panose="020B0502020104020203" pitchFamily="34" charset="77"/>
                  <a:ea typeface="Roboto" charset="0"/>
                  <a:cs typeface="Roboto" charset="0"/>
                </a:rPr>
                <a:t>From the quality of our services, to the way in which we make decisions, customers and partners must be able to count on our trust. Trust is the currency of leadership, the pulse of a company, and the motto for a nation. We must trust each other, and our customers must trust us. </a:t>
              </a:r>
            </a:p>
            <a:p>
              <a:pPr algn="ctr"/>
              <a:endParaRPr lang="en-US" sz="1100" dirty="0">
                <a:solidFill>
                  <a:schemeClr val="bg1">
                    <a:lumMod val="65000"/>
                  </a:schemeClr>
                </a:solidFill>
                <a:latin typeface="Gill Sans MT" panose="020B0502020104020203" pitchFamily="34" charset="77"/>
              </a:endParaRPr>
            </a:p>
          </p:txBody>
        </p:sp>
      </p:grpSp>
      <p:grpSp>
        <p:nvGrpSpPr>
          <p:cNvPr id="75" name="Group 74">
            <a:extLst>
              <a:ext uri="{FF2B5EF4-FFF2-40B4-BE49-F238E27FC236}">
                <a16:creationId xmlns:a16="http://schemas.microsoft.com/office/drawing/2014/main" id="{4BA4B78D-28C9-D549-8346-3459ADF02058}"/>
              </a:ext>
            </a:extLst>
          </p:cNvPr>
          <p:cNvGrpSpPr/>
          <p:nvPr/>
        </p:nvGrpSpPr>
        <p:grpSpPr>
          <a:xfrm>
            <a:off x="251483" y="1099952"/>
            <a:ext cx="1967388" cy="5065894"/>
            <a:chOff x="2185088" y="1093252"/>
            <a:chExt cx="1967388" cy="5065894"/>
          </a:xfrm>
        </p:grpSpPr>
        <p:sp>
          <p:nvSpPr>
            <p:cNvPr id="76" name="TextBox 75">
              <a:extLst>
                <a:ext uri="{FF2B5EF4-FFF2-40B4-BE49-F238E27FC236}">
                  <a16:creationId xmlns:a16="http://schemas.microsoft.com/office/drawing/2014/main" id="{474BB613-D027-634C-9415-0FE48F828626}"/>
                </a:ext>
              </a:extLst>
            </p:cNvPr>
            <p:cNvSpPr txBox="1"/>
            <p:nvPr/>
          </p:nvSpPr>
          <p:spPr>
            <a:xfrm>
              <a:off x="2208662" y="2573145"/>
              <a:ext cx="1920240" cy="457200"/>
            </a:xfrm>
            <a:prstGeom prst="rect">
              <a:avLst/>
            </a:prstGeom>
            <a:noFill/>
          </p:spPr>
          <p:txBody>
            <a:bodyPr wrap="square" rtlCol="0" anchor="t" anchorCtr="0">
              <a:noAutofit/>
            </a:bodyPr>
            <a:lstStyle/>
            <a:p>
              <a:pPr algn="ctr">
                <a:lnSpc>
                  <a:spcPts val="1400"/>
                </a:lnSpc>
              </a:pPr>
              <a:r>
                <a:rPr lang="en-US" sz="1200" dirty="0">
                  <a:solidFill>
                    <a:srgbClr val="315EAB"/>
                  </a:solidFill>
                  <a:latin typeface="Gill Sans MT" panose="020B0502020104020203" pitchFamily="34" charset="77"/>
                  <a:ea typeface="Roboto" charset="0"/>
                  <a:cs typeface="Roboto" charset="0"/>
                </a:rPr>
                <a:t>Honor</a:t>
              </a:r>
              <a:r>
                <a:rPr lang="en-US" sz="1200" dirty="0">
                  <a:solidFill>
                    <a:srgbClr val="315EAB"/>
                  </a:solidFill>
                  <a:latin typeface="Gill Sans MT" panose="020B0502020104020203" pitchFamily="34" charset="77"/>
                  <a:ea typeface="Roboto Medium" charset="0"/>
                  <a:cs typeface="Roboto Medium" charset="0"/>
                </a:rPr>
                <a:t> </a:t>
              </a:r>
              <a:r>
                <a:rPr lang="en-US" sz="1200" dirty="0">
                  <a:solidFill>
                    <a:srgbClr val="315EAB"/>
                  </a:solidFill>
                  <a:latin typeface="Gill Sans MT" panose="020B0502020104020203" pitchFamily="34" charset="77"/>
                  <a:ea typeface="Roboto" charset="0"/>
                  <a:cs typeface="Roboto" charset="0"/>
                </a:rPr>
                <a:t>those we serve</a:t>
              </a:r>
            </a:p>
          </p:txBody>
        </p:sp>
        <p:sp>
          <p:nvSpPr>
            <p:cNvPr id="77" name="TextBox 76">
              <a:extLst>
                <a:ext uri="{FF2B5EF4-FFF2-40B4-BE49-F238E27FC236}">
                  <a16:creationId xmlns:a16="http://schemas.microsoft.com/office/drawing/2014/main" id="{7BCF3AB8-E69D-8B44-90B9-3F12AFD9A8E9}"/>
                </a:ext>
              </a:extLst>
            </p:cNvPr>
            <p:cNvSpPr txBox="1"/>
            <p:nvPr/>
          </p:nvSpPr>
          <p:spPr>
            <a:xfrm>
              <a:off x="2185088" y="3058560"/>
              <a:ext cx="1920240" cy="767926"/>
            </a:xfrm>
            <a:prstGeom prst="rect">
              <a:avLst/>
            </a:prstGeom>
            <a:noFill/>
          </p:spPr>
          <p:txBody>
            <a:bodyPr wrap="square" rtlCol="0">
              <a:noAutofit/>
            </a:bodyPr>
            <a:lstStyle/>
            <a:p>
              <a:pPr algn="ctr"/>
              <a:r>
                <a:rPr lang="en-US" sz="1100" b="1" dirty="0">
                  <a:solidFill>
                    <a:schemeClr val="bg1">
                      <a:lumMod val="65000"/>
                    </a:schemeClr>
                  </a:solidFill>
                  <a:latin typeface="Gill Sans MT" panose="020B0502020104020203" pitchFamily="34" charset="77"/>
                  <a:ea typeface="Roboto" charset="0"/>
                  <a:cs typeface="Roboto" charset="0"/>
                </a:rPr>
                <a:t>We do not take lightly the responsibility we have assumed in supporting our national security</a:t>
              </a:r>
              <a:endParaRPr lang="en-US" sz="1100" dirty="0">
                <a:solidFill>
                  <a:schemeClr val="bg1">
                    <a:lumMod val="65000"/>
                  </a:schemeClr>
                </a:solidFill>
                <a:latin typeface="Gill Sans MT" panose="020B0502020104020203" pitchFamily="34" charset="77"/>
              </a:endParaRPr>
            </a:p>
          </p:txBody>
        </p:sp>
        <p:sp>
          <p:nvSpPr>
            <p:cNvPr id="78" name="TextBox 77">
              <a:extLst>
                <a:ext uri="{FF2B5EF4-FFF2-40B4-BE49-F238E27FC236}">
                  <a16:creationId xmlns:a16="http://schemas.microsoft.com/office/drawing/2014/main" id="{6156C887-985E-7C4E-ACA7-F4CD0E588B82}"/>
                </a:ext>
              </a:extLst>
            </p:cNvPr>
            <p:cNvSpPr txBox="1"/>
            <p:nvPr/>
          </p:nvSpPr>
          <p:spPr>
            <a:xfrm>
              <a:off x="2208662" y="2117990"/>
              <a:ext cx="1920240" cy="457200"/>
            </a:xfrm>
            <a:prstGeom prst="rect">
              <a:avLst/>
            </a:prstGeom>
            <a:noFill/>
          </p:spPr>
          <p:txBody>
            <a:bodyPr wrap="square" rtlCol="0" anchor="ctr" anchorCtr="0">
              <a:noAutofit/>
            </a:bodyPr>
            <a:lstStyle/>
            <a:p>
              <a:pPr algn="ctr"/>
              <a:r>
                <a:rPr lang="en-US" b="1" dirty="0">
                  <a:solidFill>
                    <a:srgbClr val="315EAB"/>
                  </a:solidFill>
                  <a:latin typeface="Gill Sans MT" panose="020B0502020104020203" pitchFamily="34" charset="77"/>
                  <a:ea typeface="Roboto" charset="0"/>
                  <a:cs typeface="Roboto" charset="0"/>
                </a:rPr>
                <a:t>HONOR</a:t>
              </a:r>
            </a:p>
          </p:txBody>
        </p:sp>
        <p:pic>
          <p:nvPicPr>
            <p:cNvPr id="79" name="Graphic 5" descr="Shield Tick">
              <a:extLst>
                <a:ext uri="{FF2B5EF4-FFF2-40B4-BE49-F238E27FC236}">
                  <a16:creationId xmlns:a16="http://schemas.microsoft.com/office/drawing/2014/main" id="{5ADC26A7-D3DD-364E-8EEC-28DCBFED3F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73226" y="1167658"/>
              <a:ext cx="822960" cy="822960"/>
            </a:xfrm>
            <a:prstGeom prst="rect">
              <a:avLst/>
            </a:prstGeom>
          </p:spPr>
        </p:pic>
        <p:sp>
          <p:nvSpPr>
            <p:cNvPr id="80" name="Oval 79">
              <a:extLst>
                <a:ext uri="{FF2B5EF4-FFF2-40B4-BE49-F238E27FC236}">
                  <a16:creationId xmlns:a16="http://schemas.microsoft.com/office/drawing/2014/main" id="{7FCF83E1-4AF9-5140-A216-EA9B417C660E}"/>
                </a:ext>
              </a:extLst>
            </p:cNvPr>
            <p:cNvSpPr/>
            <p:nvPr/>
          </p:nvSpPr>
          <p:spPr>
            <a:xfrm>
              <a:off x="2665862" y="1093252"/>
              <a:ext cx="1005840" cy="1005840"/>
            </a:xfrm>
            <a:prstGeom prst="ellipse">
              <a:avLst/>
            </a:prstGeom>
            <a:noFill/>
            <a:ln w="50800">
              <a:solidFill>
                <a:srgbClr val="36F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81" name="TextBox 80">
              <a:extLst>
                <a:ext uri="{FF2B5EF4-FFF2-40B4-BE49-F238E27FC236}">
                  <a16:creationId xmlns:a16="http://schemas.microsoft.com/office/drawing/2014/main" id="{2D813E18-8AC0-EA41-9C7A-CB00D1B3D89C}"/>
                </a:ext>
              </a:extLst>
            </p:cNvPr>
            <p:cNvSpPr txBox="1"/>
            <p:nvPr/>
          </p:nvSpPr>
          <p:spPr>
            <a:xfrm>
              <a:off x="2232236" y="3826485"/>
              <a:ext cx="1920240" cy="2332661"/>
            </a:xfrm>
            <a:prstGeom prst="rect">
              <a:avLst/>
            </a:prstGeom>
            <a:noFill/>
          </p:spPr>
          <p:txBody>
            <a:bodyPr wrap="square" rtlCol="0">
              <a:noAutofit/>
            </a:bodyPr>
            <a:lstStyle/>
            <a:p>
              <a:pPr algn="ctr"/>
              <a:r>
                <a:rPr lang="en-US" sz="1100" dirty="0">
                  <a:solidFill>
                    <a:schemeClr val="bg1">
                      <a:lumMod val="65000"/>
                    </a:schemeClr>
                  </a:solidFill>
                  <a:latin typeface="Gill Sans MT" panose="020B0502020104020203" pitchFamily="34" charset="77"/>
                  <a:ea typeface="Roboto" charset="0"/>
                  <a:cs typeface="Roboto" charset="0"/>
                </a:rPr>
                <a:t>Our armed forces – soldiers, sailors, airmen and marines – have the courage to show up, to leave their families for something bigger than themselves. What they do for our nation is something bigger than ourselves, and through their services, we will pass on to our children the world's greatest nation, just like the one we got from those who gave so much before them.</a:t>
              </a:r>
            </a:p>
            <a:p>
              <a:pPr algn="ctr"/>
              <a:endParaRPr lang="en-US" sz="1100" dirty="0">
                <a:solidFill>
                  <a:schemeClr val="bg1">
                    <a:lumMod val="65000"/>
                  </a:schemeClr>
                </a:solidFill>
                <a:latin typeface="Gill Sans MT" panose="020B0502020104020203" pitchFamily="34" charset="77"/>
              </a:endParaRPr>
            </a:p>
          </p:txBody>
        </p:sp>
      </p:grpSp>
      <p:grpSp>
        <p:nvGrpSpPr>
          <p:cNvPr id="82" name="Group 81">
            <a:extLst>
              <a:ext uri="{FF2B5EF4-FFF2-40B4-BE49-F238E27FC236}">
                <a16:creationId xmlns:a16="http://schemas.microsoft.com/office/drawing/2014/main" id="{0C4ECDD4-4EE4-7C45-BD65-8A4B10E341DD}"/>
              </a:ext>
            </a:extLst>
          </p:cNvPr>
          <p:cNvGrpSpPr/>
          <p:nvPr/>
        </p:nvGrpSpPr>
        <p:grpSpPr>
          <a:xfrm>
            <a:off x="2205127" y="1112935"/>
            <a:ext cx="2036324" cy="5065894"/>
            <a:chOff x="4132992" y="1099952"/>
            <a:chExt cx="2036324" cy="5065894"/>
          </a:xfrm>
        </p:grpSpPr>
        <p:sp>
          <p:nvSpPr>
            <p:cNvPr id="83" name="TextBox 82">
              <a:extLst>
                <a:ext uri="{FF2B5EF4-FFF2-40B4-BE49-F238E27FC236}">
                  <a16:creationId xmlns:a16="http://schemas.microsoft.com/office/drawing/2014/main" id="{D31ECBEA-EA87-C540-A05D-4E3955B67C68}"/>
                </a:ext>
              </a:extLst>
            </p:cNvPr>
            <p:cNvSpPr txBox="1"/>
            <p:nvPr/>
          </p:nvSpPr>
          <p:spPr>
            <a:xfrm>
              <a:off x="4132992" y="2579845"/>
              <a:ext cx="2036324" cy="457200"/>
            </a:xfrm>
            <a:prstGeom prst="rect">
              <a:avLst/>
            </a:prstGeom>
            <a:noFill/>
          </p:spPr>
          <p:txBody>
            <a:bodyPr wrap="square" rtlCol="0" anchor="t" anchorCtr="0">
              <a:noAutofit/>
            </a:bodyPr>
            <a:lstStyle/>
            <a:p>
              <a:pPr marL="12700" indent="0" algn="ctr">
                <a:lnSpc>
                  <a:spcPts val="1400"/>
                </a:lnSpc>
                <a:spcAft>
                  <a:spcPts val="0"/>
                </a:spcAft>
                <a:buNone/>
              </a:pPr>
              <a:r>
                <a:rPr lang="en-US" sz="1200" dirty="0">
                  <a:solidFill>
                    <a:srgbClr val="315EAB"/>
                  </a:solidFill>
                  <a:latin typeface="Gill Sans MT" panose="020B0502020104020203" pitchFamily="34" charset="77"/>
                  <a:ea typeface="Roboto" charset="0"/>
                  <a:cs typeface="Roboto" charset="0"/>
                </a:rPr>
                <a:t>Maintain selflessness</a:t>
              </a:r>
            </a:p>
            <a:p>
              <a:pPr marL="12700" indent="0" algn="ctr">
                <a:lnSpc>
                  <a:spcPts val="1400"/>
                </a:lnSpc>
                <a:spcAft>
                  <a:spcPts val="0"/>
                </a:spcAft>
                <a:buNone/>
              </a:pPr>
              <a:r>
                <a:rPr lang="en-US" sz="1200" dirty="0">
                  <a:solidFill>
                    <a:srgbClr val="315EAB"/>
                  </a:solidFill>
                  <a:latin typeface="Gill Sans MT" panose="020B0502020104020203" pitchFamily="34" charset="77"/>
                  <a:ea typeface="Roboto" charset="0"/>
                  <a:cs typeface="Roboto" charset="0"/>
                </a:rPr>
                <a:t>for the team</a:t>
              </a:r>
            </a:p>
          </p:txBody>
        </p:sp>
        <p:sp>
          <p:nvSpPr>
            <p:cNvPr id="84" name="TextBox 83">
              <a:extLst>
                <a:ext uri="{FF2B5EF4-FFF2-40B4-BE49-F238E27FC236}">
                  <a16:creationId xmlns:a16="http://schemas.microsoft.com/office/drawing/2014/main" id="{9E186E34-0642-FB48-B434-13C1C6D10D12}"/>
                </a:ext>
              </a:extLst>
            </p:cNvPr>
            <p:cNvSpPr txBox="1"/>
            <p:nvPr/>
          </p:nvSpPr>
          <p:spPr>
            <a:xfrm>
              <a:off x="4132992" y="2142643"/>
              <a:ext cx="1920240" cy="457200"/>
            </a:xfrm>
            <a:prstGeom prst="rect">
              <a:avLst/>
            </a:prstGeom>
            <a:noFill/>
          </p:spPr>
          <p:txBody>
            <a:bodyPr wrap="square" rtlCol="0" anchor="ctr" anchorCtr="0">
              <a:noAutofit/>
            </a:bodyPr>
            <a:lstStyle/>
            <a:p>
              <a:pPr algn="ctr"/>
              <a:r>
                <a:rPr lang="en-US" b="1" dirty="0">
                  <a:solidFill>
                    <a:srgbClr val="315EAB"/>
                  </a:solidFill>
                  <a:latin typeface="Gill Sans MT" panose="020B0502020104020203" pitchFamily="34" charset="77"/>
                </a:rPr>
                <a:t>TEAM</a:t>
              </a:r>
            </a:p>
          </p:txBody>
        </p:sp>
        <p:sp>
          <p:nvSpPr>
            <p:cNvPr id="85" name="TextBox 84">
              <a:extLst>
                <a:ext uri="{FF2B5EF4-FFF2-40B4-BE49-F238E27FC236}">
                  <a16:creationId xmlns:a16="http://schemas.microsoft.com/office/drawing/2014/main" id="{32C5D500-4DC9-DB42-A228-5752D829724B}"/>
                </a:ext>
              </a:extLst>
            </p:cNvPr>
            <p:cNvSpPr txBox="1"/>
            <p:nvPr/>
          </p:nvSpPr>
          <p:spPr>
            <a:xfrm>
              <a:off x="4156566" y="3065260"/>
              <a:ext cx="1873091" cy="767926"/>
            </a:xfrm>
            <a:prstGeom prst="rect">
              <a:avLst/>
            </a:prstGeom>
            <a:noFill/>
          </p:spPr>
          <p:txBody>
            <a:bodyPr wrap="square" rtlCol="0">
              <a:noAutofit/>
            </a:bodyPr>
            <a:lstStyle/>
            <a:p>
              <a:pPr marL="12700" indent="0" algn="ctr">
                <a:lnSpc>
                  <a:spcPts val="1400"/>
                </a:lnSpc>
                <a:spcBef>
                  <a:spcPts val="0"/>
                </a:spcBef>
                <a:spcAft>
                  <a:spcPts val="0"/>
                </a:spcAft>
                <a:buNone/>
              </a:pPr>
              <a:r>
                <a:rPr lang="en-US" sz="1100" b="1" dirty="0">
                  <a:solidFill>
                    <a:schemeClr val="bg1">
                      <a:lumMod val="65000"/>
                    </a:schemeClr>
                  </a:solidFill>
                  <a:latin typeface="Gill Sans MT" panose="020B0502020104020203" pitchFamily="34" charset="77"/>
                  <a:ea typeface="Roboto" charset="0"/>
                  <a:cs typeface="Roboto" charset="0"/>
                </a:rPr>
                <a:t>We give first to the team and expect nothing in return</a:t>
              </a:r>
              <a:endParaRPr lang="en-US" sz="1100" dirty="0">
                <a:solidFill>
                  <a:schemeClr val="bg1">
                    <a:lumMod val="65000"/>
                  </a:schemeClr>
                </a:solidFill>
                <a:latin typeface="Gill Sans MT" panose="020B0502020104020203" pitchFamily="34" charset="77"/>
              </a:endParaRPr>
            </a:p>
          </p:txBody>
        </p:sp>
        <p:pic>
          <p:nvPicPr>
            <p:cNvPr id="86" name="Graphic 85" descr="Customer review">
              <a:extLst>
                <a:ext uri="{FF2B5EF4-FFF2-40B4-BE49-F238E27FC236}">
                  <a16:creationId xmlns:a16="http://schemas.microsoft.com/office/drawing/2014/main" id="{83326E23-F06E-C146-A35E-A83564C761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75690" y="1195470"/>
              <a:ext cx="822960" cy="822960"/>
            </a:xfrm>
            <a:prstGeom prst="rect">
              <a:avLst/>
            </a:prstGeom>
          </p:spPr>
        </p:pic>
        <p:sp>
          <p:nvSpPr>
            <p:cNvPr id="87" name="Oval 86">
              <a:extLst>
                <a:ext uri="{FF2B5EF4-FFF2-40B4-BE49-F238E27FC236}">
                  <a16:creationId xmlns:a16="http://schemas.microsoft.com/office/drawing/2014/main" id="{45E2C979-7D04-FE4F-BA31-08CECCB4E2F1}"/>
                </a:ext>
              </a:extLst>
            </p:cNvPr>
            <p:cNvSpPr/>
            <p:nvPr/>
          </p:nvSpPr>
          <p:spPr>
            <a:xfrm>
              <a:off x="4588276" y="1099952"/>
              <a:ext cx="1005840" cy="1005840"/>
            </a:xfrm>
            <a:prstGeom prst="ellipse">
              <a:avLst/>
            </a:prstGeom>
            <a:noFill/>
            <a:ln w="50800">
              <a:solidFill>
                <a:srgbClr val="36F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88" name="TextBox 87">
              <a:extLst>
                <a:ext uri="{FF2B5EF4-FFF2-40B4-BE49-F238E27FC236}">
                  <a16:creationId xmlns:a16="http://schemas.microsoft.com/office/drawing/2014/main" id="{B7B566C3-D863-4C49-9AD8-1A4FEB0E5B6F}"/>
                </a:ext>
              </a:extLst>
            </p:cNvPr>
            <p:cNvSpPr txBox="1"/>
            <p:nvPr/>
          </p:nvSpPr>
          <p:spPr>
            <a:xfrm>
              <a:off x="4203714" y="3833185"/>
              <a:ext cx="1873091" cy="2332661"/>
            </a:xfrm>
            <a:prstGeom prst="rect">
              <a:avLst/>
            </a:prstGeom>
            <a:noFill/>
          </p:spPr>
          <p:txBody>
            <a:bodyPr wrap="square" rtlCol="0">
              <a:noAutofit/>
            </a:bodyPr>
            <a:lstStyle/>
            <a:p>
              <a:pPr marL="12700" indent="0" algn="ctr">
                <a:lnSpc>
                  <a:spcPts val="1400"/>
                </a:lnSpc>
                <a:spcBef>
                  <a:spcPts val="0"/>
                </a:spcBef>
                <a:spcAft>
                  <a:spcPts val="0"/>
                </a:spcAft>
                <a:buNone/>
              </a:pPr>
              <a:r>
                <a:rPr lang="en-US" sz="1100" dirty="0">
                  <a:solidFill>
                    <a:schemeClr val="bg1">
                      <a:lumMod val="65000"/>
                    </a:schemeClr>
                  </a:solidFill>
                  <a:latin typeface="Gill Sans MT" panose="020B0502020104020203" pitchFamily="34" charset="77"/>
                  <a:ea typeface="Roboto" charset="0"/>
                  <a:cs typeface="Roboto" charset="0"/>
                </a:rPr>
                <a:t>Team success breeds personal success. We act for the team first, and for individuals, afterwards. Team is the </a:t>
              </a:r>
              <a:r>
                <a:rPr lang="en-US" sz="1100" i="1" dirty="0">
                  <a:solidFill>
                    <a:schemeClr val="bg1">
                      <a:lumMod val="65000"/>
                    </a:schemeClr>
                  </a:solidFill>
                  <a:latin typeface="Gill Sans MT" panose="020B0502020104020203" pitchFamily="34" charset="77"/>
                  <a:ea typeface="Roboto" charset="0"/>
                  <a:cs typeface="Roboto" charset="0"/>
                </a:rPr>
                <a:t>sine qua non</a:t>
              </a:r>
              <a:r>
                <a:rPr lang="en-US" sz="1100" dirty="0">
                  <a:solidFill>
                    <a:schemeClr val="bg1">
                      <a:lumMod val="65000"/>
                    </a:schemeClr>
                  </a:solidFill>
                  <a:latin typeface="Gill Sans MT" panose="020B0502020104020203" pitchFamily="34" charset="77"/>
                  <a:ea typeface="Roboto" charset="0"/>
                  <a:cs typeface="Roboto" charset="0"/>
                </a:rPr>
                <a:t> of mission and company success.</a:t>
              </a:r>
              <a:endParaRPr lang="en-US" sz="1100" dirty="0">
                <a:solidFill>
                  <a:schemeClr val="bg1">
                    <a:lumMod val="65000"/>
                  </a:schemeClr>
                </a:solidFill>
                <a:latin typeface="Gill Sans MT" panose="020B0502020104020203" pitchFamily="34" charset="77"/>
              </a:endParaRPr>
            </a:p>
            <a:p>
              <a:pPr algn="ctr"/>
              <a:endParaRPr lang="en-US" sz="1100" dirty="0">
                <a:solidFill>
                  <a:schemeClr val="bg1">
                    <a:lumMod val="65000"/>
                  </a:schemeClr>
                </a:solidFill>
                <a:latin typeface="Gill Sans MT" panose="020B0502020104020203" pitchFamily="34" charset="77"/>
              </a:endParaRPr>
            </a:p>
          </p:txBody>
        </p:sp>
      </p:grpSp>
      <p:sp>
        <p:nvSpPr>
          <p:cNvPr id="2" name="TextBox 1">
            <a:extLst>
              <a:ext uri="{FF2B5EF4-FFF2-40B4-BE49-F238E27FC236}">
                <a16:creationId xmlns:a16="http://schemas.microsoft.com/office/drawing/2014/main" id="{DFC794B6-EC25-4DAF-A13F-543CA66CFF1A}"/>
              </a:ext>
            </a:extLst>
          </p:cNvPr>
          <p:cNvSpPr txBox="1"/>
          <p:nvPr/>
        </p:nvSpPr>
        <p:spPr>
          <a:xfrm>
            <a:off x="2660411" y="6488668"/>
            <a:ext cx="667976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7535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82CED-9368-7A48-BC87-2E5FDC7FB47C}"/>
              </a:ext>
            </a:extLst>
          </p:cNvPr>
          <p:cNvSpPr>
            <a:spLocks noGrp="1"/>
          </p:cNvSpPr>
          <p:nvPr>
            <p:ph idx="4294967295"/>
          </p:nvPr>
        </p:nvSpPr>
        <p:spPr>
          <a:xfrm>
            <a:off x="401810" y="1193012"/>
            <a:ext cx="8769486" cy="5056632"/>
          </a:xfrm>
        </p:spPr>
        <p:txBody>
          <a:bodyPr>
            <a:normAutofit fontScale="92500" lnSpcReduction="20000"/>
          </a:bodyPr>
          <a:lstStyle/>
          <a:p>
            <a:pPr defTabSz="628650">
              <a:lnSpc>
                <a:spcPct val="100000"/>
              </a:lnSpc>
              <a:spcAft>
                <a:spcPts val="300"/>
              </a:spcAft>
              <a:buClr>
                <a:srgbClr val="46E3D5"/>
              </a:buClr>
              <a:buFont typeface="Wingdings" pitchFamily="2" charset="2"/>
              <a:buChar char="§"/>
            </a:pPr>
            <a:r>
              <a:rPr lang="en-US" b="1" dirty="0">
                <a:solidFill>
                  <a:srgbClr val="315EAB"/>
                </a:solidFill>
              </a:rPr>
              <a:t>Impacting missions of consequence across the globe…</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ea typeface="Roboto" panose="02000000000000000000" pitchFamily="2" charset="0"/>
              </a:rPr>
              <a:t>National intelligence collection, analysis &amp; dissemination</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ea typeface="Roboto" panose="02000000000000000000" pitchFamily="2" charset="0"/>
              </a:rPr>
              <a:t>Full spectrum cyber operations and information dominance</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ea typeface="Roboto" panose="02000000000000000000" pitchFamily="2" charset="0"/>
              </a:rPr>
              <a:t>Space protection &amp; resiliency</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ea typeface="Roboto" panose="02000000000000000000" pitchFamily="2" charset="0"/>
              </a:rPr>
              <a:t>Secure, resilient global communications</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ea typeface="Roboto" panose="02000000000000000000" pitchFamily="2" charset="0"/>
              </a:rPr>
              <a:t>Border and maritime security platforms</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ea typeface="Roboto" panose="02000000000000000000" pitchFamily="2" charset="0"/>
              </a:rPr>
              <a:t>International coalition strike platforms</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rPr>
              <a:t>Hypersonic weapons</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rPr>
              <a:t>Foreign Affairs</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rPr>
              <a:t>Citizen health and safety</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rPr>
              <a:t>Mission-based enterprise IT modernization</a:t>
            </a:r>
          </a:p>
          <a:p>
            <a:pPr defTabSz="628650">
              <a:lnSpc>
                <a:spcPct val="100000"/>
              </a:lnSpc>
              <a:spcAft>
                <a:spcPts val="300"/>
              </a:spcAft>
              <a:buClr>
                <a:srgbClr val="46E3D5"/>
              </a:buClr>
              <a:buFont typeface="Wingdings" pitchFamily="2" charset="2"/>
              <a:buChar char="§"/>
            </a:pPr>
            <a:r>
              <a:rPr lang="en-US" b="1" dirty="0">
                <a:solidFill>
                  <a:srgbClr val="315EAB"/>
                </a:solidFill>
              </a:rPr>
              <a:t>…and deep into the far reaches of the galaxy</a:t>
            </a:r>
          </a:p>
          <a:p>
            <a:pPr marL="506413" lvl="1" indent="-285750" defTabSz="628650">
              <a:lnSpc>
                <a:spcPct val="100000"/>
              </a:lnSpc>
              <a:spcAft>
                <a:spcPts val="300"/>
              </a:spcAft>
              <a:buClr>
                <a:schemeClr val="bg1">
                  <a:lumMod val="65000"/>
                </a:schemeClr>
              </a:buClr>
            </a:pPr>
            <a:r>
              <a:rPr lang="en-US" dirty="0">
                <a:solidFill>
                  <a:schemeClr val="bg1">
                    <a:lumMod val="65000"/>
                  </a:schemeClr>
                </a:solidFill>
                <a:ea typeface="Roboto" panose="02000000000000000000" pitchFamily="2" charset="0"/>
              </a:rPr>
              <a:t>Human space exploration</a:t>
            </a:r>
          </a:p>
        </p:txBody>
      </p:sp>
      <p:sp>
        <p:nvSpPr>
          <p:cNvPr id="6" name="Title 5">
            <a:extLst>
              <a:ext uri="{FF2B5EF4-FFF2-40B4-BE49-F238E27FC236}">
                <a16:creationId xmlns:a16="http://schemas.microsoft.com/office/drawing/2014/main" id="{D441516C-ADB2-4641-97A2-D463516548CE}"/>
              </a:ext>
            </a:extLst>
          </p:cNvPr>
          <p:cNvSpPr>
            <a:spLocks noGrp="1"/>
          </p:cNvSpPr>
          <p:nvPr>
            <p:ph type="title"/>
          </p:nvPr>
        </p:nvSpPr>
        <p:spPr/>
        <p:txBody>
          <a:bodyPr/>
          <a:lstStyle/>
          <a:p>
            <a:r>
              <a:rPr lang="en-US" dirty="0">
                <a:solidFill>
                  <a:srgbClr val="315EAB"/>
                </a:solidFill>
              </a:rPr>
              <a:t>About Peraton</a:t>
            </a:r>
          </a:p>
        </p:txBody>
      </p:sp>
      <p:pic>
        <p:nvPicPr>
          <p:cNvPr id="4" name="Picture 3" descr="A picture containing dark&#10;&#10;Description automatically generated">
            <a:extLst>
              <a:ext uri="{FF2B5EF4-FFF2-40B4-BE49-F238E27FC236}">
                <a16:creationId xmlns:a16="http://schemas.microsoft.com/office/drawing/2014/main" id="{D22D4E5F-AA52-5146-8826-E247CDE620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41605" y="1768721"/>
            <a:ext cx="4614983" cy="4679080"/>
          </a:xfrm>
          <a:prstGeom prst="rect">
            <a:avLst/>
          </a:prstGeom>
        </p:spPr>
      </p:pic>
      <p:pic>
        <p:nvPicPr>
          <p:cNvPr id="5" name="Picture 4" descr="A satellite in space&#10;&#10;Description automatically generated with low confidence">
            <a:extLst>
              <a:ext uri="{FF2B5EF4-FFF2-40B4-BE49-F238E27FC236}">
                <a16:creationId xmlns:a16="http://schemas.microsoft.com/office/drawing/2014/main" id="{E2788A47-90E8-3A42-B648-13B805067B5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415915">
            <a:off x="10859789" y="624965"/>
            <a:ext cx="993600" cy="565554"/>
          </a:xfrm>
          <a:prstGeom prst="rect">
            <a:avLst/>
          </a:prstGeom>
        </p:spPr>
      </p:pic>
      <p:sp>
        <p:nvSpPr>
          <p:cNvPr id="7" name="TextBox 6">
            <a:extLst>
              <a:ext uri="{FF2B5EF4-FFF2-40B4-BE49-F238E27FC236}">
                <a16:creationId xmlns:a16="http://schemas.microsoft.com/office/drawing/2014/main" id="{4CDF5682-EDA3-490B-967D-C57019132CAA}"/>
              </a:ext>
            </a:extLst>
          </p:cNvPr>
          <p:cNvSpPr txBox="1"/>
          <p:nvPr/>
        </p:nvSpPr>
        <p:spPr>
          <a:xfrm>
            <a:off x="2660411" y="6488668"/>
            <a:ext cx="6679768" cy="369332"/>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39919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entagon 63">
            <a:extLst>
              <a:ext uri="{FF2B5EF4-FFF2-40B4-BE49-F238E27FC236}">
                <a16:creationId xmlns:a16="http://schemas.microsoft.com/office/drawing/2014/main" id="{9869D93B-803B-EB46-BEF4-CF733D37C3ED}"/>
              </a:ext>
            </a:extLst>
          </p:cNvPr>
          <p:cNvSpPr/>
          <p:nvPr/>
        </p:nvSpPr>
        <p:spPr>
          <a:xfrm rot="16200000">
            <a:off x="7849658" y="1780155"/>
            <a:ext cx="5209906" cy="3204121"/>
          </a:xfrm>
          <a:prstGeom prst="homePlate">
            <a:avLst>
              <a:gd name="adj" fmla="val 34444"/>
            </a:avLst>
          </a:prstGeom>
          <a:gradFill flip="none" rotWithShape="1">
            <a:gsLst>
              <a:gs pos="10000">
                <a:srgbClr val="00AEEF"/>
              </a:gs>
              <a:gs pos="40000">
                <a:schemeClr val="tx1">
                  <a:lumMod val="95000"/>
                  <a:lumOff val="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entagon 64">
            <a:extLst>
              <a:ext uri="{FF2B5EF4-FFF2-40B4-BE49-F238E27FC236}">
                <a16:creationId xmlns:a16="http://schemas.microsoft.com/office/drawing/2014/main" id="{06CD7550-0ADE-0742-B72F-04F292AC0839}"/>
              </a:ext>
            </a:extLst>
          </p:cNvPr>
          <p:cNvSpPr/>
          <p:nvPr/>
        </p:nvSpPr>
        <p:spPr>
          <a:xfrm rot="16200000">
            <a:off x="8017208" y="1947706"/>
            <a:ext cx="4953243" cy="3125682"/>
          </a:xfrm>
          <a:prstGeom prst="homePlate">
            <a:avLst>
              <a:gd name="adj" fmla="val 34444"/>
            </a:avLst>
          </a:prstGeom>
          <a:gradFill flip="none" rotWithShape="1">
            <a:gsLst>
              <a:gs pos="10000">
                <a:srgbClr val="00AEEF"/>
              </a:gs>
              <a:gs pos="100000">
                <a:schemeClr val="tx1">
                  <a:lumMod val="95000"/>
                  <a:lumOff val="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row: Pentagon 24">
            <a:extLst>
              <a:ext uri="{FF2B5EF4-FFF2-40B4-BE49-F238E27FC236}">
                <a16:creationId xmlns:a16="http://schemas.microsoft.com/office/drawing/2014/main" id="{C20A2791-6F91-7A4B-904D-697DCBAC35BE}"/>
              </a:ext>
            </a:extLst>
          </p:cNvPr>
          <p:cNvSpPr/>
          <p:nvPr/>
        </p:nvSpPr>
        <p:spPr bwMode="auto">
          <a:xfrm>
            <a:off x="7320211" y="1507682"/>
            <a:ext cx="1645920" cy="4480560"/>
          </a:xfrm>
          <a:custGeom>
            <a:avLst/>
            <a:gdLst>
              <a:gd name="connsiteX0" fmla="*/ 0 w 2166137"/>
              <a:gd name="connsiteY0" fmla="*/ 0 h 4326883"/>
              <a:gd name="connsiteX1" fmla="*/ 1083069 w 2166137"/>
              <a:gd name="connsiteY1" fmla="*/ 0 h 4326883"/>
              <a:gd name="connsiteX2" fmla="*/ 2166137 w 2166137"/>
              <a:gd name="connsiteY2" fmla="*/ 2163442 h 4326883"/>
              <a:gd name="connsiteX3" fmla="*/ 1083069 w 2166137"/>
              <a:gd name="connsiteY3" fmla="*/ 4326883 h 4326883"/>
              <a:gd name="connsiteX4" fmla="*/ 0 w 2166137"/>
              <a:gd name="connsiteY4" fmla="*/ 4326883 h 4326883"/>
              <a:gd name="connsiteX5" fmla="*/ 0 w 2166137"/>
              <a:gd name="connsiteY5" fmla="*/ 0 h 4326883"/>
              <a:gd name="connsiteX0" fmla="*/ 0 w 2166137"/>
              <a:gd name="connsiteY0" fmla="*/ 21516 h 4348399"/>
              <a:gd name="connsiteX1" fmla="*/ 1674739 w 2166137"/>
              <a:gd name="connsiteY1" fmla="*/ 0 h 4348399"/>
              <a:gd name="connsiteX2" fmla="*/ 2166137 w 2166137"/>
              <a:gd name="connsiteY2" fmla="*/ 2184958 h 4348399"/>
              <a:gd name="connsiteX3" fmla="*/ 1083069 w 2166137"/>
              <a:gd name="connsiteY3" fmla="*/ 4348399 h 4348399"/>
              <a:gd name="connsiteX4" fmla="*/ 0 w 2166137"/>
              <a:gd name="connsiteY4" fmla="*/ 4348399 h 4348399"/>
              <a:gd name="connsiteX5" fmla="*/ 0 w 2166137"/>
              <a:gd name="connsiteY5" fmla="*/ 21516 h 4348399"/>
              <a:gd name="connsiteX0" fmla="*/ 0 w 2166137"/>
              <a:gd name="connsiteY0" fmla="*/ 21516 h 4359157"/>
              <a:gd name="connsiteX1" fmla="*/ 1674739 w 2166137"/>
              <a:gd name="connsiteY1" fmla="*/ 0 h 4359157"/>
              <a:gd name="connsiteX2" fmla="*/ 2166137 w 2166137"/>
              <a:gd name="connsiteY2" fmla="*/ 2184958 h 4359157"/>
              <a:gd name="connsiteX3" fmla="*/ 1663982 w 2166137"/>
              <a:gd name="connsiteY3" fmla="*/ 4359157 h 4359157"/>
              <a:gd name="connsiteX4" fmla="*/ 0 w 2166137"/>
              <a:gd name="connsiteY4" fmla="*/ 4348399 h 4359157"/>
              <a:gd name="connsiteX5" fmla="*/ 0 w 2166137"/>
              <a:gd name="connsiteY5" fmla="*/ 21516 h 4359157"/>
              <a:gd name="connsiteX0" fmla="*/ 0 w 2166137"/>
              <a:gd name="connsiteY0" fmla="*/ 16753 h 4354394"/>
              <a:gd name="connsiteX1" fmla="*/ 1674739 w 2166137"/>
              <a:gd name="connsiteY1" fmla="*/ 0 h 4354394"/>
              <a:gd name="connsiteX2" fmla="*/ 2166137 w 2166137"/>
              <a:gd name="connsiteY2" fmla="*/ 2180195 h 4354394"/>
              <a:gd name="connsiteX3" fmla="*/ 1663982 w 2166137"/>
              <a:gd name="connsiteY3" fmla="*/ 4354394 h 4354394"/>
              <a:gd name="connsiteX4" fmla="*/ 0 w 2166137"/>
              <a:gd name="connsiteY4" fmla="*/ 4343636 h 4354394"/>
              <a:gd name="connsiteX5" fmla="*/ 0 w 2166137"/>
              <a:gd name="connsiteY5" fmla="*/ 16753 h 4354394"/>
              <a:gd name="connsiteX0" fmla="*/ 0 w 2166137"/>
              <a:gd name="connsiteY0" fmla="*/ 7228 h 4344869"/>
              <a:gd name="connsiteX1" fmla="*/ 1677120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 name="connsiteX0" fmla="*/ 0 w 2166137"/>
              <a:gd name="connsiteY0" fmla="*/ 7228 h 4344869"/>
              <a:gd name="connsiteX1" fmla="*/ 1681883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137" h="4344869">
                <a:moveTo>
                  <a:pt x="0" y="7228"/>
                </a:moveTo>
                <a:lnTo>
                  <a:pt x="1681883" y="0"/>
                </a:lnTo>
                <a:lnTo>
                  <a:pt x="2166137" y="2170670"/>
                </a:lnTo>
                <a:lnTo>
                  <a:pt x="1663982" y="4344869"/>
                </a:lnTo>
                <a:lnTo>
                  <a:pt x="0" y="4334111"/>
                </a:lnTo>
                <a:lnTo>
                  <a:pt x="0" y="7228"/>
                </a:lnTo>
                <a:close/>
              </a:path>
            </a:pathLst>
          </a:custGeom>
          <a:gradFill flip="none" rotWithShape="1">
            <a:gsLst>
              <a:gs pos="100000">
                <a:srgbClr val="EDF19C"/>
              </a:gs>
              <a:gs pos="75000">
                <a:srgbClr val="36FFE3"/>
              </a:gs>
              <a:gs pos="0">
                <a:srgbClr val="00AEEF"/>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1" fontAlgn="base" latinLnBrk="0" hangingPunct="1">
              <a:lnSpc>
                <a:spcPct val="100000"/>
              </a:lnSpc>
              <a:spcBef>
                <a:spcPct val="50000"/>
              </a:spcBef>
              <a:spcAft>
                <a:spcPct val="0"/>
              </a:spcAft>
              <a:buClrTx/>
              <a:buSzTx/>
              <a:tabLst/>
            </a:pPr>
            <a:endParaRPr lang="en-US" sz="2000" b="1" dirty="0"/>
          </a:p>
        </p:txBody>
      </p:sp>
      <p:sp>
        <p:nvSpPr>
          <p:cNvPr id="34" name="TextBox 33">
            <a:extLst>
              <a:ext uri="{FF2B5EF4-FFF2-40B4-BE49-F238E27FC236}">
                <a16:creationId xmlns:a16="http://schemas.microsoft.com/office/drawing/2014/main" id="{6CB726BC-545D-408E-AA3A-0053EAC38EE2}"/>
              </a:ext>
            </a:extLst>
          </p:cNvPr>
          <p:cNvSpPr txBox="1"/>
          <p:nvPr/>
        </p:nvSpPr>
        <p:spPr>
          <a:xfrm>
            <a:off x="8972943" y="1916508"/>
            <a:ext cx="3003377" cy="338554"/>
          </a:xfrm>
          <a:prstGeom prst="rect">
            <a:avLst/>
          </a:prstGeom>
        </p:spPr>
        <p:txBody>
          <a:bodyPr wrap="square" rtlCol="0">
            <a:spAutoFit/>
          </a:bodyPr>
          <a:lstStyle/>
          <a:p>
            <a:pPr algn="ctr"/>
            <a:r>
              <a:rPr lang="en-US" sz="1600" dirty="0">
                <a:solidFill>
                  <a:srgbClr val="36FFE3"/>
                </a:solidFill>
                <a:latin typeface="Gill Sans MT" panose="020B0502020104020203" pitchFamily="34" charset="77"/>
              </a:rPr>
              <a:t>KEY HIGHLIGHTS</a:t>
            </a:r>
          </a:p>
        </p:txBody>
      </p:sp>
      <p:sp>
        <p:nvSpPr>
          <p:cNvPr id="43" name="TextBox 42">
            <a:extLst>
              <a:ext uri="{FF2B5EF4-FFF2-40B4-BE49-F238E27FC236}">
                <a16:creationId xmlns:a16="http://schemas.microsoft.com/office/drawing/2014/main" id="{01820802-F9B8-4BAA-B8A3-6D22910C4176}"/>
              </a:ext>
            </a:extLst>
          </p:cNvPr>
          <p:cNvSpPr txBox="1"/>
          <p:nvPr/>
        </p:nvSpPr>
        <p:spPr>
          <a:xfrm>
            <a:off x="9094955" y="2207155"/>
            <a:ext cx="2868927" cy="3824124"/>
          </a:xfrm>
          <a:prstGeom prst="rect">
            <a:avLst/>
          </a:prstGeom>
        </p:spPr>
        <p:txBody>
          <a:bodyPr wrap="square" rtlCol="0">
            <a:spAutoFit/>
          </a:bodyPr>
          <a:lstStyle/>
          <a:p>
            <a:pPr>
              <a:lnSpc>
                <a:spcPts val="1500"/>
              </a:lnSpc>
              <a:spcBef>
                <a:spcPts val="1100"/>
              </a:spcBef>
              <a:buClr>
                <a:srgbClr val="36FFE3"/>
              </a:buClr>
            </a:pPr>
            <a:r>
              <a:rPr lang="en-US" sz="1400" dirty="0">
                <a:solidFill>
                  <a:schemeClr val="bg1">
                    <a:lumMod val="95000"/>
                  </a:schemeClr>
                </a:solidFill>
                <a:latin typeface="Gill Sans MT" panose="020B0502020104020203" pitchFamily="34" charset="77"/>
              </a:rPr>
              <a:t>Top tier government services provider with diversified portfolio</a:t>
            </a:r>
          </a:p>
          <a:p>
            <a:pPr>
              <a:lnSpc>
                <a:spcPts val="1500"/>
              </a:lnSpc>
              <a:spcBef>
                <a:spcPts val="1100"/>
              </a:spcBef>
              <a:buClr>
                <a:srgbClr val="36FFE3"/>
              </a:buClr>
            </a:pPr>
            <a:r>
              <a:rPr lang="en-US" sz="1400" dirty="0">
                <a:solidFill>
                  <a:schemeClr val="bg1">
                    <a:lumMod val="95000"/>
                  </a:schemeClr>
                </a:solidFill>
                <a:latin typeface="Gill Sans MT" panose="020B0502020104020203" pitchFamily="34" charset="77"/>
              </a:rPr>
              <a:t>Best in class margin performance</a:t>
            </a:r>
          </a:p>
          <a:p>
            <a:pPr>
              <a:lnSpc>
                <a:spcPts val="1500"/>
              </a:lnSpc>
              <a:spcBef>
                <a:spcPts val="1100"/>
              </a:spcBef>
              <a:buClr>
                <a:srgbClr val="36FFE3"/>
              </a:buClr>
            </a:pPr>
            <a:r>
              <a:rPr lang="en-US" sz="1400" dirty="0">
                <a:solidFill>
                  <a:schemeClr val="bg1">
                    <a:lumMod val="95000"/>
                  </a:schemeClr>
                </a:solidFill>
                <a:latin typeface="Gill Sans MT" panose="020B0502020104020203" pitchFamily="34" charset="77"/>
              </a:rPr>
              <a:t>22,000 employees with deep technical talent across all domains</a:t>
            </a:r>
          </a:p>
          <a:p>
            <a:pPr>
              <a:lnSpc>
                <a:spcPts val="1500"/>
              </a:lnSpc>
              <a:spcBef>
                <a:spcPts val="1100"/>
              </a:spcBef>
              <a:buClr>
                <a:srgbClr val="36FFE3"/>
              </a:buClr>
            </a:pPr>
            <a:r>
              <a:rPr lang="en-US" sz="1400" dirty="0">
                <a:solidFill>
                  <a:schemeClr val="bg1">
                    <a:lumMod val="95000"/>
                  </a:schemeClr>
                </a:solidFill>
                <a:latin typeface="Gill Sans MT" panose="020B0502020104020203" pitchFamily="34" charset="77"/>
              </a:rPr>
              <a:t>20,000 cleared employees with ~7,500 TS/SCI cleared across hundreds of special access programs</a:t>
            </a:r>
          </a:p>
          <a:p>
            <a:pPr>
              <a:lnSpc>
                <a:spcPts val="1500"/>
              </a:lnSpc>
              <a:spcBef>
                <a:spcPts val="1100"/>
              </a:spcBef>
              <a:buClr>
                <a:srgbClr val="36FFE3"/>
              </a:buClr>
            </a:pPr>
            <a:r>
              <a:rPr lang="en-US" sz="1400" dirty="0">
                <a:solidFill>
                  <a:schemeClr val="bg1">
                    <a:lumMod val="95000"/>
                  </a:schemeClr>
                </a:solidFill>
                <a:latin typeface="Gill Sans MT" panose="020B0502020104020203" pitchFamily="34" charset="77"/>
              </a:rPr>
              <a:t>Mission capability integrator in national and global level missions of consequence</a:t>
            </a:r>
          </a:p>
          <a:p>
            <a:pPr>
              <a:lnSpc>
                <a:spcPts val="1500"/>
              </a:lnSpc>
              <a:spcBef>
                <a:spcPts val="1100"/>
              </a:spcBef>
              <a:buClr>
                <a:srgbClr val="36FFE3"/>
              </a:buClr>
            </a:pPr>
            <a:r>
              <a:rPr lang="en-US" sz="1400" dirty="0">
                <a:solidFill>
                  <a:schemeClr val="bg1">
                    <a:lumMod val="95000"/>
                  </a:schemeClr>
                </a:solidFill>
                <a:latin typeface="Gill Sans MT" panose="020B0502020104020203" pitchFamily="34" charset="77"/>
              </a:rPr>
              <a:t>Patent portfolio of 470 leverageable patents</a:t>
            </a:r>
          </a:p>
          <a:p>
            <a:pPr>
              <a:lnSpc>
                <a:spcPts val="1500"/>
              </a:lnSpc>
              <a:spcBef>
                <a:spcPts val="1100"/>
              </a:spcBef>
              <a:buClr>
                <a:srgbClr val="36FFE3"/>
              </a:buClr>
            </a:pPr>
            <a:r>
              <a:rPr lang="en-US" sz="1400" dirty="0">
                <a:solidFill>
                  <a:schemeClr val="bg1">
                    <a:lumMod val="95000"/>
                  </a:schemeClr>
                </a:solidFill>
                <a:latin typeface="Gill Sans MT" panose="020B0502020104020203" pitchFamily="34" charset="77"/>
              </a:rPr>
              <a:t>Enterprise IT qualifications to address any magnitude program</a:t>
            </a:r>
          </a:p>
        </p:txBody>
      </p:sp>
      <p:pic>
        <p:nvPicPr>
          <p:cNvPr id="59" name="Picture 58">
            <a:extLst>
              <a:ext uri="{FF2B5EF4-FFF2-40B4-BE49-F238E27FC236}">
                <a16:creationId xmlns:a16="http://schemas.microsoft.com/office/drawing/2014/main" id="{5EC40F76-3F59-4746-93DA-8E45A361E0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20231" y="1471316"/>
            <a:ext cx="2069444" cy="527866"/>
          </a:xfrm>
          <a:prstGeom prst="rect">
            <a:avLst/>
          </a:prstGeom>
        </p:spPr>
      </p:pic>
      <p:sp>
        <p:nvSpPr>
          <p:cNvPr id="76" name="Arrow: Pentagon 24">
            <a:extLst>
              <a:ext uri="{FF2B5EF4-FFF2-40B4-BE49-F238E27FC236}">
                <a16:creationId xmlns:a16="http://schemas.microsoft.com/office/drawing/2014/main" id="{CBD94894-E23F-0348-BB94-437148C0CDDD}"/>
              </a:ext>
            </a:extLst>
          </p:cNvPr>
          <p:cNvSpPr/>
          <p:nvPr/>
        </p:nvSpPr>
        <p:spPr bwMode="auto">
          <a:xfrm>
            <a:off x="5843246" y="1511251"/>
            <a:ext cx="1645920" cy="4480560"/>
          </a:xfrm>
          <a:custGeom>
            <a:avLst/>
            <a:gdLst>
              <a:gd name="connsiteX0" fmla="*/ 0 w 2166137"/>
              <a:gd name="connsiteY0" fmla="*/ 0 h 4326883"/>
              <a:gd name="connsiteX1" fmla="*/ 1083069 w 2166137"/>
              <a:gd name="connsiteY1" fmla="*/ 0 h 4326883"/>
              <a:gd name="connsiteX2" fmla="*/ 2166137 w 2166137"/>
              <a:gd name="connsiteY2" fmla="*/ 2163442 h 4326883"/>
              <a:gd name="connsiteX3" fmla="*/ 1083069 w 2166137"/>
              <a:gd name="connsiteY3" fmla="*/ 4326883 h 4326883"/>
              <a:gd name="connsiteX4" fmla="*/ 0 w 2166137"/>
              <a:gd name="connsiteY4" fmla="*/ 4326883 h 4326883"/>
              <a:gd name="connsiteX5" fmla="*/ 0 w 2166137"/>
              <a:gd name="connsiteY5" fmla="*/ 0 h 4326883"/>
              <a:gd name="connsiteX0" fmla="*/ 0 w 2166137"/>
              <a:gd name="connsiteY0" fmla="*/ 21516 h 4348399"/>
              <a:gd name="connsiteX1" fmla="*/ 1674739 w 2166137"/>
              <a:gd name="connsiteY1" fmla="*/ 0 h 4348399"/>
              <a:gd name="connsiteX2" fmla="*/ 2166137 w 2166137"/>
              <a:gd name="connsiteY2" fmla="*/ 2184958 h 4348399"/>
              <a:gd name="connsiteX3" fmla="*/ 1083069 w 2166137"/>
              <a:gd name="connsiteY3" fmla="*/ 4348399 h 4348399"/>
              <a:gd name="connsiteX4" fmla="*/ 0 w 2166137"/>
              <a:gd name="connsiteY4" fmla="*/ 4348399 h 4348399"/>
              <a:gd name="connsiteX5" fmla="*/ 0 w 2166137"/>
              <a:gd name="connsiteY5" fmla="*/ 21516 h 4348399"/>
              <a:gd name="connsiteX0" fmla="*/ 0 w 2166137"/>
              <a:gd name="connsiteY0" fmla="*/ 21516 h 4359157"/>
              <a:gd name="connsiteX1" fmla="*/ 1674739 w 2166137"/>
              <a:gd name="connsiteY1" fmla="*/ 0 h 4359157"/>
              <a:gd name="connsiteX2" fmla="*/ 2166137 w 2166137"/>
              <a:gd name="connsiteY2" fmla="*/ 2184958 h 4359157"/>
              <a:gd name="connsiteX3" fmla="*/ 1663982 w 2166137"/>
              <a:gd name="connsiteY3" fmla="*/ 4359157 h 4359157"/>
              <a:gd name="connsiteX4" fmla="*/ 0 w 2166137"/>
              <a:gd name="connsiteY4" fmla="*/ 4348399 h 4359157"/>
              <a:gd name="connsiteX5" fmla="*/ 0 w 2166137"/>
              <a:gd name="connsiteY5" fmla="*/ 21516 h 4359157"/>
              <a:gd name="connsiteX0" fmla="*/ 0 w 2166137"/>
              <a:gd name="connsiteY0" fmla="*/ 16753 h 4354394"/>
              <a:gd name="connsiteX1" fmla="*/ 1674739 w 2166137"/>
              <a:gd name="connsiteY1" fmla="*/ 0 h 4354394"/>
              <a:gd name="connsiteX2" fmla="*/ 2166137 w 2166137"/>
              <a:gd name="connsiteY2" fmla="*/ 2180195 h 4354394"/>
              <a:gd name="connsiteX3" fmla="*/ 1663982 w 2166137"/>
              <a:gd name="connsiteY3" fmla="*/ 4354394 h 4354394"/>
              <a:gd name="connsiteX4" fmla="*/ 0 w 2166137"/>
              <a:gd name="connsiteY4" fmla="*/ 4343636 h 4354394"/>
              <a:gd name="connsiteX5" fmla="*/ 0 w 2166137"/>
              <a:gd name="connsiteY5" fmla="*/ 16753 h 4354394"/>
              <a:gd name="connsiteX0" fmla="*/ 0 w 2166137"/>
              <a:gd name="connsiteY0" fmla="*/ 7228 h 4344869"/>
              <a:gd name="connsiteX1" fmla="*/ 1677120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 name="connsiteX0" fmla="*/ 0 w 2166137"/>
              <a:gd name="connsiteY0" fmla="*/ 7228 h 4344869"/>
              <a:gd name="connsiteX1" fmla="*/ 1681883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137" h="4344869">
                <a:moveTo>
                  <a:pt x="0" y="7228"/>
                </a:moveTo>
                <a:lnTo>
                  <a:pt x="1681883" y="0"/>
                </a:lnTo>
                <a:lnTo>
                  <a:pt x="2166137" y="2170670"/>
                </a:lnTo>
                <a:lnTo>
                  <a:pt x="1663982" y="4344869"/>
                </a:lnTo>
                <a:lnTo>
                  <a:pt x="0" y="4334111"/>
                </a:lnTo>
                <a:lnTo>
                  <a:pt x="0" y="7228"/>
                </a:lnTo>
                <a:close/>
              </a:path>
            </a:pathLst>
          </a:custGeom>
          <a:gradFill flip="none" rotWithShape="1">
            <a:gsLst>
              <a:gs pos="100000">
                <a:srgbClr val="EDF19C"/>
              </a:gs>
              <a:gs pos="75000">
                <a:srgbClr val="36FFE3"/>
              </a:gs>
              <a:gs pos="0">
                <a:srgbClr val="00AEEF"/>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1" fontAlgn="base" latinLnBrk="0" hangingPunct="1">
              <a:lnSpc>
                <a:spcPct val="100000"/>
              </a:lnSpc>
              <a:spcBef>
                <a:spcPct val="50000"/>
              </a:spcBef>
              <a:spcAft>
                <a:spcPct val="0"/>
              </a:spcAft>
              <a:buClrTx/>
              <a:buSzTx/>
              <a:tabLst/>
            </a:pPr>
            <a:endParaRPr lang="en-US" sz="2000" b="1" dirty="0"/>
          </a:p>
        </p:txBody>
      </p:sp>
      <p:sp>
        <p:nvSpPr>
          <p:cNvPr id="75" name="Arrow: Pentagon 24">
            <a:extLst>
              <a:ext uri="{FF2B5EF4-FFF2-40B4-BE49-F238E27FC236}">
                <a16:creationId xmlns:a16="http://schemas.microsoft.com/office/drawing/2014/main" id="{78A25817-46F9-364B-8F8D-BA5F71BDF491}"/>
              </a:ext>
            </a:extLst>
          </p:cNvPr>
          <p:cNvSpPr/>
          <p:nvPr/>
        </p:nvSpPr>
        <p:spPr bwMode="auto">
          <a:xfrm>
            <a:off x="4385756" y="1514820"/>
            <a:ext cx="1645920" cy="4480560"/>
          </a:xfrm>
          <a:custGeom>
            <a:avLst/>
            <a:gdLst>
              <a:gd name="connsiteX0" fmla="*/ 0 w 2166137"/>
              <a:gd name="connsiteY0" fmla="*/ 0 h 4326883"/>
              <a:gd name="connsiteX1" fmla="*/ 1083069 w 2166137"/>
              <a:gd name="connsiteY1" fmla="*/ 0 h 4326883"/>
              <a:gd name="connsiteX2" fmla="*/ 2166137 w 2166137"/>
              <a:gd name="connsiteY2" fmla="*/ 2163442 h 4326883"/>
              <a:gd name="connsiteX3" fmla="*/ 1083069 w 2166137"/>
              <a:gd name="connsiteY3" fmla="*/ 4326883 h 4326883"/>
              <a:gd name="connsiteX4" fmla="*/ 0 w 2166137"/>
              <a:gd name="connsiteY4" fmla="*/ 4326883 h 4326883"/>
              <a:gd name="connsiteX5" fmla="*/ 0 w 2166137"/>
              <a:gd name="connsiteY5" fmla="*/ 0 h 4326883"/>
              <a:gd name="connsiteX0" fmla="*/ 0 w 2166137"/>
              <a:gd name="connsiteY0" fmla="*/ 21516 h 4348399"/>
              <a:gd name="connsiteX1" fmla="*/ 1674739 w 2166137"/>
              <a:gd name="connsiteY1" fmla="*/ 0 h 4348399"/>
              <a:gd name="connsiteX2" fmla="*/ 2166137 w 2166137"/>
              <a:gd name="connsiteY2" fmla="*/ 2184958 h 4348399"/>
              <a:gd name="connsiteX3" fmla="*/ 1083069 w 2166137"/>
              <a:gd name="connsiteY3" fmla="*/ 4348399 h 4348399"/>
              <a:gd name="connsiteX4" fmla="*/ 0 w 2166137"/>
              <a:gd name="connsiteY4" fmla="*/ 4348399 h 4348399"/>
              <a:gd name="connsiteX5" fmla="*/ 0 w 2166137"/>
              <a:gd name="connsiteY5" fmla="*/ 21516 h 4348399"/>
              <a:gd name="connsiteX0" fmla="*/ 0 w 2166137"/>
              <a:gd name="connsiteY0" fmla="*/ 21516 h 4359157"/>
              <a:gd name="connsiteX1" fmla="*/ 1674739 w 2166137"/>
              <a:gd name="connsiteY1" fmla="*/ 0 h 4359157"/>
              <a:gd name="connsiteX2" fmla="*/ 2166137 w 2166137"/>
              <a:gd name="connsiteY2" fmla="*/ 2184958 h 4359157"/>
              <a:gd name="connsiteX3" fmla="*/ 1663982 w 2166137"/>
              <a:gd name="connsiteY3" fmla="*/ 4359157 h 4359157"/>
              <a:gd name="connsiteX4" fmla="*/ 0 w 2166137"/>
              <a:gd name="connsiteY4" fmla="*/ 4348399 h 4359157"/>
              <a:gd name="connsiteX5" fmla="*/ 0 w 2166137"/>
              <a:gd name="connsiteY5" fmla="*/ 21516 h 4359157"/>
              <a:gd name="connsiteX0" fmla="*/ 0 w 2166137"/>
              <a:gd name="connsiteY0" fmla="*/ 16753 h 4354394"/>
              <a:gd name="connsiteX1" fmla="*/ 1674739 w 2166137"/>
              <a:gd name="connsiteY1" fmla="*/ 0 h 4354394"/>
              <a:gd name="connsiteX2" fmla="*/ 2166137 w 2166137"/>
              <a:gd name="connsiteY2" fmla="*/ 2180195 h 4354394"/>
              <a:gd name="connsiteX3" fmla="*/ 1663982 w 2166137"/>
              <a:gd name="connsiteY3" fmla="*/ 4354394 h 4354394"/>
              <a:gd name="connsiteX4" fmla="*/ 0 w 2166137"/>
              <a:gd name="connsiteY4" fmla="*/ 4343636 h 4354394"/>
              <a:gd name="connsiteX5" fmla="*/ 0 w 2166137"/>
              <a:gd name="connsiteY5" fmla="*/ 16753 h 4354394"/>
              <a:gd name="connsiteX0" fmla="*/ 0 w 2166137"/>
              <a:gd name="connsiteY0" fmla="*/ 7228 h 4344869"/>
              <a:gd name="connsiteX1" fmla="*/ 1677120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 name="connsiteX0" fmla="*/ 0 w 2166137"/>
              <a:gd name="connsiteY0" fmla="*/ 7228 h 4344869"/>
              <a:gd name="connsiteX1" fmla="*/ 1681883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137" h="4344869">
                <a:moveTo>
                  <a:pt x="0" y="7228"/>
                </a:moveTo>
                <a:lnTo>
                  <a:pt x="1681883" y="0"/>
                </a:lnTo>
                <a:lnTo>
                  <a:pt x="2166137" y="2170670"/>
                </a:lnTo>
                <a:lnTo>
                  <a:pt x="1663982" y="4344869"/>
                </a:lnTo>
                <a:lnTo>
                  <a:pt x="0" y="4334111"/>
                </a:lnTo>
                <a:lnTo>
                  <a:pt x="0" y="7228"/>
                </a:lnTo>
                <a:close/>
              </a:path>
            </a:pathLst>
          </a:custGeom>
          <a:gradFill flip="none" rotWithShape="1">
            <a:gsLst>
              <a:gs pos="100000">
                <a:srgbClr val="EDF19C"/>
              </a:gs>
              <a:gs pos="75000">
                <a:srgbClr val="36FFE3"/>
              </a:gs>
              <a:gs pos="0">
                <a:srgbClr val="00AEEF"/>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1" fontAlgn="base" latinLnBrk="0" hangingPunct="1">
              <a:lnSpc>
                <a:spcPct val="100000"/>
              </a:lnSpc>
              <a:spcBef>
                <a:spcPct val="50000"/>
              </a:spcBef>
              <a:spcAft>
                <a:spcPct val="0"/>
              </a:spcAft>
              <a:buClrTx/>
              <a:buSzTx/>
              <a:tabLst/>
            </a:pPr>
            <a:endParaRPr lang="en-US" sz="2000" b="1" dirty="0"/>
          </a:p>
        </p:txBody>
      </p:sp>
      <p:sp>
        <p:nvSpPr>
          <p:cNvPr id="74" name="Arrow: Pentagon 24">
            <a:extLst>
              <a:ext uri="{FF2B5EF4-FFF2-40B4-BE49-F238E27FC236}">
                <a16:creationId xmlns:a16="http://schemas.microsoft.com/office/drawing/2014/main" id="{D9E5A5A7-AEB5-9B4D-A37A-5E5F5AF95715}"/>
              </a:ext>
            </a:extLst>
          </p:cNvPr>
          <p:cNvSpPr/>
          <p:nvPr/>
        </p:nvSpPr>
        <p:spPr bwMode="auto">
          <a:xfrm>
            <a:off x="2928135" y="1513229"/>
            <a:ext cx="1645920" cy="4480560"/>
          </a:xfrm>
          <a:custGeom>
            <a:avLst/>
            <a:gdLst>
              <a:gd name="connsiteX0" fmla="*/ 0 w 2166137"/>
              <a:gd name="connsiteY0" fmla="*/ 0 h 4326883"/>
              <a:gd name="connsiteX1" fmla="*/ 1083069 w 2166137"/>
              <a:gd name="connsiteY1" fmla="*/ 0 h 4326883"/>
              <a:gd name="connsiteX2" fmla="*/ 2166137 w 2166137"/>
              <a:gd name="connsiteY2" fmla="*/ 2163442 h 4326883"/>
              <a:gd name="connsiteX3" fmla="*/ 1083069 w 2166137"/>
              <a:gd name="connsiteY3" fmla="*/ 4326883 h 4326883"/>
              <a:gd name="connsiteX4" fmla="*/ 0 w 2166137"/>
              <a:gd name="connsiteY4" fmla="*/ 4326883 h 4326883"/>
              <a:gd name="connsiteX5" fmla="*/ 0 w 2166137"/>
              <a:gd name="connsiteY5" fmla="*/ 0 h 4326883"/>
              <a:gd name="connsiteX0" fmla="*/ 0 w 2166137"/>
              <a:gd name="connsiteY0" fmla="*/ 21516 h 4348399"/>
              <a:gd name="connsiteX1" fmla="*/ 1674739 w 2166137"/>
              <a:gd name="connsiteY1" fmla="*/ 0 h 4348399"/>
              <a:gd name="connsiteX2" fmla="*/ 2166137 w 2166137"/>
              <a:gd name="connsiteY2" fmla="*/ 2184958 h 4348399"/>
              <a:gd name="connsiteX3" fmla="*/ 1083069 w 2166137"/>
              <a:gd name="connsiteY3" fmla="*/ 4348399 h 4348399"/>
              <a:gd name="connsiteX4" fmla="*/ 0 w 2166137"/>
              <a:gd name="connsiteY4" fmla="*/ 4348399 h 4348399"/>
              <a:gd name="connsiteX5" fmla="*/ 0 w 2166137"/>
              <a:gd name="connsiteY5" fmla="*/ 21516 h 4348399"/>
              <a:gd name="connsiteX0" fmla="*/ 0 w 2166137"/>
              <a:gd name="connsiteY0" fmla="*/ 21516 h 4359157"/>
              <a:gd name="connsiteX1" fmla="*/ 1674739 w 2166137"/>
              <a:gd name="connsiteY1" fmla="*/ 0 h 4359157"/>
              <a:gd name="connsiteX2" fmla="*/ 2166137 w 2166137"/>
              <a:gd name="connsiteY2" fmla="*/ 2184958 h 4359157"/>
              <a:gd name="connsiteX3" fmla="*/ 1663982 w 2166137"/>
              <a:gd name="connsiteY3" fmla="*/ 4359157 h 4359157"/>
              <a:gd name="connsiteX4" fmla="*/ 0 w 2166137"/>
              <a:gd name="connsiteY4" fmla="*/ 4348399 h 4359157"/>
              <a:gd name="connsiteX5" fmla="*/ 0 w 2166137"/>
              <a:gd name="connsiteY5" fmla="*/ 21516 h 4359157"/>
              <a:gd name="connsiteX0" fmla="*/ 0 w 2166137"/>
              <a:gd name="connsiteY0" fmla="*/ 16753 h 4354394"/>
              <a:gd name="connsiteX1" fmla="*/ 1674739 w 2166137"/>
              <a:gd name="connsiteY1" fmla="*/ 0 h 4354394"/>
              <a:gd name="connsiteX2" fmla="*/ 2166137 w 2166137"/>
              <a:gd name="connsiteY2" fmla="*/ 2180195 h 4354394"/>
              <a:gd name="connsiteX3" fmla="*/ 1663982 w 2166137"/>
              <a:gd name="connsiteY3" fmla="*/ 4354394 h 4354394"/>
              <a:gd name="connsiteX4" fmla="*/ 0 w 2166137"/>
              <a:gd name="connsiteY4" fmla="*/ 4343636 h 4354394"/>
              <a:gd name="connsiteX5" fmla="*/ 0 w 2166137"/>
              <a:gd name="connsiteY5" fmla="*/ 16753 h 4354394"/>
              <a:gd name="connsiteX0" fmla="*/ 0 w 2166137"/>
              <a:gd name="connsiteY0" fmla="*/ 7228 h 4344869"/>
              <a:gd name="connsiteX1" fmla="*/ 1677120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 name="connsiteX0" fmla="*/ 0 w 2166137"/>
              <a:gd name="connsiteY0" fmla="*/ 7228 h 4344869"/>
              <a:gd name="connsiteX1" fmla="*/ 1681883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137" h="4344869">
                <a:moveTo>
                  <a:pt x="0" y="7228"/>
                </a:moveTo>
                <a:lnTo>
                  <a:pt x="1681883" y="0"/>
                </a:lnTo>
                <a:lnTo>
                  <a:pt x="2166137" y="2170670"/>
                </a:lnTo>
                <a:lnTo>
                  <a:pt x="1663982" y="4344869"/>
                </a:lnTo>
                <a:lnTo>
                  <a:pt x="0" y="4334111"/>
                </a:lnTo>
                <a:lnTo>
                  <a:pt x="0" y="7228"/>
                </a:lnTo>
                <a:close/>
              </a:path>
            </a:pathLst>
          </a:custGeom>
          <a:gradFill flip="none" rotWithShape="1">
            <a:gsLst>
              <a:gs pos="100000">
                <a:srgbClr val="EDF19C"/>
              </a:gs>
              <a:gs pos="75000">
                <a:srgbClr val="36FFE3"/>
              </a:gs>
              <a:gs pos="0">
                <a:srgbClr val="00AEEF"/>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1" fontAlgn="base" latinLnBrk="0" hangingPunct="1">
              <a:lnSpc>
                <a:spcPct val="100000"/>
              </a:lnSpc>
              <a:spcBef>
                <a:spcPct val="50000"/>
              </a:spcBef>
              <a:spcAft>
                <a:spcPct val="0"/>
              </a:spcAft>
              <a:buClrTx/>
              <a:buSzTx/>
              <a:tabLst/>
            </a:pPr>
            <a:endParaRPr lang="en-US" sz="2000" b="1" dirty="0"/>
          </a:p>
        </p:txBody>
      </p:sp>
      <p:sp>
        <p:nvSpPr>
          <p:cNvPr id="73" name="Arrow: Pentagon 24">
            <a:extLst>
              <a:ext uri="{FF2B5EF4-FFF2-40B4-BE49-F238E27FC236}">
                <a16:creationId xmlns:a16="http://schemas.microsoft.com/office/drawing/2014/main" id="{8295BC55-2FDC-AF43-9E50-582CD13CDDD3}"/>
              </a:ext>
            </a:extLst>
          </p:cNvPr>
          <p:cNvSpPr/>
          <p:nvPr/>
        </p:nvSpPr>
        <p:spPr bwMode="auto">
          <a:xfrm>
            <a:off x="1466807" y="1511251"/>
            <a:ext cx="1645920" cy="4480560"/>
          </a:xfrm>
          <a:custGeom>
            <a:avLst/>
            <a:gdLst>
              <a:gd name="connsiteX0" fmla="*/ 0 w 2166137"/>
              <a:gd name="connsiteY0" fmla="*/ 0 h 4326883"/>
              <a:gd name="connsiteX1" fmla="*/ 1083069 w 2166137"/>
              <a:gd name="connsiteY1" fmla="*/ 0 h 4326883"/>
              <a:gd name="connsiteX2" fmla="*/ 2166137 w 2166137"/>
              <a:gd name="connsiteY2" fmla="*/ 2163442 h 4326883"/>
              <a:gd name="connsiteX3" fmla="*/ 1083069 w 2166137"/>
              <a:gd name="connsiteY3" fmla="*/ 4326883 h 4326883"/>
              <a:gd name="connsiteX4" fmla="*/ 0 w 2166137"/>
              <a:gd name="connsiteY4" fmla="*/ 4326883 h 4326883"/>
              <a:gd name="connsiteX5" fmla="*/ 0 w 2166137"/>
              <a:gd name="connsiteY5" fmla="*/ 0 h 4326883"/>
              <a:gd name="connsiteX0" fmla="*/ 0 w 2166137"/>
              <a:gd name="connsiteY0" fmla="*/ 21516 h 4348399"/>
              <a:gd name="connsiteX1" fmla="*/ 1674739 w 2166137"/>
              <a:gd name="connsiteY1" fmla="*/ 0 h 4348399"/>
              <a:gd name="connsiteX2" fmla="*/ 2166137 w 2166137"/>
              <a:gd name="connsiteY2" fmla="*/ 2184958 h 4348399"/>
              <a:gd name="connsiteX3" fmla="*/ 1083069 w 2166137"/>
              <a:gd name="connsiteY3" fmla="*/ 4348399 h 4348399"/>
              <a:gd name="connsiteX4" fmla="*/ 0 w 2166137"/>
              <a:gd name="connsiteY4" fmla="*/ 4348399 h 4348399"/>
              <a:gd name="connsiteX5" fmla="*/ 0 w 2166137"/>
              <a:gd name="connsiteY5" fmla="*/ 21516 h 4348399"/>
              <a:gd name="connsiteX0" fmla="*/ 0 w 2166137"/>
              <a:gd name="connsiteY0" fmla="*/ 21516 h 4359157"/>
              <a:gd name="connsiteX1" fmla="*/ 1674739 w 2166137"/>
              <a:gd name="connsiteY1" fmla="*/ 0 h 4359157"/>
              <a:gd name="connsiteX2" fmla="*/ 2166137 w 2166137"/>
              <a:gd name="connsiteY2" fmla="*/ 2184958 h 4359157"/>
              <a:gd name="connsiteX3" fmla="*/ 1663982 w 2166137"/>
              <a:gd name="connsiteY3" fmla="*/ 4359157 h 4359157"/>
              <a:gd name="connsiteX4" fmla="*/ 0 w 2166137"/>
              <a:gd name="connsiteY4" fmla="*/ 4348399 h 4359157"/>
              <a:gd name="connsiteX5" fmla="*/ 0 w 2166137"/>
              <a:gd name="connsiteY5" fmla="*/ 21516 h 4359157"/>
              <a:gd name="connsiteX0" fmla="*/ 0 w 2166137"/>
              <a:gd name="connsiteY0" fmla="*/ 16753 h 4354394"/>
              <a:gd name="connsiteX1" fmla="*/ 1674739 w 2166137"/>
              <a:gd name="connsiteY1" fmla="*/ 0 h 4354394"/>
              <a:gd name="connsiteX2" fmla="*/ 2166137 w 2166137"/>
              <a:gd name="connsiteY2" fmla="*/ 2180195 h 4354394"/>
              <a:gd name="connsiteX3" fmla="*/ 1663982 w 2166137"/>
              <a:gd name="connsiteY3" fmla="*/ 4354394 h 4354394"/>
              <a:gd name="connsiteX4" fmla="*/ 0 w 2166137"/>
              <a:gd name="connsiteY4" fmla="*/ 4343636 h 4354394"/>
              <a:gd name="connsiteX5" fmla="*/ 0 w 2166137"/>
              <a:gd name="connsiteY5" fmla="*/ 16753 h 4354394"/>
              <a:gd name="connsiteX0" fmla="*/ 0 w 2166137"/>
              <a:gd name="connsiteY0" fmla="*/ 7228 h 4344869"/>
              <a:gd name="connsiteX1" fmla="*/ 1677120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 name="connsiteX0" fmla="*/ 0 w 2166137"/>
              <a:gd name="connsiteY0" fmla="*/ 7228 h 4344869"/>
              <a:gd name="connsiteX1" fmla="*/ 1681883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137" h="4344869">
                <a:moveTo>
                  <a:pt x="0" y="7228"/>
                </a:moveTo>
                <a:lnTo>
                  <a:pt x="1681883" y="0"/>
                </a:lnTo>
                <a:lnTo>
                  <a:pt x="2166137" y="2170670"/>
                </a:lnTo>
                <a:lnTo>
                  <a:pt x="1663982" y="4344869"/>
                </a:lnTo>
                <a:lnTo>
                  <a:pt x="0" y="4334111"/>
                </a:lnTo>
                <a:lnTo>
                  <a:pt x="0" y="7228"/>
                </a:lnTo>
                <a:close/>
              </a:path>
            </a:pathLst>
          </a:custGeom>
          <a:gradFill flip="none" rotWithShape="1">
            <a:gsLst>
              <a:gs pos="100000">
                <a:srgbClr val="EDF19C"/>
              </a:gs>
              <a:gs pos="75000">
                <a:srgbClr val="36FFE3"/>
              </a:gs>
              <a:gs pos="0">
                <a:srgbClr val="00AEEF"/>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1" fontAlgn="base" latinLnBrk="0" hangingPunct="1">
              <a:lnSpc>
                <a:spcPct val="100000"/>
              </a:lnSpc>
              <a:spcBef>
                <a:spcPct val="50000"/>
              </a:spcBef>
              <a:spcAft>
                <a:spcPct val="0"/>
              </a:spcAft>
              <a:buClrTx/>
              <a:buSzTx/>
              <a:tabLst/>
            </a:pPr>
            <a:endParaRPr lang="en-US" sz="2000" b="1" dirty="0"/>
          </a:p>
        </p:txBody>
      </p:sp>
      <p:sp>
        <p:nvSpPr>
          <p:cNvPr id="3" name="Title 2">
            <a:extLst>
              <a:ext uri="{FF2B5EF4-FFF2-40B4-BE49-F238E27FC236}">
                <a16:creationId xmlns:a16="http://schemas.microsoft.com/office/drawing/2014/main" id="{FD5BFC0E-4D33-4B86-B69A-89B7C172CA58}"/>
              </a:ext>
            </a:extLst>
          </p:cNvPr>
          <p:cNvSpPr>
            <a:spLocks noGrp="1"/>
          </p:cNvSpPr>
          <p:nvPr>
            <p:ph type="title"/>
          </p:nvPr>
        </p:nvSpPr>
        <p:spPr>
          <a:prstGeom prst="rect">
            <a:avLst/>
          </a:prstGeom>
        </p:spPr>
        <p:txBody>
          <a:bodyPr/>
          <a:lstStyle/>
          <a:p>
            <a:r>
              <a:rPr lang="en-US" dirty="0">
                <a:solidFill>
                  <a:srgbClr val="315EAB"/>
                </a:solidFill>
              </a:rPr>
              <a:t>Creating A Next-Generation National Security Company</a:t>
            </a:r>
          </a:p>
        </p:txBody>
      </p:sp>
      <p:sp>
        <p:nvSpPr>
          <p:cNvPr id="40" name="TextBox 39">
            <a:extLst>
              <a:ext uri="{FF2B5EF4-FFF2-40B4-BE49-F238E27FC236}">
                <a16:creationId xmlns:a16="http://schemas.microsoft.com/office/drawing/2014/main" id="{0FCFA06C-AABB-4421-A503-33988335E292}"/>
              </a:ext>
            </a:extLst>
          </p:cNvPr>
          <p:cNvSpPr txBox="1"/>
          <p:nvPr/>
        </p:nvSpPr>
        <p:spPr>
          <a:xfrm>
            <a:off x="3150540" y="3591911"/>
            <a:ext cx="1600373" cy="469359"/>
          </a:xfrm>
          <a:prstGeom prst="rect">
            <a:avLst/>
          </a:prstGeom>
        </p:spPr>
        <p:txBody>
          <a:bodyPr wrap="square" rtlCol="0">
            <a:spAutoFit/>
          </a:bodyPr>
          <a:lstStyle/>
          <a:p>
            <a:pPr>
              <a:lnSpc>
                <a:spcPts val="1500"/>
              </a:lnSpc>
              <a:buClr>
                <a:srgbClr val="36FFE3"/>
              </a:buClr>
            </a:pPr>
            <a:r>
              <a:rPr lang="en-US" sz="1200" dirty="0">
                <a:solidFill>
                  <a:srgbClr val="315EAB"/>
                </a:solidFill>
                <a:latin typeface="Gill Sans MT" panose="020B0502020104020203" pitchFamily="34" charset="77"/>
              </a:rPr>
              <a:t>Mobile Services</a:t>
            </a:r>
          </a:p>
          <a:p>
            <a:pPr>
              <a:buClr>
                <a:srgbClr val="36FFE3"/>
              </a:buClr>
            </a:pPr>
            <a:r>
              <a:rPr lang="en-US" sz="1200" dirty="0">
                <a:solidFill>
                  <a:srgbClr val="315EAB"/>
                </a:solidFill>
                <a:latin typeface="Gill Sans MT" panose="020B0502020104020203" pitchFamily="34" charset="77"/>
              </a:rPr>
              <a:t>Global Access</a:t>
            </a:r>
          </a:p>
        </p:txBody>
      </p:sp>
      <p:sp>
        <p:nvSpPr>
          <p:cNvPr id="41" name="TextBox 40">
            <a:extLst>
              <a:ext uri="{FF2B5EF4-FFF2-40B4-BE49-F238E27FC236}">
                <a16:creationId xmlns:a16="http://schemas.microsoft.com/office/drawing/2014/main" id="{83FC753A-C036-4E8C-A81E-432BC4DE6BAC}"/>
              </a:ext>
            </a:extLst>
          </p:cNvPr>
          <p:cNvSpPr txBox="1"/>
          <p:nvPr/>
        </p:nvSpPr>
        <p:spPr>
          <a:xfrm>
            <a:off x="4574538" y="3296251"/>
            <a:ext cx="1450450" cy="1015663"/>
          </a:xfrm>
          <a:prstGeom prst="rect">
            <a:avLst/>
          </a:prstGeom>
        </p:spPr>
        <p:txBody>
          <a:bodyPr wrap="square" rtlCol="0">
            <a:spAutoFit/>
          </a:bodyPr>
          <a:lstStyle/>
          <a:p>
            <a:pPr>
              <a:buClr>
                <a:srgbClr val="36FFE3"/>
              </a:buClr>
            </a:pPr>
            <a:r>
              <a:rPr lang="en-US" sz="1200" dirty="0">
                <a:solidFill>
                  <a:srgbClr val="315EAB"/>
                </a:solidFill>
                <a:latin typeface="Gill Sans MT" panose="020B0502020104020203" pitchFamily="34" charset="77"/>
              </a:rPr>
              <a:t>Space Domain Awareness</a:t>
            </a:r>
          </a:p>
          <a:p>
            <a:pPr>
              <a:buClr>
                <a:srgbClr val="36FFE3"/>
              </a:buClr>
            </a:pPr>
            <a:r>
              <a:rPr lang="en-US" sz="1200" dirty="0">
                <a:solidFill>
                  <a:srgbClr val="315EAB"/>
                </a:solidFill>
                <a:latin typeface="Gill Sans MT" panose="020B0502020104020203" pitchFamily="34" charset="77"/>
              </a:rPr>
              <a:t>Satellite Ground</a:t>
            </a:r>
          </a:p>
          <a:p>
            <a:pPr>
              <a:buClr>
                <a:srgbClr val="36FFE3"/>
              </a:buClr>
            </a:pPr>
            <a:r>
              <a:rPr lang="en-US" sz="1200" dirty="0">
                <a:solidFill>
                  <a:srgbClr val="315EAB"/>
                </a:solidFill>
                <a:latin typeface="Gill Sans MT" panose="020B0502020104020203" pitchFamily="34" charset="77"/>
              </a:rPr>
              <a:t>Defense Cyber</a:t>
            </a:r>
          </a:p>
          <a:p>
            <a:pPr>
              <a:buClr>
                <a:srgbClr val="36FFE3"/>
              </a:buClr>
            </a:pPr>
            <a:r>
              <a:rPr lang="en-US" sz="1200" dirty="0">
                <a:solidFill>
                  <a:srgbClr val="315EAB"/>
                </a:solidFill>
                <a:latin typeface="Gill Sans MT" panose="020B0502020104020203" pitchFamily="34" charset="77"/>
              </a:rPr>
              <a:t>Enterprise Services</a:t>
            </a:r>
          </a:p>
        </p:txBody>
      </p:sp>
      <p:pic>
        <p:nvPicPr>
          <p:cNvPr id="28" name="Picture 27">
            <a:extLst>
              <a:ext uri="{FF2B5EF4-FFF2-40B4-BE49-F238E27FC236}">
                <a16:creationId xmlns:a16="http://schemas.microsoft.com/office/drawing/2014/main" id="{C5E29644-33FB-004A-B9CA-72C73D8235A7}"/>
              </a:ext>
            </a:extLst>
          </p:cNvPr>
          <p:cNvPicPr>
            <a:picLocks noChangeAspect="1"/>
          </p:cNvPicPr>
          <p:nvPr/>
        </p:nvPicPr>
        <p:blipFill>
          <a:blip r:embed="rId4" cstate="print">
            <a:alphaModFix/>
            <a:extLst>
              <a:ext uri="{28A0092B-C50C-407E-A947-70E740481C1C}">
                <a14:useLocalDpi xmlns:a14="http://schemas.microsoft.com/office/drawing/2010/main"/>
              </a:ext>
            </a:extLst>
          </a:blip>
          <a:stretch>
            <a:fillRect/>
          </a:stretch>
        </p:blipFill>
        <p:spPr>
          <a:xfrm>
            <a:off x="4590305" y="3011232"/>
            <a:ext cx="1236642" cy="286933"/>
          </a:xfrm>
          <a:prstGeom prst="rect">
            <a:avLst/>
          </a:prstGeom>
          <a:solidFill>
            <a:srgbClr val="315EAB"/>
          </a:solidFill>
        </p:spPr>
      </p:pic>
      <p:pic>
        <p:nvPicPr>
          <p:cNvPr id="35" name="Picture 34" descr="A picture containing drawing, plate&#10;&#10;Description automatically generated">
            <a:extLst>
              <a:ext uri="{FF2B5EF4-FFF2-40B4-BE49-F238E27FC236}">
                <a16:creationId xmlns:a16="http://schemas.microsoft.com/office/drawing/2014/main" id="{62D44D1D-B7AF-554F-AB1A-1D072EAB692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58429" y="3318114"/>
            <a:ext cx="1309940" cy="218326"/>
          </a:xfrm>
          <a:prstGeom prst="rect">
            <a:avLst/>
          </a:prstGeom>
          <a:solidFill>
            <a:srgbClr val="315EAB"/>
          </a:solidFill>
        </p:spPr>
      </p:pic>
      <p:sp>
        <p:nvSpPr>
          <p:cNvPr id="38" name="TextBox 37">
            <a:extLst>
              <a:ext uri="{FF2B5EF4-FFF2-40B4-BE49-F238E27FC236}">
                <a16:creationId xmlns:a16="http://schemas.microsoft.com/office/drawing/2014/main" id="{8B6F08FB-3A64-4C86-BF59-B75E6875077D}"/>
              </a:ext>
            </a:extLst>
          </p:cNvPr>
          <p:cNvSpPr txBox="1"/>
          <p:nvPr/>
        </p:nvSpPr>
        <p:spPr>
          <a:xfrm>
            <a:off x="4355711" y="3479961"/>
            <a:ext cx="397986" cy="523220"/>
          </a:xfrm>
          <a:prstGeom prst="rect">
            <a:avLst/>
          </a:prstGeom>
          <a:noFill/>
        </p:spPr>
        <p:txBody>
          <a:bodyPr wrap="square" rtlCol="0">
            <a:spAutoFit/>
          </a:bodyPr>
          <a:lstStyle/>
          <a:p>
            <a:pPr algn="ctr"/>
            <a:r>
              <a:rPr lang="en-US" sz="2800" b="1" dirty="0">
                <a:solidFill>
                  <a:srgbClr val="315EAB"/>
                </a:solidFill>
              </a:rPr>
              <a:t>+</a:t>
            </a:r>
          </a:p>
        </p:txBody>
      </p:sp>
      <p:sp>
        <p:nvSpPr>
          <p:cNvPr id="39" name="TextBox 38">
            <a:extLst>
              <a:ext uri="{FF2B5EF4-FFF2-40B4-BE49-F238E27FC236}">
                <a16:creationId xmlns:a16="http://schemas.microsoft.com/office/drawing/2014/main" id="{4F6E51C0-58F3-4160-889D-33165D9F14CF}"/>
              </a:ext>
            </a:extLst>
          </p:cNvPr>
          <p:cNvSpPr txBox="1"/>
          <p:nvPr/>
        </p:nvSpPr>
        <p:spPr>
          <a:xfrm>
            <a:off x="7265680" y="3479961"/>
            <a:ext cx="397986" cy="523220"/>
          </a:xfrm>
          <a:prstGeom prst="rect">
            <a:avLst/>
          </a:prstGeom>
          <a:noFill/>
        </p:spPr>
        <p:txBody>
          <a:bodyPr wrap="square" rtlCol="0">
            <a:spAutoFit/>
          </a:bodyPr>
          <a:lstStyle/>
          <a:p>
            <a:pPr algn="ctr"/>
            <a:r>
              <a:rPr lang="en-US" sz="2800" b="1" dirty="0">
                <a:solidFill>
                  <a:srgbClr val="315EAB"/>
                </a:solidFill>
              </a:rPr>
              <a:t>+</a:t>
            </a:r>
          </a:p>
        </p:txBody>
      </p:sp>
      <p:pic>
        <p:nvPicPr>
          <p:cNvPr id="54" name="Picture 53" descr="A picture containing graphical user interface&#10;&#10;Description automatically generated">
            <a:extLst>
              <a:ext uri="{FF2B5EF4-FFF2-40B4-BE49-F238E27FC236}">
                <a16:creationId xmlns:a16="http://schemas.microsoft.com/office/drawing/2014/main" id="{31F2DF71-EAB1-D04F-93C1-9D6B573E605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62308" y="2659297"/>
            <a:ext cx="1142800" cy="387481"/>
          </a:xfrm>
          <a:prstGeom prst="rect">
            <a:avLst/>
          </a:prstGeom>
          <a:solidFill>
            <a:srgbClr val="315EAB"/>
          </a:solidFill>
          <a:ln>
            <a:solidFill>
              <a:schemeClr val="tx1"/>
            </a:solidFill>
          </a:ln>
        </p:spPr>
      </p:pic>
      <p:sp>
        <p:nvSpPr>
          <p:cNvPr id="58" name="TextBox 57">
            <a:extLst>
              <a:ext uri="{FF2B5EF4-FFF2-40B4-BE49-F238E27FC236}">
                <a16:creationId xmlns:a16="http://schemas.microsoft.com/office/drawing/2014/main" id="{7B7E4FB7-1AF6-024D-850B-B6719349879C}"/>
              </a:ext>
            </a:extLst>
          </p:cNvPr>
          <p:cNvSpPr txBox="1"/>
          <p:nvPr/>
        </p:nvSpPr>
        <p:spPr>
          <a:xfrm>
            <a:off x="6053793" y="3041533"/>
            <a:ext cx="1157765" cy="401970"/>
          </a:xfrm>
          <a:prstGeom prst="rect">
            <a:avLst/>
          </a:prstGeom>
          <a:ln>
            <a:solidFill>
              <a:schemeClr val="tx1"/>
            </a:solidFill>
          </a:ln>
        </p:spPr>
        <p:txBody>
          <a:bodyPr wrap="square" rtlCol="0">
            <a:spAutoFit/>
          </a:bodyPr>
          <a:lstStyle/>
          <a:p>
            <a:pPr algn="ctr">
              <a:lnSpc>
                <a:spcPts val="780"/>
              </a:lnSpc>
              <a:buClr>
                <a:srgbClr val="36FFE3"/>
              </a:buClr>
            </a:pPr>
            <a:r>
              <a:rPr lang="en-US" sz="900" dirty="0">
                <a:solidFill>
                  <a:srgbClr val="315EAB"/>
                </a:solidFill>
                <a:latin typeface="Gill Sans MT" panose="020B0502020104020203" pitchFamily="34" charset="77"/>
              </a:rPr>
              <a:t>Integrated Mission</a:t>
            </a:r>
          </a:p>
          <a:p>
            <a:pPr algn="ctr">
              <a:lnSpc>
                <a:spcPts val="780"/>
              </a:lnSpc>
              <a:buClr>
                <a:srgbClr val="36FFE3"/>
              </a:buClr>
            </a:pPr>
            <a:r>
              <a:rPr lang="en-US" sz="900" dirty="0">
                <a:solidFill>
                  <a:srgbClr val="315EAB"/>
                </a:solidFill>
                <a:latin typeface="Gill Sans MT" panose="020B0502020104020203" pitchFamily="34" charset="77"/>
              </a:rPr>
              <a:t>Support &amp; IT</a:t>
            </a:r>
          </a:p>
          <a:p>
            <a:pPr algn="ctr">
              <a:lnSpc>
                <a:spcPts val="780"/>
              </a:lnSpc>
              <a:buClr>
                <a:srgbClr val="36FFE3"/>
              </a:buClr>
            </a:pPr>
            <a:r>
              <a:rPr lang="en-US" sz="900" dirty="0">
                <a:solidFill>
                  <a:srgbClr val="315EAB"/>
                </a:solidFill>
                <a:latin typeface="Gill Sans MT" panose="020B0502020104020203" pitchFamily="34" charset="77"/>
              </a:rPr>
              <a:t>Solutions Business</a:t>
            </a:r>
          </a:p>
        </p:txBody>
      </p:sp>
      <p:sp>
        <p:nvSpPr>
          <p:cNvPr id="61" name="TextBox 60">
            <a:extLst>
              <a:ext uri="{FF2B5EF4-FFF2-40B4-BE49-F238E27FC236}">
                <a16:creationId xmlns:a16="http://schemas.microsoft.com/office/drawing/2014/main" id="{7239AF6A-6754-8E4A-884E-6345B5C9FD36}"/>
              </a:ext>
            </a:extLst>
          </p:cNvPr>
          <p:cNvSpPr txBox="1"/>
          <p:nvPr/>
        </p:nvSpPr>
        <p:spPr>
          <a:xfrm>
            <a:off x="5833628" y="3479961"/>
            <a:ext cx="397986" cy="523220"/>
          </a:xfrm>
          <a:prstGeom prst="rect">
            <a:avLst/>
          </a:prstGeom>
          <a:noFill/>
        </p:spPr>
        <p:txBody>
          <a:bodyPr wrap="square" rtlCol="0">
            <a:spAutoFit/>
          </a:bodyPr>
          <a:lstStyle/>
          <a:p>
            <a:pPr algn="ctr"/>
            <a:r>
              <a:rPr lang="en-US" sz="2800" b="1" dirty="0">
                <a:solidFill>
                  <a:srgbClr val="315EAB"/>
                </a:solidFill>
              </a:rPr>
              <a:t>+</a:t>
            </a:r>
          </a:p>
        </p:txBody>
      </p:sp>
      <p:sp>
        <p:nvSpPr>
          <p:cNvPr id="66" name="TextBox 65">
            <a:extLst>
              <a:ext uri="{FF2B5EF4-FFF2-40B4-BE49-F238E27FC236}">
                <a16:creationId xmlns:a16="http://schemas.microsoft.com/office/drawing/2014/main" id="{77B4FDD1-3795-4448-BE6B-93EF3ADBB8B3}"/>
              </a:ext>
            </a:extLst>
          </p:cNvPr>
          <p:cNvSpPr txBox="1"/>
          <p:nvPr/>
        </p:nvSpPr>
        <p:spPr>
          <a:xfrm>
            <a:off x="6029769" y="3443503"/>
            <a:ext cx="1502294" cy="1015663"/>
          </a:xfrm>
          <a:prstGeom prst="rect">
            <a:avLst/>
          </a:prstGeom>
        </p:spPr>
        <p:txBody>
          <a:bodyPr wrap="square" rtlCol="0">
            <a:spAutoFit/>
          </a:bodyPr>
          <a:lstStyle/>
          <a:p>
            <a:pPr>
              <a:buClr>
                <a:srgbClr val="36FFE3"/>
              </a:buClr>
            </a:pPr>
            <a:r>
              <a:rPr lang="en-US" sz="1200" dirty="0">
                <a:solidFill>
                  <a:srgbClr val="315EAB"/>
                </a:solidFill>
                <a:latin typeface="Gill Sans MT" panose="020B0502020104020203" pitchFamily="34" charset="77"/>
              </a:rPr>
              <a:t>National Intelligence</a:t>
            </a:r>
          </a:p>
          <a:p>
            <a:pPr>
              <a:buClr>
                <a:srgbClr val="36FFE3"/>
              </a:buClr>
            </a:pPr>
            <a:r>
              <a:rPr lang="en-US" sz="1200" dirty="0">
                <a:solidFill>
                  <a:srgbClr val="315EAB"/>
                </a:solidFill>
                <a:latin typeface="Gill Sans MT" panose="020B0502020104020203" pitchFamily="34" charset="77"/>
              </a:rPr>
              <a:t>Space Integration</a:t>
            </a:r>
          </a:p>
          <a:p>
            <a:pPr>
              <a:buClr>
                <a:srgbClr val="36FFE3"/>
              </a:buClr>
            </a:pPr>
            <a:r>
              <a:rPr lang="en-US" sz="1200" dirty="0">
                <a:solidFill>
                  <a:srgbClr val="315EAB"/>
                </a:solidFill>
                <a:latin typeface="Gill Sans MT" panose="020B0502020104020203" pitchFamily="34" charset="77"/>
              </a:rPr>
              <a:t>Cyber Warfare</a:t>
            </a:r>
          </a:p>
          <a:p>
            <a:pPr>
              <a:buClr>
                <a:srgbClr val="36FFE3"/>
              </a:buClr>
            </a:pPr>
            <a:r>
              <a:rPr lang="en-US" sz="1200" dirty="0">
                <a:solidFill>
                  <a:srgbClr val="315EAB"/>
                </a:solidFill>
                <a:latin typeface="Gill Sans MT" panose="020B0502020104020203" pitchFamily="34" charset="77"/>
              </a:rPr>
              <a:t>Homeland Security</a:t>
            </a:r>
          </a:p>
          <a:p>
            <a:pPr>
              <a:buClr>
                <a:srgbClr val="36FFE3"/>
              </a:buClr>
            </a:pPr>
            <a:r>
              <a:rPr lang="en-US" sz="1200">
                <a:solidFill>
                  <a:srgbClr val="315EAB"/>
                </a:solidFill>
                <a:latin typeface="Gill Sans MT" panose="020B0502020104020203" pitchFamily="34" charset="77"/>
              </a:rPr>
              <a:t>Health </a:t>
            </a:r>
            <a:r>
              <a:rPr lang="en-US" sz="1200" dirty="0">
                <a:solidFill>
                  <a:srgbClr val="315EAB"/>
                </a:solidFill>
                <a:latin typeface="Gill Sans MT" panose="020B0502020104020203" pitchFamily="34" charset="77"/>
              </a:rPr>
              <a:t>Services</a:t>
            </a:r>
          </a:p>
        </p:txBody>
      </p:sp>
      <p:sp>
        <p:nvSpPr>
          <p:cNvPr id="68" name="TextBox 67">
            <a:extLst>
              <a:ext uri="{FF2B5EF4-FFF2-40B4-BE49-F238E27FC236}">
                <a16:creationId xmlns:a16="http://schemas.microsoft.com/office/drawing/2014/main" id="{823D8B92-0BEA-9C4F-AF17-9B0A8C78202C}"/>
              </a:ext>
            </a:extLst>
          </p:cNvPr>
          <p:cNvSpPr txBox="1"/>
          <p:nvPr/>
        </p:nvSpPr>
        <p:spPr>
          <a:xfrm>
            <a:off x="3668143" y="5732452"/>
            <a:ext cx="578734" cy="284693"/>
          </a:xfrm>
          <a:prstGeom prst="rect">
            <a:avLst/>
          </a:prstGeom>
        </p:spPr>
        <p:txBody>
          <a:bodyPr wrap="square" rtlCol="0">
            <a:spAutoFit/>
          </a:bodyPr>
          <a:lstStyle/>
          <a:p>
            <a:pPr algn="r">
              <a:lnSpc>
                <a:spcPts val="1500"/>
              </a:lnSpc>
              <a:spcBef>
                <a:spcPts val="1100"/>
              </a:spcBef>
              <a:buClr>
                <a:srgbClr val="36FFE3"/>
              </a:buClr>
            </a:pPr>
            <a:r>
              <a:rPr lang="en-US" sz="1400" dirty="0">
                <a:solidFill>
                  <a:srgbClr val="315EAB"/>
                </a:solidFill>
                <a:latin typeface="Gill Sans MT" panose="020B0502020104020203" pitchFamily="34" charset="77"/>
              </a:rPr>
              <a:t>2018</a:t>
            </a:r>
          </a:p>
        </p:txBody>
      </p:sp>
      <p:sp>
        <p:nvSpPr>
          <p:cNvPr id="69" name="TextBox 68">
            <a:extLst>
              <a:ext uri="{FF2B5EF4-FFF2-40B4-BE49-F238E27FC236}">
                <a16:creationId xmlns:a16="http://schemas.microsoft.com/office/drawing/2014/main" id="{EBC9D27C-4B31-334A-B03B-46AEFC9E725E}"/>
              </a:ext>
            </a:extLst>
          </p:cNvPr>
          <p:cNvSpPr txBox="1"/>
          <p:nvPr/>
        </p:nvSpPr>
        <p:spPr>
          <a:xfrm>
            <a:off x="6372340" y="5743554"/>
            <a:ext cx="778744" cy="284693"/>
          </a:xfrm>
          <a:prstGeom prst="rect">
            <a:avLst/>
          </a:prstGeom>
        </p:spPr>
        <p:txBody>
          <a:bodyPr wrap="square" rtlCol="0">
            <a:spAutoFit/>
          </a:bodyPr>
          <a:lstStyle/>
          <a:p>
            <a:pPr algn="r">
              <a:lnSpc>
                <a:spcPts val="1500"/>
              </a:lnSpc>
              <a:spcBef>
                <a:spcPts val="1100"/>
              </a:spcBef>
              <a:buClr>
                <a:srgbClr val="36FFE3"/>
              </a:buClr>
            </a:pPr>
            <a:r>
              <a:rPr lang="en-US" sz="1400" dirty="0">
                <a:solidFill>
                  <a:srgbClr val="315EAB"/>
                </a:solidFill>
                <a:latin typeface="Gill Sans MT" panose="020B0502020104020203" pitchFamily="34" charset="77"/>
              </a:rPr>
              <a:t>2021</a:t>
            </a:r>
          </a:p>
        </p:txBody>
      </p:sp>
      <p:sp>
        <p:nvSpPr>
          <p:cNvPr id="70" name="TextBox 69">
            <a:extLst>
              <a:ext uri="{FF2B5EF4-FFF2-40B4-BE49-F238E27FC236}">
                <a16:creationId xmlns:a16="http://schemas.microsoft.com/office/drawing/2014/main" id="{4D154EEC-56FC-C14B-9DC8-B68F2D16C465}"/>
              </a:ext>
            </a:extLst>
          </p:cNvPr>
          <p:cNvSpPr txBox="1"/>
          <p:nvPr/>
        </p:nvSpPr>
        <p:spPr>
          <a:xfrm>
            <a:off x="5113449" y="5732481"/>
            <a:ext cx="578734" cy="284693"/>
          </a:xfrm>
          <a:prstGeom prst="rect">
            <a:avLst/>
          </a:prstGeom>
        </p:spPr>
        <p:txBody>
          <a:bodyPr wrap="square" rtlCol="0">
            <a:spAutoFit/>
          </a:bodyPr>
          <a:lstStyle/>
          <a:p>
            <a:pPr algn="r">
              <a:lnSpc>
                <a:spcPts val="1500"/>
              </a:lnSpc>
              <a:spcBef>
                <a:spcPts val="1100"/>
              </a:spcBef>
              <a:buClr>
                <a:srgbClr val="36FFE3"/>
              </a:buClr>
            </a:pPr>
            <a:r>
              <a:rPr lang="en-US" sz="1400" dirty="0">
                <a:solidFill>
                  <a:srgbClr val="315EAB"/>
                </a:solidFill>
                <a:latin typeface="Gill Sans MT" panose="020B0502020104020203" pitchFamily="34" charset="77"/>
              </a:rPr>
              <a:t>2019</a:t>
            </a:r>
          </a:p>
        </p:txBody>
      </p:sp>
      <p:sp>
        <p:nvSpPr>
          <p:cNvPr id="6" name="Right Arrow 5">
            <a:extLst>
              <a:ext uri="{FF2B5EF4-FFF2-40B4-BE49-F238E27FC236}">
                <a16:creationId xmlns:a16="http://schemas.microsoft.com/office/drawing/2014/main" id="{F0805741-2072-DE4C-85A0-4239AC03AD68}"/>
              </a:ext>
            </a:extLst>
          </p:cNvPr>
          <p:cNvSpPr/>
          <p:nvPr/>
        </p:nvSpPr>
        <p:spPr>
          <a:xfrm>
            <a:off x="2948550" y="3647068"/>
            <a:ext cx="233701" cy="189006"/>
          </a:xfrm>
          <a:prstGeom prst="rightArrow">
            <a:avLst/>
          </a:prstGeom>
          <a:solidFill>
            <a:srgbClr val="31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62201F6-0F38-1D4D-8062-530BF0A97140}"/>
              </a:ext>
            </a:extLst>
          </p:cNvPr>
          <p:cNvSpPr txBox="1"/>
          <p:nvPr/>
        </p:nvSpPr>
        <p:spPr>
          <a:xfrm>
            <a:off x="2217222" y="5734253"/>
            <a:ext cx="578734" cy="284693"/>
          </a:xfrm>
          <a:prstGeom prst="rect">
            <a:avLst/>
          </a:prstGeom>
        </p:spPr>
        <p:txBody>
          <a:bodyPr wrap="square" rtlCol="0">
            <a:spAutoFit/>
          </a:bodyPr>
          <a:lstStyle/>
          <a:p>
            <a:pPr algn="r">
              <a:lnSpc>
                <a:spcPts val="1500"/>
              </a:lnSpc>
              <a:spcBef>
                <a:spcPts val="1100"/>
              </a:spcBef>
              <a:buClr>
                <a:srgbClr val="36FFE3"/>
              </a:buClr>
            </a:pPr>
            <a:r>
              <a:rPr lang="en-US" sz="1400" dirty="0">
                <a:solidFill>
                  <a:srgbClr val="315EAB"/>
                </a:solidFill>
                <a:latin typeface="Gill Sans MT" panose="020B0502020104020203" pitchFamily="34" charset="77"/>
              </a:rPr>
              <a:t>2017</a:t>
            </a:r>
          </a:p>
        </p:txBody>
      </p:sp>
      <p:pic>
        <p:nvPicPr>
          <p:cNvPr id="78" name="Picture 77">
            <a:extLst>
              <a:ext uri="{FF2B5EF4-FFF2-40B4-BE49-F238E27FC236}">
                <a16:creationId xmlns:a16="http://schemas.microsoft.com/office/drawing/2014/main" id="{735330FC-5C00-7945-BA56-29DD2058D8C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7904" t="27862" r="7452" b="26546"/>
          <a:stretch/>
        </p:blipFill>
        <p:spPr>
          <a:xfrm>
            <a:off x="1684057" y="3591911"/>
            <a:ext cx="1224078" cy="263724"/>
          </a:xfrm>
          <a:prstGeom prst="rect">
            <a:avLst/>
          </a:prstGeom>
        </p:spPr>
      </p:pic>
      <p:sp>
        <p:nvSpPr>
          <p:cNvPr id="49" name="TextBox 48">
            <a:extLst>
              <a:ext uri="{FF2B5EF4-FFF2-40B4-BE49-F238E27FC236}">
                <a16:creationId xmlns:a16="http://schemas.microsoft.com/office/drawing/2014/main" id="{6FC234DA-830B-0F43-B199-F1DF903998ED}"/>
              </a:ext>
            </a:extLst>
          </p:cNvPr>
          <p:cNvSpPr txBox="1"/>
          <p:nvPr/>
        </p:nvSpPr>
        <p:spPr>
          <a:xfrm>
            <a:off x="1612747" y="3860666"/>
            <a:ext cx="1365199" cy="1200329"/>
          </a:xfrm>
          <a:prstGeom prst="rect">
            <a:avLst/>
          </a:prstGeom>
        </p:spPr>
        <p:txBody>
          <a:bodyPr wrap="square" rtlCol="0">
            <a:spAutoFit/>
          </a:bodyPr>
          <a:lstStyle/>
          <a:p>
            <a:pPr>
              <a:buClr>
                <a:srgbClr val="36FFE3"/>
              </a:buClr>
            </a:pPr>
            <a:r>
              <a:rPr lang="en-US" sz="1200" dirty="0">
                <a:solidFill>
                  <a:srgbClr val="315EAB"/>
                </a:solidFill>
                <a:latin typeface="Gill Sans MT" panose="020B0502020104020203" pitchFamily="34" charset="77"/>
              </a:rPr>
              <a:t>Space</a:t>
            </a:r>
          </a:p>
          <a:p>
            <a:pPr>
              <a:buClr>
                <a:srgbClr val="36FFE3"/>
              </a:buClr>
            </a:pPr>
            <a:r>
              <a:rPr lang="en-US" sz="1200" dirty="0">
                <a:solidFill>
                  <a:srgbClr val="315EAB"/>
                </a:solidFill>
                <a:latin typeface="Gill Sans MT" panose="020B0502020104020203" pitchFamily="34" charset="77"/>
              </a:rPr>
              <a:t>Intelligence</a:t>
            </a:r>
          </a:p>
          <a:p>
            <a:pPr>
              <a:buClr>
                <a:srgbClr val="36FFE3"/>
              </a:buClr>
            </a:pPr>
            <a:r>
              <a:rPr lang="en-US" sz="1200" dirty="0">
                <a:solidFill>
                  <a:srgbClr val="315EAB"/>
                </a:solidFill>
                <a:latin typeface="Gill Sans MT" panose="020B0502020104020203" pitchFamily="34" charset="77"/>
              </a:rPr>
              <a:t>Cyber</a:t>
            </a:r>
          </a:p>
          <a:p>
            <a:pPr>
              <a:buClr>
                <a:srgbClr val="36FFE3"/>
              </a:buClr>
            </a:pPr>
            <a:r>
              <a:rPr lang="en-US" sz="1200" dirty="0">
                <a:solidFill>
                  <a:srgbClr val="315EAB"/>
                </a:solidFill>
                <a:latin typeface="Gill Sans MT" panose="020B0502020104020203" pitchFamily="34" charset="77"/>
              </a:rPr>
              <a:t>Defense</a:t>
            </a:r>
          </a:p>
          <a:p>
            <a:pPr>
              <a:buClr>
                <a:srgbClr val="36FFE3"/>
              </a:buClr>
            </a:pPr>
            <a:r>
              <a:rPr lang="en-US" sz="1200" dirty="0">
                <a:solidFill>
                  <a:srgbClr val="315EAB"/>
                </a:solidFill>
                <a:latin typeface="Gill Sans MT" panose="020B0502020104020203" pitchFamily="34" charset="77"/>
              </a:rPr>
              <a:t>Homeland Security</a:t>
            </a:r>
          </a:p>
          <a:p>
            <a:pPr>
              <a:buClr>
                <a:srgbClr val="36FFE3"/>
              </a:buClr>
            </a:pPr>
            <a:r>
              <a:rPr lang="en-US" sz="1200" dirty="0">
                <a:solidFill>
                  <a:srgbClr val="315EAB"/>
                </a:solidFill>
                <a:latin typeface="Gill Sans MT" panose="020B0502020104020203" pitchFamily="34" charset="77"/>
              </a:rPr>
              <a:t>Communications</a:t>
            </a:r>
          </a:p>
        </p:txBody>
      </p:sp>
      <p:sp>
        <p:nvSpPr>
          <p:cNvPr id="51" name="TextBox 50">
            <a:extLst>
              <a:ext uri="{FF2B5EF4-FFF2-40B4-BE49-F238E27FC236}">
                <a16:creationId xmlns:a16="http://schemas.microsoft.com/office/drawing/2014/main" id="{F091A1E6-8A13-1942-BED2-9FAF6AD231BC}"/>
              </a:ext>
            </a:extLst>
          </p:cNvPr>
          <p:cNvSpPr txBox="1"/>
          <p:nvPr/>
        </p:nvSpPr>
        <p:spPr>
          <a:xfrm>
            <a:off x="7680178" y="5732451"/>
            <a:ext cx="991575" cy="284693"/>
          </a:xfrm>
          <a:prstGeom prst="rect">
            <a:avLst/>
          </a:prstGeom>
        </p:spPr>
        <p:txBody>
          <a:bodyPr wrap="square" rtlCol="0">
            <a:spAutoFit/>
          </a:bodyPr>
          <a:lstStyle/>
          <a:p>
            <a:pPr algn="r">
              <a:lnSpc>
                <a:spcPts val="1500"/>
              </a:lnSpc>
              <a:spcBef>
                <a:spcPts val="1100"/>
              </a:spcBef>
              <a:buClr>
                <a:srgbClr val="36FFE3"/>
              </a:buClr>
            </a:pPr>
            <a:r>
              <a:rPr lang="en-US" sz="1400" dirty="0">
                <a:solidFill>
                  <a:srgbClr val="315EAB"/>
                </a:solidFill>
                <a:latin typeface="Gill Sans MT" panose="020B0502020104020203" pitchFamily="34" charset="77"/>
              </a:rPr>
              <a:t>2021+…</a:t>
            </a:r>
          </a:p>
        </p:txBody>
      </p:sp>
      <p:cxnSp>
        <p:nvCxnSpPr>
          <p:cNvPr id="9" name="Straight Arrow Connector 8">
            <a:extLst>
              <a:ext uri="{FF2B5EF4-FFF2-40B4-BE49-F238E27FC236}">
                <a16:creationId xmlns:a16="http://schemas.microsoft.com/office/drawing/2014/main" id="{86948C34-C46F-8C42-9DC2-0CD713BAF20B}"/>
              </a:ext>
            </a:extLst>
          </p:cNvPr>
          <p:cNvCxnSpPr>
            <a:cxnSpLocks/>
          </p:cNvCxnSpPr>
          <p:nvPr/>
        </p:nvCxnSpPr>
        <p:spPr>
          <a:xfrm flipV="1">
            <a:off x="1381328" y="1781927"/>
            <a:ext cx="8086927" cy="1726621"/>
          </a:xfrm>
          <a:prstGeom prst="straightConnector1">
            <a:avLst/>
          </a:prstGeom>
          <a:ln w="73025">
            <a:solidFill>
              <a:srgbClr val="36FFE3"/>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030693C-00E6-1642-831F-A941606B13A9}"/>
              </a:ext>
            </a:extLst>
          </p:cNvPr>
          <p:cNvSpPr txBox="1"/>
          <p:nvPr/>
        </p:nvSpPr>
        <p:spPr>
          <a:xfrm>
            <a:off x="8661031" y="3479961"/>
            <a:ext cx="397986" cy="523220"/>
          </a:xfrm>
          <a:prstGeom prst="rect">
            <a:avLst/>
          </a:prstGeom>
          <a:noFill/>
        </p:spPr>
        <p:txBody>
          <a:bodyPr wrap="square" rtlCol="0">
            <a:spAutoFit/>
          </a:bodyPr>
          <a:lstStyle/>
          <a:p>
            <a:pPr algn="ctr"/>
            <a:r>
              <a:rPr lang="en-US" sz="2800" b="1" dirty="0">
                <a:solidFill>
                  <a:srgbClr val="315EAB"/>
                </a:solidFill>
              </a:rPr>
              <a:t>=</a:t>
            </a:r>
          </a:p>
        </p:txBody>
      </p:sp>
      <p:sp>
        <p:nvSpPr>
          <p:cNvPr id="57" name="Arrow: Pentagon 24">
            <a:extLst>
              <a:ext uri="{FF2B5EF4-FFF2-40B4-BE49-F238E27FC236}">
                <a16:creationId xmlns:a16="http://schemas.microsoft.com/office/drawing/2014/main" id="{35A06C7D-FCCE-5845-96DE-7B3DA39BB185}"/>
              </a:ext>
            </a:extLst>
          </p:cNvPr>
          <p:cNvSpPr/>
          <p:nvPr/>
        </p:nvSpPr>
        <p:spPr bwMode="auto">
          <a:xfrm>
            <a:off x="29323" y="1516399"/>
            <a:ext cx="1645920" cy="4480560"/>
          </a:xfrm>
          <a:custGeom>
            <a:avLst/>
            <a:gdLst>
              <a:gd name="connsiteX0" fmla="*/ 0 w 2166137"/>
              <a:gd name="connsiteY0" fmla="*/ 0 h 4326883"/>
              <a:gd name="connsiteX1" fmla="*/ 1083069 w 2166137"/>
              <a:gd name="connsiteY1" fmla="*/ 0 h 4326883"/>
              <a:gd name="connsiteX2" fmla="*/ 2166137 w 2166137"/>
              <a:gd name="connsiteY2" fmla="*/ 2163442 h 4326883"/>
              <a:gd name="connsiteX3" fmla="*/ 1083069 w 2166137"/>
              <a:gd name="connsiteY3" fmla="*/ 4326883 h 4326883"/>
              <a:gd name="connsiteX4" fmla="*/ 0 w 2166137"/>
              <a:gd name="connsiteY4" fmla="*/ 4326883 h 4326883"/>
              <a:gd name="connsiteX5" fmla="*/ 0 w 2166137"/>
              <a:gd name="connsiteY5" fmla="*/ 0 h 4326883"/>
              <a:gd name="connsiteX0" fmla="*/ 0 w 2166137"/>
              <a:gd name="connsiteY0" fmla="*/ 21516 h 4348399"/>
              <a:gd name="connsiteX1" fmla="*/ 1674739 w 2166137"/>
              <a:gd name="connsiteY1" fmla="*/ 0 h 4348399"/>
              <a:gd name="connsiteX2" fmla="*/ 2166137 w 2166137"/>
              <a:gd name="connsiteY2" fmla="*/ 2184958 h 4348399"/>
              <a:gd name="connsiteX3" fmla="*/ 1083069 w 2166137"/>
              <a:gd name="connsiteY3" fmla="*/ 4348399 h 4348399"/>
              <a:gd name="connsiteX4" fmla="*/ 0 w 2166137"/>
              <a:gd name="connsiteY4" fmla="*/ 4348399 h 4348399"/>
              <a:gd name="connsiteX5" fmla="*/ 0 w 2166137"/>
              <a:gd name="connsiteY5" fmla="*/ 21516 h 4348399"/>
              <a:gd name="connsiteX0" fmla="*/ 0 w 2166137"/>
              <a:gd name="connsiteY0" fmla="*/ 21516 h 4359157"/>
              <a:gd name="connsiteX1" fmla="*/ 1674739 w 2166137"/>
              <a:gd name="connsiteY1" fmla="*/ 0 h 4359157"/>
              <a:gd name="connsiteX2" fmla="*/ 2166137 w 2166137"/>
              <a:gd name="connsiteY2" fmla="*/ 2184958 h 4359157"/>
              <a:gd name="connsiteX3" fmla="*/ 1663982 w 2166137"/>
              <a:gd name="connsiteY3" fmla="*/ 4359157 h 4359157"/>
              <a:gd name="connsiteX4" fmla="*/ 0 w 2166137"/>
              <a:gd name="connsiteY4" fmla="*/ 4348399 h 4359157"/>
              <a:gd name="connsiteX5" fmla="*/ 0 w 2166137"/>
              <a:gd name="connsiteY5" fmla="*/ 21516 h 4359157"/>
              <a:gd name="connsiteX0" fmla="*/ 0 w 2166137"/>
              <a:gd name="connsiteY0" fmla="*/ 16753 h 4354394"/>
              <a:gd name="connsiteX1" fmla="*/ 1674739 w 2166137"/>
              <a:gd name="connsiteY1" fmla="*/ 0 h 4354394"/>
              <a:gd name="connsiteX2" fmla="*/ 2166137 w 2166137"/>
              <a:gd name="connsiteY2" fmla="*/ 2180195 h 4354394"/>
              <a:gd name="connsiteX3" fmla="*/ 1663982 w 2166137"/>
              <a:gd name="connsiteY3" fmla="*/ 4354394 h 4354394"/>
              <a:gd name="connsiteX4" fmla="*/ 0 w 2166137"/>
              <a:gd name="connsiteY4" fmla="*/ 4343636 h 4354394"/>
              <a:gd name="connsiteX5" fmla="*/ 0 w 2166137"/>
              <a:gd name="connsiteY5" fmla="*/ 16753 h 4354394"/>
              <a:gd name="connsiteX0" fmla="*/ 0 w 2166137"/>
              <a:gd name="connsiteY0" fmla="*/ 7228 h 4344869"/>
              <a:gd name="connsiteX1" fmla="*/ 1677120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 name="connsiteX0" fmla="*/ 0 w 2166137"/>
              <a:gd name="connsiteY0" fmla="*/ 7228 h 4344869"/>
              <a:gd name="connsiteX1" fmla="*/ 1681883 w 2166137"/>
              <a:gd name="connsiteY1" fmla="*/ 0 h 4344869"/>
              <a:gd name="connsiteX2" fmla="*/ 2166137 w 2166137"/>
              <a:gd name="connsiteY2" fmla="*/ 2170670 h 4344869"/>
              <a:gd name="connsiteX3" fmla="*/ 1663982 w 2166137"/>
              <a:gd name="connsiteY3" fmla="*/ 4344869 h 4344869"/>
              <a:gd name="connsiteX4" fmla="*/ 0 w 2166137"/>
              <a:gd name="connsiteY4" fmla="*/ 4334111 h 4344869"/>
              <a:gd name="connsiteX5" fmla="*/ 0 w 2166137"/>
              <a:gd name="connsiteY5" fmla="*/ 7228 h 434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137" h="4344869">
                <a:moveTo>
                  <a:pt x="0" y="7228"/>
                </a:moveTo>
                <a:lnTo>
                  <a:pt x="1681883" y="0"/>
                </a:lnTo>
                <a:lnTo>
                  <a:pt x="2166137" y="2170670"/>
                </a:lnTo>
                <a:lnTo>
                  <a:pt x="1663982" y="4344869"/>
                </a:lnTo>
                <a:lnTo>
                  <a:pt x="0" y="4334111"/>
                </a:lnTo>
                <a:lnTo>
                  <a:pt x="0" y="7228"/>
                </a:lnTo>
                <a:close/>
              </a:path>
            </a:pathLst>
          </a:custGeom>
          <a:gradFill flip="none" rotWithShape="1">
            <a:gsLst>
              <a:gs pos="100000">
                <a:srgbClr val="EDF19C"/>
              </a:gs>
              <a:gs pos="75000">
                <a:srgbClr val="36FFE3"/>
              </a:gs>
              <a:gs pos="0">
                <a:srgbClr val="00AEEF"/>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1" fontAlgn="base" latinLnBrk="0" hangingPunct="1">
              <a:lnSpc>
                <a:spcPct val="100000"/>
              </a:lnSpc>
              <a:spcBef>
                <a:spcPct val="50000"/>
              </a:spcBef>
              <a:spcAft>
                <a:spcPct val="0"/>
              </a:spcAft>
              <a:buClrTx/>
              <a:buSzTx/>
              <a:tabLst/>
            </a:pPr>
            <a:endParaRPr lang="en-US" sz="2000" b="1" dirty="0"/>
          </a:p>
        </p:txBody>
      </p:sp>
      <p:pic>
        <p:nvPicPr>
          <p:cNvPr id="8" name="Picture 7">
            <a:extLst>
              <a:ext uri="{FF2B5EF4-FFF2-40B4-BE49-F238E27FC236}">
                <a16:creationId xmlns:a16="http://schemas.microsoft.com/office/drawing/2014/main" id="{017EDDB4-9097-4A77-A981-BC5B972D4B8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37912" b="36810"/>
          <a:stretch/>
        </p:blipFill>
        <p:spPr>
          <a:xfrm>
            <a:off x="242836" y="4628824"/>
            <a:ext cx="910062" cy="230050"/>
          </a:xfrm>
          <a:prstGeom prst="rect">
            <a:avLst/>
          </a:prstGeom>
        </p:spPr>
      </p:pic>
      <p:pic>
        <p:nvPicPr>
          <p:cNvPr id="13" name="Picture 12">
            <a:extLst>
              <a:ext uri="{FF2B5EF4-FFF2-40B4-BE49-F238E27FC236}">
                <a16:creationId xmlns:a16="http://schemas.microsoft.com/office/drawing/2014/main" id="{2456DCCE-3279-4D44-87BE-A0AB382CE3B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4595" t="41544" r="4105" b="41847"/>
          <a:stretch/>
        </p:blipFill>
        <p:spPr>
          <a:xfrm>
            <a:off x="289271" y="4380982"/>
            <a:ext cx="817192" cy="148664"/>
          </a:xfrm>
          <a:prstGeom prst="rect">
            <a:avLst/>
          </a:prstGeom>
        </p:spPr>
      </p:pic>
      <p:pic>
        <p:nvPicPr>
          <p:cNvPr id="15" name="Picture 14">
            <a:extLst>
              <a:ext uri="{FF2B5EF4-FFF2-40B4-BE49-F238E27FC236}">
                <a16:creationId xmlns:a16="http://schemas.microsoft.com/office/drawing/2014/main" id="{44080F84-D6C1-4D1D-9514-71B8B1ECC23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22844" b="42589"/>
          <a:stretch/>
        </p:blipFill>
        <p:spPr>
          <a:xfrm>
            <a:off x="333527" y="2691407"/>
            <a:ext cx="728680" cy="250760"/>
          </a:xfrm>
          <a:prstGeom prst="rect">
            <a:avLst/>
          </a:prstGeom>
          <a:solidFill>
            <a:schemeClr val="bg1"/>
          </a:solidFill>
        </p:spPr>
      </p:pic>
      <p:pic>
        <p:nvPicPr>
          <p:cNvPr id="16" name="Picture 15">
            <a:extLst>
              <a:ext uri="{FF2B5EF4-FFF2-40B4-BE49-F238E27FC236}">
                <a16:creationId xmlns:a16="http://schemas.microsoft.com/office/drawing/2014/main" id="{EDB5F5C3-B56A-45A1-8625-7226A0BA794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21315" t="39021" r="21476" b="38675"/>
          <a:stretch/>
        </p:blipFill>
        <p:spPr>
          <a:xfrm>
            <a:off x="382472" y="2005923"/>
            <a:ext cx="630791" cy="245929"/>
          </a:xfrm>
          <a:prstGeom prst="rect">
            <a:avLst/>
          </a:prstGeom>
        </p:spPr>
      </p:pic>
      <p:pic>
        <p:nvPicPr>
          <p:cNvPr id="17" name="Picture 16">
            <a:extLst>
              <a:ext uri="{FF2B5EF4-FFF2-40B4-BE49-F238E27FC236}">
                <a16:creationId xmlns:a16="http://schemas.microsoft.com/office/drawing/2014/main" id="{DE91E1A9-02C8-4054-A762-5C9BB9A40B6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95996" y="5658009"/>
            <a:ext cx="403742" cy="267332"/>
          </a:xfrm>
          <a:prstGeom prst="rect">
            <a:avLst/>
          </a:prstGeom>
        </p:spPr>
      </p:pic>
      <p:pic>
        <p:nvPicPr>
          <p:cNvPr id="18" name="Picture 17">
            <a:extLst>
              <a:ext uri="{FF2B5EF4-FFF2-40B4-BE49-F238E27FC236}">
                <a16:creationId xmlns:a16="http://schemas.microsoft.com/office/drawing/2014/main" id="{CD5A651F-45FE-43BB-974E-09A4F406BEF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328" b="1328"/>
          <a:stretch/>
        </p:blipFill>
        <p:spPr>
          <a:xfrm>
            <a:off x="489907" y="5162127"/>
            <a:ext cx="415921" cy="415921"/>
          </a:xfrm>
          <a:prstGeom prst="rect">
            <a:avLst/>
          </a:prstGeom>
        </p:spPr>
      </p:pic>
      <p:pic>
        <p:nvPicPr>
          <p:cNvPr id="19" name="Picture 18">
            <a:extLst>
              <a:ext uri="{FF2B5EF4-FFF2-40B4-BE49-F238E27FC236}">
                <a16:creationId xmlns:a16="http://schemas.microsoft.com/office/drawing/2014/main" id="{C3972605-4499-418A-A161-8262EF27DD05}"/>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l="8187" r="16290" b="19477"/>
          <a:stretch/>
        </p:blipFill>
        <p:spPr>
          <a:xfrm>
            <a:off x="285216" y="3316149"/>
            <a:ext cx="825303" cy="315017"/>
          </a:xfrm>
          <a:prstGeom prst="rect">
            <a:avLst/>
          </a:prstGeom>
        </p:spPr>
      </p:pic>
      <p:pic>
        <p:nvPicPr>
          <p:cNvPr id="22" name="Picture 21">
            <a:extLst>
              <a:ext uri="{FF2B5EF4-FFF2-40B4-BE49-F238E27FC236}">
                <a16:creationId xmlns:a16="http://schemas.microsoft.com/office/drawing/2014/main" id="{4FA2B853-BC99-45C2-89B7-35927C32396A}"/>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t="33078" b="32547"/>
          <a:stretch/>
        </p:blipFill>
        <p:spPr>
          <a:xfrm>
            <a:off x="296709" y="4912399"/>
            <a:ext cx="802316" cy="275793"/>
          </a:xfrm>
          <a:prstGeom prst="rect">
            <a:avLst/>
          </a:prstGeom>
        </p:spPr>
      </p:pic>
      <p:pic>
        <p:nvPicPr>
          <p:cNvPr id="44" name="Picture 43" descr="A close up of a sign&#10;&#10;Description automatically generated">
            <a:extLst>
              <a:ext uri="{FF2B5EF4-FFF2-40B4-BE49-F238E27FC236}">
                <a16:creationId xmlns:a16="http://schemas.microsoft.com/office/drawing/2014/main" id="{EFA2C816-06AD-44B1-A4E1-84F3FAFFF1FF}"/>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55485" y="3678750"/>
            <a:ext cx="1084764" cy="245929"/>
          </a:xfrm>
          <a:prstGeom prst="rect">
            <a:avLst/>
          </a:prstGeom>
        </p:spPr>
      </p:pic>
      <p:pic>
        <p:nvPicPr>
          <p:cNvPr id="4" name="Picture 3" descr="A picture containing sitting&#10;&#10;Description automatically generated">
            <a:extLst>
              <a:ext uri="{FF2B5EF4-FFF2-40B4-BE49-F238E27FC236}">
                <a16:creationId xmlns:a16="http://schemas.microsoft.com/office/drawing/2014/main" id="{283202D3-1F1A-324A-84D1-E46819F2161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26205" y="3014549"/>
            <a:ext cx="943325" cy="216408"/>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1BAEF1DD-E0F4-4A47-A00C-EEBD5D9D46CB}"/>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347248" y="3969631"/>
            <a:ext cx="701238" cy="312445"/>
          </a:xfrm>
          <a:prstGeom prst="rect">
            <a:avLst/>
          </a:prstGeom>
        </p:spPr>
      </p:pic>
      <p:pic>
        <p:nvPicPr>
          <p:cNvPr id="46" name="Picture 45">
            <a:extLst>
              <a:ext uri="{FF2B5EF4-FFF2-40B4-BE49-F238E27FC236}">
                <a16:creationId xmlns:a16="http://schemas.microsoft.com/office/drawing/2014/main" id="{3511DD73-1F2F-C44D-A706-C1D5370C295E}"/>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l="5880" t="23295" r="6228" b="23286"/>
          <a:stretch/>
        </p:blipFill>
        <p:spPr>
          <a:xfrm>
            <a:off x="421997" y="2300471"/>
            <a:ext cx="551741" cy="335344"/>
          </a:xfrm>
          <a:prstGeom prst="rect">
            <a:avLst/>
          </a:prstGeom>
        </p:spPr>
      </p:pic>
      <p:pic>
        <p:nvPicPr>
          <p:cNvPr id="79" name="Picture 78" descr="A picture containing text, sign, clipart&#10;&#10;Description automatically generated">
            <a:extLst>
              <a:ext uri="{FF2B5EF4-FFF2-40B4-BE49-F238E27FC236}">
                <a16:creationId xmlns:a16="http://schemas.microsoft.com/office/drawing/2014/main" id="{F6C13BF2-6B23-7D42-A75F-76A86EE5BC20}"/>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74706" y="1647888"/>
            <a:ext cx="1046323" cy="272044"/>
          </a:xfrm>
          <a:prstGeom prst="rect">
            <a:avLst/>
          </a:prstGeom>
        </p:spPr>
      </p:pic>
      <p:sp>
        <p:nvSpPr>
          <p:cNvPr id="5" name="Left Brace 4">
            <a:extLst>
              <a:ext uri="{FF2B5EF4-FFF2-40B4-BE49-F238E27FC236}">
                <a16:creationId xmlns:a16="http://schemas.microsoft.com/office/drawing/2014/main" id="{BA3F0B04-887A-E747-B8C9-BF3E04005280}"/>
              </a:ext>
            </a:extLst>
          </p:cNvPr>
          <p:cNvSpPr/>
          <p:nvPr/>
        </p:nvSpPr>
        <p:spPr>
          <a:xfrm rot="16200000">
            <a:off x="584751" y="1279189"/>
            <a:ext cx="159145" cy="11966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ight Arrow 52">
            <a:extLst>
              <a:ext uri="{FF2B5EF4-FFF2-40B4-BE49-F238E27FC236}">
                <a16:creationId xmlns:a16="http://schemas.microsoft.com/office/drawing/2014/main" id="{B82B71A6-FCFF-7440-8502-109CBFAE6F5B}"/>
              </a:ext>
            </a:extLst>
          </p:cNvPr>
          <p:cNvSpPr/>
          <p:nvPr/>
        </p:nvSpPr>
        <p:spPr>
          <a:xfrm>
            <a:off x="1493872" y="3647068"/>
            <a:ext cx="233701" cy="189006"/>
          </a:xfrm>
          <a:prstGeom prst="rightArrow">
            <a:avLst/>
          </a:prstGeom>
          <a:solidFill>
            <a:srgbClr val="31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descr="Shape&#10;&#10;Description automatically generated with medium confidence">
            <a:extLst>
              <a:ext uri="{FF2B5EF4-FFF2-40B4-BE49-F238E27FC236}">
                <a16:creationId xmlns:a16="http://schemas.microsoft.com/office/drawing/2014/main" id="{C4EBB247-80DE-9A4F-AA78-2842F0D81C73}"/>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7374235" y="2520812"/>
            <a:ext cx="1388962" cy="299013"/>
          </a:xfrm>
          <a:prstGeom prst="rect">
            <a:avLst/>
          </a:prstGeom>
        </p:spPr>
      </p:pic>
      <p:sp>
        <p:nvSpPr>
          <p:cNvPr id="62" name="TextBox 61">
            <a:extLst>
              <a:ext uri="{FF2B5EF4-FFF2-40B4-BE49-F238E27FC236}">
                <a16:creationId xmlns:a16="http://schemas.microsoft.com/office/drawing/2014/main" id="{A0EAA7C9-B58B-2E45-A45A-9470342455DA}"/>
              </a:ext>
            </a:extLst>
          </p:cNvPr>
          <p:cNvSpPr txBox="1"/>
          <p:nvPr/>
        </p:nvSpPr>
        <p:spPr>
          <a:xfrm>
            <a:off x="7538291" y="2905630"/>
            <a:ext cx="1469769" cy="1754326"/>
          </a:xfrm>
          <a:prstGeom prst="rect">
            <a:avLst/>
          </a:prstGeom>
        </p:spPr>
        <p:txBody>
          <a:bodyPr wrap="square" rtlCol="0">
            <a:spAutoFit/>
          </a:bodyPr>
          <a:lstStyle/>
          <a:p>
            <a:pPr>
              <a:buClr>
                <a:srgbClr val="36FFE3"/>
              </a:buClr>
            </a:pPr>
            <a:r>
              <a:rPr lang="en-US" sz="1200" dirty="0">
                <a:solidFill>
                  <a:srgbClr val="315EAB"/>
                </a:solidFill>
                <a:latin typeface="Gill Sans MT" panose="020B0502020104020203" pitchFamily="34" charset="77"/>
              </a:rPr>
              <a:t>Defense</a:t>
            </a:r>
          </a:p>
          <a:p>
            <a:pPr>
              <a:buClr>
                <a:srgbClr val="36FFE3"/>
              </a:buClr>
            </a:pPr>
            <a:r>
              <a:rPr lang="en-US" sz="1200" dirty="0">
                <a:solidFill>
                  <a:srgbClr val="315EAB"/>
                </a:solidFill>
                <a:latin typeface="Gill Sans MT" panose="020B0502020104020203" pitchFamily="34" charset="77"/>
              </a:rPr>
              <a:t>Intelligence</a:t>
            </a:r>
          </a:p>
          <a:p>
            <a:pPr>
              <a:buClr>
                <a:srgbClr val="36FFE3"/>
              </a:buClr>
            </a:pPr>
            <a:r>
              <a:rPr lang="en-US" sz="1200" dirty="0">
                <a:solidFill>
                  <a:srgbClr val="315EAB"/>
                </a:solidFill>
                <a:latin typeface="Gill Sans MT" panose="020B0502020104020203" pitchFamily="34" charset="77"/>
              </a:rPr>
              <a:t>Space</a:t>
            </a:r>
          </a:p>
          <a:p>
            <a:pPr>
              <a:buClr>
                <a:srgbClr val="36FFE3"/>
              </a:buClr>
            </a:pPr>
            <a:r>
              <a:rPr lang="en-US" sz="1200" dirty="0">
                <a:solidFill>
                  <a:srgbClr val="315EAB"/>
                </a:solidFill>
                <a:latin typeface="Gill Sans MT" panose="020B0502020104020203" pitchFamily="34" charset="77"/>
              </a:rPr>
              <a:t>Cybersecurity</a:t>
            </a:r>
          </a:p>
          <a:p>
            <a:pPr>
              <a:buClr>
                <a:srgbClr val="36FFE3"/>
              </a:buClr>
            </a:pPr>
            <a:r>
              <a:rPr lang="en-US" sz="1200" dirty="0">
                <a:solidFill>
                  <a:srgbClr val="315EAB"/>
                </a:solidFill>
                <a:latin typeface="Gill Sans MT" panose="020B0502020104020203" pitchFamily="34" charset="77"/>
              </a:rPr>
              <a:t>Civilian</a:t>
            </a:r>
          </a:p>
          <a:p>
            <a:pPr>
              <a:buClr>
                <a:srgbClr val="36FFE3"/>
              </a:buClr>
            </a:pPr>
            <a:r>
              <a:rPr lang="en-US" sz="1200" dirty="0">
                <a:solidFill>
                  <a:srgbClr val="315EAB"/>
                </a:solidFill>
                <a:latin typeface="Gill Sans MT" panose="020B0502020104020203" pitchFamily="34" charset="77"/>
              </a:rPr>
              <a:t>Homeland Security</a:t>
            </a:r>
          </a:p>
          <a:p>
            <a:pPr>
              <a:buClr>
                <a:srgbClr val="36FFE3"/>
              </a:buClr>
            </a:pPr>
            <a:r>
              <a:rPr lang="en-US" sz="1200" dirty="0">
                <a:solidFill>
                  <a:srgbClr val="315EAB"/>
                </a:solidFill>
                <a:latin typeface="Gill Sans MT" panose="020B0502020104020203" pitchFamily="34" charset="77"/>
              </a:rPr>
              <a:t>Health</a:t>
            </a:r>
          </a:p>
          <a:p>
            <a:pPr>
              <a:buClr>
                <a:srgbClr val="36FFE3"/>
              </a:buClr>
            </a:pPr>
            <a:r>
              <a:rPr lang="en-US" sz="1200" dirty="0">
                <a:solidFill>
                  <a:srgbClr val="315EAB"/>
                </a:solidFill>
                <a:latin typeface="Gill Sans MT" panose="020B0502020104020203" pitchFamily="34" charset="77"/>
              </a:rPr>
              <a:t>Risk Decision</a:t>
            </a:r>
          </a:p>
          <a:p>
            <a:pPr>
              <a:buClr>
                <a:srgbClr val="36FFE3"/>
              </a:buClr>
            </a:pPr>
            <a:r>
              <a:rPr lang="en-US" sz="1200" dirty="0">
                <a:solidFill>
                  <a:srgbClr val="315EAB"/>
                </a:solidFill>
                <a:latin typeface="Gill Sans MT" panose="020B0502020104020203" pitchFamily="34" charset="77"/>
              </a:rPr>
              <a:t>Perspecta Labs</a:t>
            </a:r>
          </a:p>
        </p:txBody>
      </p:sp>
      <p:sp>
        <p:nvSpPr>
          <p:cNvPr id="52" name="TextBox 51">
            <a:extLst>
              <a:ext uri="{FF2B5EF4-FFF2-40B4-BE49-F238E27FC236}">
                <a16:creationId xmlns:a16="http://schemas.microsoft.com/office/drawing/2014/main" id="{71A165F9-AC0E-4A85-86FE-4B44B2325C8B}"/>
              </a:ext>
            </a:extLst>
          </p:cNvPr>
          <p:cNvSpPr txBox="1"/>
          <p:nvPr/>
        </p:nvSpPr>
        <p:spPr>
          <a:xfrm>
            <a:off x="2660411" y="6488668"/>
            <a:ext cx="667976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6971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 name="Parallelogram 170">
            <a:extLst>
              <a:ext uri="{FF2B5EF4-FFF2-40B4-BE49-F238E27FC236}">
                <a16:creationId xmlns:a16="http://schemas.microsoft.com/office/drawing/2014/main" id="{36F74E66-3E02-5348-94FB-57EBD720C7F0}"/>
              </a:ext>
            </a:extLst>
          </p:cNvPr>
          <p:cNvSpPr>
            <a:spLocks/>
          </p:cNvSpPr>
          <p:nvPr/>
        </p:nvSpPr>
        <p:spPr bwMode="auto">
          <a:xfrm>
            <a:off x="659122" y="3887227"/>
            <a:ext cx="1463040" cy="914400"/>
          </a:xfrm>
          <a:prstGeom prst="parallelogram">
            <a:avLst/>
          </a:prstGeom>
          <a:solidFill>
            <a:srgbClr val="FFC00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pic>
        <p:nvPicPr>
          <p:cNvPr id="131" name="Picture 130">
            <a:extLst>
              <a:ext uri="{FF2B5EF4-FFF2-40B4-BE49-F238E27FC236}">
                <a16:creationId xmlns:a16="http://schemas.microsoft.com/office/drawing/2014/main" id="{89F7C5AA-C9F5-8F44-9284-4992AB851A9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l="27122" t="17377" r="17487" b="45475"/>
          <a:stretch/>
        </p:blipFill>
        <p:spPr>
          <a:xfrm>
            <a:off x="4849659" y="1886495"/>
            <a:ext cx="918496" cy="914400"/>
          </a:xfrm>
          <a:prstGeom prst="parallelogram">
            <a:avLst/>
          </a:prstGeom>
          <a:ln>
            <a:noFill/>
          </a:ln>
          <a:effectLst/>
        </p:spPr>
      </p:pic>
      <p:sp>
        <p:nvSpPr>
          <p:cNvPr id="135" name="Parallelogram 134">
            <a:extLst>
              <a:ext uri="{FF2B5EF4-FFF2-40B4-BE49-F238E27FC236}">
                <a16:creationId xmlns:a16="http://schemas.microsoft.com/office/drawing/2014/main" id="{82E7F458-D861-6942-8531-6D8C0B6C5ADB}"/>
              </a:ext>
            </a:extLst>
          </p:cNvPr>
          <p:cNvSpPr>
            <a:spLocks/>
          </p:cNvSpPr>
          <p:nvPr/>
        </p:nvSpPr>
        <p:spPr bwMode="auto">
          <a:xfrm>
            <a:off x="1538193" y="1882629"/>
            <a:ext cx="1463040" cy="914400"/>
          </a:xfrm>
          <a:prstGeom prst="parallelogram">
            <a:avLst/>
          </a:prstGeom>
          <a:solidFill>
            <a:srgbClr val="00B0F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36" name="Rectangle 104">
            <a:extLst>
              <a:ext uri="{FF2B5EF4-FFF2-40B4-BE49-F238E27FC236}">
                <a16:creationId xmlns:a16="http://schemas.microsoft.com/office/drawing/2014/main" id="{30FB9CA9-0E3A-A140-B9D1-DD6F6AF32041}"/>
              </a:ext>
            </a:extLst>
          </p:cNvPr>
          <p:cNvSpPr>
            <a:spLocks noChangeArrowheads="1"/>
          </p:cNvSpPr>
          <p:nvPr/>
        </p:nvSpPr>
        <p:spPr bwMode="auto">
          <a:xfrm>
            <a:off x="1741078" y="1952397"/>
            <a:ext cx="1155350" cy="914400"/>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John Kavanaugh</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Executive VP</a:t>
            </a:r>
          </a:p>
          <a:p>
            <a:pPr eaLnBrk="0" hangingPunct="0"/>
            <a:r>
              <a:rPr lang="en-US" sz="1000" i="1" dirty="0">
                <a:solidFill>
                  <a:schemeClr val="bg1"/>
                </a:solidFill>
                <a:latin typeface="Gill Sans MT" panose="020B0502020104020203" pitchFamily="34" charset="77"/>
                <a:cs typeface="Tahoma" pitchFamily="34" charset="0"/>
              </a:rPr>
              <a:t>Chief Financial</a:t>
            </a:r>
          </a:p>
          <a:p>
            <a:pPr eaLnBrk="0" hangingPunct="0"/>
            <a:r>
              <a:rPr lang="en-US" sz="1000" i="1" dirty="0">
                <a:solidFill>
                  <a:schemeClr val="bg1"/>
                </a:solidFill>
                <a:latin typeface="Gill Sans MT" panose="020B0502020104020203" pitchFamily="34" charset="77"/>
                <a:cs typeface="Tahoma" pitchFamily="34" charset="0"/>
              </a:rPr>
              <a:t>Officer</a:t>
            </a:r>
          </a:p>
        </p:txBody>
      </p:sp>
      <p:pic>
        <p:nvPicPr>
          <p:cNvPr id="134" name="Picture 133">
            <a:extLst>
              <a:ext uri="{FF2B5EF4-FFF2-40B4-BE49-F238E27FC236}">
                <a16:creationId xmlns:a16="http://schemas.microsoft.com/office/drawing/2014/main" id="{FDD9593B-D0F1-4143-A9FE-16158074BC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2" t="359" r="16826" b="34235"/>
          <a:stretch/>
        </p:blipFill>
        <p:spPr>
          <a:xfrm>
            <a:off x="862905" y="1882629"/>
            <a:ext cx="914403" cy="914400"/>
          </a:xfrm>
          <a:prstGeom prst="parallelogram">
            <a:avLst/>
          </a:prstGeom>
          <a:effectLst/>
        </p:spPr>
      </p:pic>
      <p:sp>
        <p:nvSpPr>
          <p:cNvPr id="153" name="Parallelogram 152">
            <a:extLst>
              <a:ext uri="{FF2B5EF4-FFF2-40B4-BE49-F238E27FC236}">
                <a16:creationId xmlns:a16="http://schemas.microsoft.com/office/drawing/2014/main" id="{512E3A3F-1F4E-DA49-96F6-9BECC8F953F7}"/>
              </a:ext>
            </a:extLst>
          </p:cNvPr>
          <p:cNvSpPr>
            <a:spLocks/>
          </p:cNvSpPr>
          <p:nvPr/>
        </p:nvSpPr>
        <p:spPr bwMode="auto">
          <a:xfrm>
            <a:off x="7553402" y="1883646"/>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54" name="Rectangle 104">
            <a:extLst>
              <a:ext uri="{FF2B5EF4-FFF2-40B4-BE49-F238E27FC236}">
                <a16:creationId xmlns:a16="http://schemas.microsoft.com/office/drawing/2014/main" id="{8E6E8866-2500-DD4D-ABB0-29710AAED089}"/>
              </a:ext>
            </a:extLst>
          </p:cNvPr>
          <p:cNvSpPr>
            <a:spLocks noChangeArrowheads="1"/>
          </p:cNvSpPr>
          <p:nvPr/>
        </p:nvSpPr>
        <p:spPr bwMode="auto">
          <a:xfrm>
            <a:off x="7745374" y="1980500"/>
            <a:ext cx="1279539" cy="921937"/>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Mike King</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Executive VP</a:t>
            </a:r>
          </a:p>
          <a:p>
            <a:pPr eaLnBrk="0" hangingPunct="0"/>
            <a:r>
              <a:rPr lang="en-US" sz="1000" i="1" dirty="0">
                <a:solidFill>
                  <a:schemeClr val="bg1"/>
                </a:solidFill>
                <a:latin typeface="Gill Sans MT" panose="020B0502020104020203" pitchFamily="34" charset="77"/>
                <a:cs typeface="Tahoma" pitchFamily="34" charset="0"/>
              </a:rPr>
              <a:t>Chief Growth</a:t>
            </a:r>
          </a:p>
          <a:p>
            <a:pPr eaLnBrk="0" hangingPunct="0"/>
            <a:r>
              <a:rPr lang="en-US" sz="1000" i="1" dirty="0">
                <a:solidFill>
                  <a:schemeClr val="bg1"/>
                </a:solidFill>
                <a:latin typeface="Gill Sans MT" panose="020B0502020104020203" pitchFamily="34" charset="77"/>
                <a:cs typeface="Tahoma" pitchFamily="34" charset="0"/>
              </a:rPr>
              <a:t>Officer</a:t>
            </a:r>
          </a:p>
        </p:txBody>
      </p:sp>
      <p:pic>
        <p:nvPicPr>
          <p:cNvPr id="152" name="Picture 151">
            <a:extLst>
              <a:ext uri="{FF2B5EF4-FFF2-40B4-BE49-F238E27FC236}">
                <a16:creationId xmlns:a16="http://schemas.microsoft.com/office/drawing/2014/main" id="{94A41748-E425-664F-8A0D-83DA703018D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
                    </a14:imgEffect>
                  </a14:imgLayer>
                </a14:imgProps>
              </a:ext>
              <a:ext uri="{28A0092B-C50C-407E-A947-70E740481C1C}">
                <a14:useLocalDpi xmlns:a14="http://schemas.microsoft.com/office/drawing/2010/main" val="0"/>
              </a:ext>
            </a:extLst>
          </a:blip>
          <a:srcRect l="14983" t="12917" r="19149" b="45629"/>
          <a:stretch/>
        </p:blipFill>
        <p:spPr>
          <a:xfrm>
            <a:off x="6863353" y="1883832"/>
            <a:ext cx="927936" cy="914400"/>
          </a:xfrm>
          <a:prstGeom prst="parallelogram">
            <a:avLst/>
          </a:prstGeom>
          <a:effectLst/>
        </p:spPr>
      </p:pic>
      <p:sp>
        <p:nvSpPr>
          <p:cNvPr id="4" name="Title 3">
            <a:extLst>
              <a:ext uri="{FF2B5EF4-FFF2-40B4-BE49-F238E27FC236}">
                <a16:creationId xmlns:a16="http://schemas.microsoft.com/office/drawing/2014/main" id="{772E4DA1-8B26-514B-8BE0-C45D1F40508F}"/>
              </a:ext>
            </a:extLst>
          </p:cNvPr>
          <p:cNvSpPr>
            <a:spLocks noGrp="1"/>
          </p:cNvSpPr>
          <p:nvPr>
            <p:ph type="title"/>
          </p:nvPr>
        </p:nvSpPr>
        <p:spPr/>
        <p:txBody>
          <a:bodyPr/>
          <a:lstStyle/>
          <a:p>
            <a:r>
              <a:rPr lang="en-US" dirty="0">
                <a:solidFill>
                  <a:srgbClr val="315EAB"/>
                </a:solidFill>
              </a:rPr>
              <a:t>Experienced Leaders With Customer &amp; Mission Intimacy</a:t>
            </a:r>
          </a:p>
        </p:txBody>
      </p:sp>
      <p:pic>
        <p:nvPicPr>
          <p:cNvPr id="143" name="Picture 142">
            <a:extLst>
              <a:ext uri="{FF2B5EF4-FFF2-40B4-BE49-F238E27FC236}">
                <a16:creationId xmlns:a16="http://schemas.microsoft.com/office/drawing/2014/main" id="{88913715-546D-3349-B967-0B1CE0E323D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7000"/>
                    </a14:imgEffect>
                  </a14:imgLayer>
                </a14:imgProps>
              </a:ext>
              <a:ext uri="{28A0092B-C50C-407E-A947-70E740481C1C}">
                <a14:useLocalDpi xmlns:a14="http://schemas.microsoft.com/office/drawing/2010/main" val="0"/>
              </a:ext>
            </a:extLst>
          </a:blip>
          <a:srcRect l="11189" t="10783" r="17311" b="42189"/>
          <a:stretch/>
        </p:blipFill>
        <p:spPr>
          <a:xfrm>
            <a:off x="-64341" y="2884969"/>
            <a:ext cx="927246" cy="914400"/>
          </a:xfrm>
          <a:prstGeom prst="parallelogram">
            <a:avLst/>
          </a:prstGeom>
          <a:ln>
            <a:noFill/>
          </a:ln>
          <a:effectLst/>
        </p:spPr>
      </p:pic>
      <p:sp>
        <p:nvSpPr>
          <p:cNvPr id="47" name="Parallelogram 46">
            <a:extLst>
              <a:ext uri="{FF2B5EF4-FFF2-40B4-BE49-F238E27FC236}">
                <a16:creationId xmlns:a16="http://schemas.microsoft.com/office/drawing/2014/main" id="{31BA5778-FE16-E54E-BBAD-940133AB7938}"/>
              </a:ext>
            </a:extLst>
          </p:cNvPr>
          <p:cNvSpPr>
            <a:spLocks/>
          </p:cNvSpPr>
          <p:nvPr/>
        </p:nvSpPr>
        <p:spPr bwMode="auto">
          <a:xfrm>
            <a:off x="4730745" y="2900629"/>
            <a:ext cx="1463040" cy="914400"/>
          </a:xfrm>
          <a:prstGeom prst="parallelogram">
            <a:avLst/>
          </a:prstGeom>
          <a:solidFill>
            <a:srgbClr val="FFC00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sz="900" dirty="0">
              <a:latin typeface="Gill Sans MT" panose="020B0502020104020203" pitchFamily="34" charset="77"/>
            </a:endParaRPr>
          </a:p>
        </p:txBody>
      </p:sp>
      <p:sp>
        <p:nvSpPr>
          <p:cNvPr id="48" name="Rectangle 104">
            <a:extLst>
              <a:ext uri="{FF2B5EF4-FFF2-40B4-BE49-F238E27FC236}">
                <a16:creationId xmlns:a16="http://schemas.microsoft.com/office/drawing/2014/main" id="{26762EB1-929C-1549-B35D-0DAF774EE963}"/>
              </a:ext>
            </a:extLst>
          </p:cNvPr>
          <p:cNvSpPr>
            <a:spLocks noChangeArrowheads="1"/>
          </p:cNvSpPr>
          <p:nvPr/>
        </p:nvSpPr>
        <p:spPr bwMode="auto">
          <a:xfrm>
            <a:off x="4898054" y="3011759"/>
            <a:ext cx="1139877" cy="667216"/>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Tom Afferton</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Cyber Mission </a:t>
            </a:r>
          </a:p>
          <a:p>
            <a:pPr eaLnBrk="0" hangingPunct="0"/>
            <a:r>
              <a:rPr lang="en-US" sz="1000" i="1" dirty="0">
                <a:solidFill>
                  <a:schemeClr val="bg1"/>
                </a:solidFill>
                <a:latin typeface="Gill Sans MT" panose="020B0502020104020203" pitchFamily="34" charset="77"/>
                <a:cs typeface="Tahoma" pitchFamily="34" charset="0"/>
              </a:rPr>
              <a:t>Sector</a:t>
            </a:r>
          </a:p>
        </p:txBody>
      </p:sp>
      <p:sp>
        <p:nvSpPr>
          <p:cNvPr id="54" name="Parallelogram 53">
            <a:extLst>
              <a:ext uri="{FF2B5EF4-FFF2-40B4-BE49-F238E27FC236}">
                <a16:creationId xmlns:a16="http://schemas.microsoft.com/office/drawing/2014/main" id="{6E2FF9AE-B08F-414D-8A1B-E424672C0947}"/>
              </a:ext>
            </a:extLst>
          </p:cNvPr>
          <p:cNvSpPr>
            <a:spLocks/>
          </p:cNvSpPr>
          <p:nvPr/>
        </p:nvSpPr>
        <p:spPr bwMode="auto">
          <a:xfrm>
            <a:off x="8747106" y="2885700"/>
            <a:ext cx="1463040" cy="914400"/>
          </a:xfrm>
          <a:prstGeom prst="parallelogram">
            <a:avLst/>
          </a:prstGeom>
          <a:solidFill>
            <a:srgbClr val="FFC00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55" name="Rectangle 104">
            <a:extLst>
              <a:ext uri="{FF2B5EF4-FFF2-40B4-BE49-F238E27FC236}">
                <a16:creationId xmlns:a16="http://schemas.microsoft.com/office/drawing/2014/main" id="{724B8588-ED2F-AF4E-9A37-CF35035F9A43}"/>
              </a:ext>
            </a:extLst>
          </p:cNvPr>
          <p:cNvSpPr>
            <a:spLocks noChangeArrowheads="1"/>
          </p:cNvSpPr>
          <p:nvPr/>
        </p:nvSpPr>
        <p:spPr bwMode="auto">
          <a:xfrm>
            <a:off x="8884243" y="2929560"/>
            <a:ext cx="1279539" cy="831615"/>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Tarik Reyes</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Global Health &amp;</a:t>
            </a:r>
          </a:p>
          <a:p>
            <a:pPr eaLnBrk="0" hangingPunct="0"/>
            <a:r>
              <a:rPr lang="en-US" sz="1000" i="1" dirty="0">
                <a:solidFill>
                  <a:schemeClr val="bg1"/>
                </a:solidFill>
                <a:latin typeface="Gill Sans MT" panose="020B0502020104020203" pitchFamily="34" charset="77"/>
                <a:cs typeface="Tahoma" pitchFamily="34" charset="0"/>
              </a:rPr>
              <a:t>Financial Solutions </a:t>
            </a:r>
          </a:p>
          <a:p>
            <a:pPr eaLnBrk="0" hangingPunct="0"/>
            <a:r>
              <a:rPr lang="en-US" sz="1000" i="1" dirty="0">
                <a:solidFill>
                  <a:schemeClr val="bg1"/>
                </a:solidFill>
                <a:latin typeface="Gill Sans MT" panose="020B0502020104020203" pitchFamily="34" charset="77"/>
                <a:cs typeface="Tahoma" pitchFamily="34" charset="0"/>
              </a:rPr>
              <a:t>Sector</a:t>
            </a:r>
          </a:p>
        </p:txBody>
      </p:sp>
      <p:pic>
        <p:nvPicPr>
          <p:cNvPr id="70" name="Picture 69">
            <a:extLst>
              <a:ext uri="{FF2B5EF4-FFF2-40B4-BE49-F238E27FC236}">
                <a16:creationId xmlns:a16="http://schemas.microsoft.com/office/drawing/2014/main" id="{9C596C8D-48C3-3541-B98C-A26EAD5DA6D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13000"/>
                    </a14:imgEffect>
                  </a14:imgLayer>
                </a14:imgProps>
              </a:ext>
              <a:ext uri="{28A0092B-C50C-407E-A947-70E740481C1C}">
                <a14:useLocalDpi xmlns:a14="http://schemas.microsoft.com/office/drawing/2010/main" val="0"/>
              </a:ext>
            </a:extLst>
          </a:blip>
          <a:srcRect l="14100" t="4616" r="15936" b="25592"/>
          <a:stretch/>
        </p:blipFill>
        <p:spPr>
          <a:xfrm>
            <a:off x="4030707" y="2893092"/>
            <a:ext cx="934884" cy="932563"/>
          </a:xfrm>
          <a:prstGeom prst="parallelogram">
            <a:avLst/>
          </a:prstGeom>
          <a:ln>
            <a:noFill/>
          </a:ln>
          <a:effectLst/>
        </p:spPr>
      </p:pic>
      <p:pic>
        <p:nvPicPr>
          <p:cNvPr id="71" name="Picture 70">
            <a:extLst>
              <a:ext uri="{FF2B5EF4-FFF2-40B4-BE49-F238E27FC236}">
                <a16:creationId xmlns:a16="http://schemas.microsoft.com/office/drawing/2014/main" id="{93F072D9-4532-CC44-A1A9-42EAA5DF67D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5325" t="5719" r="14020" b="23936"/>
          <a:stretch/>
        </p:blipFill>
        <p:spPr>
          <a:xfrm>
            <a:off x="8059304" y="2885700"/>
            <a:ext cx="918428" cy="914400"/>
          </a:xfrm>
          <a:prstGeom prst="parallelogram">
            <a:avLst/>
          </a:prstGeom>
          <a:effectLst/>
        </p:spPr>
      </p:pic>
      <p:sp>
        <p:nvSpPr>
          <p:cNvPr id="77" name="Rectangle 104">
            <a:extLst>
              <a:ext uri="{FF2B5EF4-FFF2-40B4-BE49-F238E27FC236}">
                <a16:creationId xmlns:a16="http://schemas.microsoft.com/office/drawing/2014/main" id="{4EF5E54C-D043-594C-AFCD-C139472C0863}"/>
              </a:ext>
            </a:extLst>
          </p:cNvPr>
          <p:cNvSpPr>
            <a:spLocks noChangeArrowheads="1"/>
          </p:cNvSpPr>
          <p:nvPr/>
        </p:nvSpPr>
        <p:spPr bwMode="auto">
          <a:xfrm>
            <a:off x="813320" y="3993001"/>
            <a:ext cx="1229669" cy="921937"/>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Chris Valentino</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Senior Vice President</a:t>
            </a:r>
          </a:p>
          <a:p>
            <a:pPr eaLnBrk="0" hangingPunct="0"/>
            <a:r>
              <a:rPr lang="en-US" sz="1000" i="1" dirty="0">
                <a:solidFill>
                  <a:schemeClr val="bg1"/>
                </a:solidFill>
                <a:latin typeface="Gill Sans MT" panose="020B0502020104020203" pitchFamily="34" charset="77"/>
                <a:cs typeface="Tahoma" pitchFamily="34" charset="0"/>
              </a:rPr>
              <a:t>Chief Strategy </a:t>
            </a:r>
          </a:p>
          <a:p>
            <a:pPr eaLnBrk="0" hangingPunct="0"/>
            <a:r>
              <a:rPr lang="en-US" sz="1000" i="1" dirty="0">
                <a:solidFill>
                  <a:schemeClr val="bg1"/>
                </a:solidFill>
                <a:latin typeface="Gill Sans MT" panose="020B0502020104020203" pitchFamily="34" charset="77"/>
                <a:cs typeface="Tahoma" pitchFamily="34" charset="0"/>
              </a:rPr>
              <a:t>Officer</a:t>
            </a:r>
          </a:p>
        </p:txBody>
      </p:sp>
      <p:pic>
        <p:nvPicPr>
          <p:cNvPr id="78" name="Picture 77">
            <a:extLst>
              <a:ext uri="{FF2B5EF4-FFF2-40B4-BE49-F238E27FC236}">
                <a16:creationId xmlns:a16="http://schemas.microsoft.com/office/drawing/2014/main" id="{D3CCA28B-778C-074F-8B79-8A3807AD227B}"/>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15000"/>
                    </a14:imgEffect>
                  </a14:imgLayer>
                </a14:imgProps>
              </a:ext>
              <a:ext uri="{28A0092B-C50C-407E-A947-70E740481C1C}">
                <a14:useLocalDpi xmlns:a14="http://schemas.microsoft.com/office/drawing/2010/main" val="0"/>
              </a:ext>
            </a:extLst>
          </a:blip>
          <a:srcRect l="14892" t="3827" r="14060" b="25437"/>
          <a:stretch/>
        </p:blipFill>
        <p:spPr>
          <a:xfrm>
            <a:off x="-31973" y="3888796"/>
            <a:ext cx="918428" cy="914400"/>
          </a:xfrm>
          <a:prstGeom prst="parallelogram">
            <a:avLst/>
          </a:prstGeom>
          <a:effectLst/>
        </p:spPr>
      </p:pic>
      <p:sp>
        <p:nvSpPr>
          <p:cNvPr id="83" name="Parallelogram 82">
            <a:extLst>
              <a:ext uri="{FF2B5EF4-FFF2-40B4-BE49-F238E27FC236}">
                <a16:creationId xmlns:a16="http://schemas.microsoft.com/office/drawing/2014/main" id="{F939B42D-C8C8-9B49-AE08-388ADD1417C7}"/>
              </a:ext>
            </a:extLst>
          </p:cNvPr>
          <p:cNvSpPr>
            <a:spLocks/>
          </p:cNvSpPr>
          <p:nvPr/>
        </p:nvSpPr>
        <p:spPr bwMode="auto">
          <a:xfrm>
            <a:off x="630818" y="2882464"/>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45" name="Rectangle 104">
            <a:extLst>
              <a:ext uri="{FF2B5EF4-FFF2-40B4-BE49-F238E27FC236}">
                <a16:creationId xmlns:a16="http://schemas.microsoft.com/office/drawing/2014/main" id="{302F30A1-A7F1-DB4E-B840-24110AD638D3}"/>
              </a:ext>
            </a:extLst>
          </p:cNvPr>
          <p:cNvSpPr>
            <a:spLocks noChangeArrowheads="1"/>
          </p:cNvSpPr>
          <p:nvPr/>
        </p:nvSpPr>
        <p:spPr bwMode="auto">
          <a:xfrm>
            <a:off x="785872" y="3014005"/>
            <a:ext cx="1105417" cy="662725"/>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Dr. Roger Mason</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Space &amp; Intelligence </a:t>
            </a:r>
          </a:p>
          <a:p>
            <a:pPr eaLnBrk="0" hangingPunct="0"/>
            <a:r>
              <a:rPr lang="en-US" sz="1000" i="1" dirty="0">
                <a:solidFill>
                  <a:schemeClr val="bg1"/>
                </a:solidFill>
                <a:latin typeface="Gill Sans MT" panose="020B0502020104020203" pitchFamily="34" charset="77"/>
                <a:cs typeface="Tahoma" pitchFamily="34" charset="0"/>
              </a:rPr>
              <a:t>Sector</a:t>
            </a:r>
          </a:p>
        </p:txBody>
      </p:sp>
      <p:sp>
        <p:nvSpPr>
          <p:cNvPr id="138" name="Parallelogram 137">
            <a:extLst>
              <a:ext uri="{FF2B5EF4-FFF2-40B4-BE49-F238E27FC236}">
                <a16:creationId xmlns:a16="http://schemas.microsoft.com/office/drawing/2014/main" id="{6E2A8485-5C4D-C644-B9A4-DBB1AB3D414D}"/>
              </a:ext>
            </a:extLst>
          </p:cNvPr>
          <p:cNvSpPr>
            <a:spLocks/>
          </p:cNvSpPr>
          <p:nvPr/>
        </p:nvSpPr>
        <p:spPr bwMode="auto">
          <a:xfrm>
            <a:off x="3521625" y="1884895"/>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sz="900" dirty="0">
              <a:latin typeface="Gill Sans MT" panose="020B0502020104020203" pitchFamily="34" charset="77"/>
            </a:endParaRPr>
          </a:p>
        </p:txBody>
      </p:sp>
      <p:sp>
        <p:nvSpPr>
          <p:cNvPr id="139" name="Rectangle 104">
            <a:extLst>
              <a:ext uri="{FF2B5EF4-FFF2-40B4-BE49-F238E27FC236}">
                <a16:creationId xmlns:a16="http://schemas.microsoft.com/office/drawing/2014/main" id="{72E4BA38-8591-0F4C-9A6D-01E37F3E4B64}"/>
              </a:ext>
            </a:extLst>
          </p:cNvPr>
          <p:cNvSpPr>
            <a:spLocks noChangeArrowheads="1"/>
          </p:cNvSpPr>
          <p:nvPr/>
        </p:nvSpPr>
        <p:spPr bwMode="auto">
          <a:xfrm>
            <a:off x="3681072" y="1904683"/>
            <a:ext cx="1279539" cy="914400"/>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Jeremy Wensinger</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Executive VP</a:t>
            </a:r>
          </a:p>
          <a:p>
            <a:pPr eaLnBrk="0" hangingPunct="0"/>
            <a:r>
              <a:rPr lang="en-US" sz="1000" i="1" dirty="0">
                <a:solidFill>
                  <a:schemeClr val="bg1"/>
                </a:solidFill>
                <a:latin typeface="Gill Sans MT" panose="020B0502020104020203" pitchFamily="34" charset="77"/>
                <a:cs typeface="Tahoma" pitchFamily="34" charset="0"/>
              </a:rPr>
              <a:t>Chief Operating</a:t>
            </a:r>
          </a:p>
          <a:p>
            <a:pPr eaLnBrk="0" hangingPunct="0"/>
            <a:r>
              <a:rPr lang="en-US" sz="1000" i="1" dirty="0">
                <a:solidFill>
                  <a:schemeClr val="bg1"/>
                </a:solidFill>
                <a:latin typeface="Gill Sans MT" panose="020B0502020104020203" pitchFamily="34" charset="77"/>
                <a:cs typeface="Tahoma" pitchFamily="34" charset="0"/>
              </a:rPr>
              <a:t>Officer,</a:t>
            </a:r>
          </a:p>
          <a:p>
            <a:pPr eaLnBrk="0" hangingPunct="0"/>
            <a:r>
              <a:rPr lang="en-US" sz="1000" i="1" dirty="0">
                <a:solidFill>
                  <a:schemeClr val="bg1"/>
                </a:solidFill>
                <a:latin typeface="Gill Sans MT" panose="020B0502020104020203" pitchFamily="34" charset="77"/>
                <a:cs typeface="Tahoma" pitchFamily="34" charset="0"/>
              </a:rPr>
              <a:t>Board Member</a:t>
            </a:r>
          </a:p>
        </p:txBody>
      </p:sp>
      <p:pic>
        <p:nvPicPr>
          <p:cNvPr id="137" name="Picture 136">
            <a:extLst>
              <a:ext uri="{FF2B5EF4-FFF2-40B4-BE49-F238E27FC236}">
                <a16:creationId xmlns:a16="http://schemas.microsoft.com/office/drawing/2014/main" id="{A0EC6183-3E29-394D-91A9-7DE9E1F20732}"/>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bright="10000"/>
                    </a14:imgEffect>
                  </a14:imgLayer>
                </a14:imgProps>
              </a:ext>
              <a:ext uri="{28A0092B-C50C-407E-A947-70E740481C1C}">
                <a14:useLocalDpi xmlns:a14="http://schemas.microsoft.com/office/drawing/2010/main" val="0"/>
              </a:ext>
            </a:extLst>
          </a:blip>
          <a:srcRect l="17949" t="9602" r="22792" b="51330"/>
          <a:stretch/>
        </p:blipFill>
        <p:spPr>
          <a:xfrm>
            <a:off x="2848837" y="1884889"/>
            <a:ext cx="914400" cy="914400"/>
          </a:xfrm>
          <a:prstGeom prst="parallelogram">
            <a:avLst/>
          </a:prstGeom>
          <a:ln>
            <a:noFill/>
          </a:ln>
          <a:effectLst/>
        </p:spPr>
      </p:pic>
      <p:sp>
        <p:nvSpPr>
          <p:cNvPr id="132" name="Parallelogram 131">
            <a:extLst>
              <a:ext uri="{FF2B5EF4-FFF2-40B4-BE49-F238E27FC236}">
                <a16:creationId xmlns:a16="http://schemas.microsoft.com/office/drawing/2014/main" id="{234C4675-DF80-E04D-A820-93EB8759CD69}"/>
              </a:ext>
            </a:extLst>
          </p:cNvPr>
          <p:cNvSpPr>
            <a:spLocks/>
          </p:cNvSpPr>
          <p:nvPr/>
        </p:nvSpPr>
        <p:spPr bwMode="auto">
          <a:xfrm>
            <a:off x="5522888" y="1883298"/>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sz="900" dirty="0">
              <a:latin typeface="Gill Sans MT" panose="020B0502020104020203" pitchFamily="34" charset="77"/>
            </a:endParaRPr>
          </a:p>
        </p:txBody>
      </p:sp>
      <p:sp>
        <p:nvSpPr>
          <p:cNvPr id="133" name="Rectangle 104">
            <a:extLst>
              <a:ext uri="{FF2B5EF4-FFF2-40B4-BE49-F238E27FC236}">
                <a16:creationId xmlns:a16="http://schemas.microsoft.com/office/drawing/2014/main" id="{779CE91A-519A-0F45-ADC5-904789FF4EED}"/>
              </a:ext>
            </a:extLst>
          </p:cNvPr>
          <p:cNvSpPr>
            <a:spLocks noChangeArrowheads="1"/>
          </p:cNvSpPr>
          <p:nvPr/>
        </p:nvSpPr>
        <p:spPr bwMode="auto">
          <a:xfrm>
            <a:off x="5745287" y="1844545"/>
            <a:ext cx="1082301" cy="947337"/>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Jim Winner</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Executive VP</a:t>
            </a:r>
          </a:p>
          <a:p>
            <a:pPr eaLnBrk="0" hangingPunct="0"/>
            <a:r>
              <a:rPr lang="en-US" sz="1000" i="1" dirty="0">
                <a:solidFill>
                  <a:schemeClr val="bg1"/>
                </a:solidFill>
                <a:latin typeface="Gill Sans MT" panose="020B0502020104020203" pitchFamily="34" charset="77"/>
                <a:cs typeface="Tahoma" pitchFamily="34" charset="0"/>
              </a:rPr>
              <a:t>Chief Legal</a:t>
            </a:r>
          </a:p>
          <a:p>
            <a:pPr eaLnBrk="0" hangingPunct="0"/>
            <a:r>
              <a:rPr lang="en-US" sz="1000" i="1" dirty="0">
                <a:solidFill>
                  <a:schemeClr val="bg1"/>
                </a:solidFill>
                <a:latin typeface="Gill Sans MT" panose="020B0502020104020203" pitchFamily="34" charset="77"/>
                <a:cs typeface="Tahoma" pitchFamily="34" charset="0"/>
              </a:rPr>
              <a:t>Officer, General</a:t>
            </a:r>
          </a:p>
          <a:p>
            <a:pPr eaLnBrk="0" hangingPunct="0"/>
            <a:r>
              <a:rPr lang="en-US" sz="1000" i="1" dirty="0">
                <a:solidFill>
                  <a:schemeClr val="bg1"/>
                </a:solidFill>
                <a:latin typeface="Gill Sans MT" panose="020B0502020104020203" pitchFamily="34" charset="77"/>
                <a:cs typeface="Tahoma" pitchFamily="34" charset="0"/>
              </a:rPr>
              <a:t>Counsel, </a:t>
            </a:r>
          </a:p>
          <a:p>
            <a:pPr eaLnBrk="0" hangingPunct="0"/>
            <a:r>
              <a:rPr lang="en-US" sz="1000" i="1" dirty="0">
                <a:solidFill>
                  <a:schemeClr val="bg1"/>
                </a:solidFill>
                <a:latin typeface="Gill Sans MT" panose="020B0502020104020203" pitchFamily="34" charset="77"/>
                <a:cs typeface="Tahoma" pitchFamily="34" charset="0"/>
              </a:rPr>
              <a:t>Board Member</a:t>
            </a:r>
          </a:p>
        </p:txBody>
      </p:sp>
      <p:pic>
        <p:nvPicPr>
          <p:cNvPr id="81" name="Picture 80">
            <a:extLst>
              <a:ext uri="{FF2B5EF4-FFF2-40B4-BE49-F238E27FC236}">
                <a16:creationId xmlns:a16="http://schemas.microsoft.com/office/drawing/2014/main" id="{72A94FE6-8CB5-B847-9AD2-4C871C05B2C5}"/>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rightnessContrast bright="11000"/>
                    </a14:imgEffect>
                  </a14:imgLayer>
                </a14:imgProps>
              </a:ext>
              <a:ext uri="{28A0092B-C50C-407E-A947-70E740481C1C}">
                <a14:useLocalDpi xmlns:a14="http://schemas.microsoft.com/office/drawing/2010/main" val="0"/>
              </a:ext>
            </a:extLst>
          </a:blip>
          <a:srcRect l="17576" t="6960" r="18005" b="53008"/>
          <a:stretch/>
        </p:blipFill>
        <p:spPr>
          <a:xfrm>
            <a:off x="5033217" y="868878"/>
            <a:ext cx="967892" cy="910096"/>
          </a:xfrm>
          <a:prstGeom prst="rect">
            <a:avLst/>
          </a:prstGeom>
        </p:spPr>
      </p:pic>
      <p:sp>
        <p:nvSpPr>
          <p:cNvPr id="141" name="Parallelogram 140">
            <a:extLst>
              <a:ext uri="{FF2B5EF4-FFF2-40B4-BE49-F238E27FC236}">
                <a16:creationId xmlns:a16="http://schemas.microsoft.com/office/drawing/2014/main" id="{60574E27-3BBF-4B4A-ABC3-709629C09ED9}"/>
              </a:ext>
            </a:extLst>
          </p:cNvPr>
          <p:cNvSpPr>
            <a:spLocks/>
          </p:cNvSpPr>
          <p:nvPr/>
        </p:nvSpPr>
        <p:spPr bwMode="auto">
          <a:xfrm>
            <a:off x="5769254" y="867215"/>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42" name="Rectangle 104">
            <a:extLst>
              <a:ext uri="{FF2B5EF4-FFF2-40B4-BE49-F238E27FC236}">
                <a16:creationId xmlns:a16="http://schemas.microsoft.com/office/drawing/2014/main" id="{4E6EA9DC-2BD6-A247-A316-9200DCDF844C}"/>
              </a:ext>
            </a:extLst>
          </p:cNvPr>
          <p:cNvSpPr>
            <a:spLocks noChangeArrowheads="1"/>
          </p:cNvSpPr>
          <p:nvPr/>
        </p:nvSpPr>
        <p:spPr bwMode="auto">
          <a:xfrm>
            <a:off x="5973127" y="873311"/>
            <a:ext cx="1113363" cy="911665"/>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Stu Shea</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 &amp; </a:t>
            </a:r>
          </a:p>
          <a:p>
            <a:pPr eaLnBrk="0" hangingPunct="0"/>
            <a:r>
              <a:rPr lang="en-US" sz="1000" i="1" dirty="0">
                <a:solidFill>
                  <a:schemeClr val="bg1"/>
                </a:solidFill>
                <a:latin typeface="Gill Sans MT" panose="020B0502020104020203" pitchFamily="34" charset="77"/>
                <a:cs typeface="Tahoma" pitchFamily="34" charset="0"/>
              </a:rPr>
              <a:t>Chief Executive</a:t>
            </a:r>
          </a:p>
          <a:p>
            <a:pPr eaLnBrk="0" hangingPunct="0"/>
            <a:r>
              <a:rPr lang="en-US" sz="1000" i="1" dirty="0">
                <a:solidFill>
                  <a:schemeClr val="bg1"/>
                </a:solidFill>
                <a:latin typeface="Gill Sans MT" panose="020B0502020104020203" pitchFamily="34" charset="77"/>
                <a:cs typeface="Tahoma" pitchFamily="34" charset="0"/>
              </a:rPr>
              <a:t>Officer, </a:t>
            </a:r>
          </a:p>
          <a:p>
            <a:pPr eaLnBrk="0" hangingPunct="0"/>
            <a:r>
              <a:rPr lang="en-US" sz="1000" i="1" dirty="0">
                <a:solidFill>
                  <a:schemeClr val="bg1"/>
                </a:solidFill>
                <a:latin typeface="Gill Sans MT" panose="020B0502020104020203" pitchFamily="34" charset="77"/>
                <a:cs typeface="Tahoma" pitchFamily="34" charset="0"/>
              </a:rPr>
              <a:t>Board Chairman</a:t>
            </a:r>
          </a:p>
        </p:txBody>
      </p:sp>
      <p:sp>
        <p:nvSpPr>
          <p:cNvPr id="84" name="Freeform 83">
            <a:extLst>
              <a:ext uri="{FF2B5EF4-FFF2-40B4-BE49-F238E27FC236}">
                <a16:creationId xmlns:a16="http://schemas.microsoft.com/office/drawing/2014/main" id="{8AC3442A-E943-364D-A2FC-CC69EB414231}"/>
              </a:ext>
            </a:extLst>
          </p:cNvPr>
          <p:cNvSpPr/>
          <p:nvPr/>
        </p:nvSpPr>
        <p:spPr>
          <a:xfrm>
            <a:off x="4931824" y="782816"/>
            <a:ext cx="363538" cy="1060450"/>
          </a:xfrm>
          <a:custGeom>
            <a:avLst/>
            <a:gdLst>
              <a:gd name="connsiteX0" fmla="*/ 403225 w 403225"/>
              <a:gd name="connsiteY0" fmla="*/ 25400 h 1060450"/>
              <a:gd name="connsiteX1" fmla="*/ 136525 w 403225"/>
              <a:gd name="connsiteY1" fmla="*/ 1060450 h 1060450"/>
              <a:gd name="connsiteX2" fmla="*/ 0 w 403225"/>
              <a:gd name="connsiteY2" fmla="*/ 1057275 h 1060450"/>
              <a:gd name="connsiteX3" fmla="*/ 263525 w 403225"/>
              <a:gd name="connsiteY3" fmla="*/ 0 h 1060450"/>
              <a:gd name="connsiteX4" fmla="*/ 403225 w 403225"/>
              <a:gd name="connsiteY4" fmla="*/ 25400 h 106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25" h="1060450">
                <a:moveTo>
                  <a:pt x="403225" y="25400"/>
                </a:moveTo>
                <a:lnTo>
                  <a:pt x="136525" y="1060450"/>
                </a:lnTo>
                <a:lnTo>
                  <a:pt x="0" y="1057275"/>
                </a:lnTo>
                <a:lnTo>
                  <a:pt x="263525" y="0"/>
                </a:lnTo>
                <a:lnTo>
                  <a:pt x="403225" y="25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a:extLst>
              <a:ext uri="{FF2B5EF4-FFF2-40B4-BE49-F238E27FC236}">
                <a16:creationId xmlns:a16="http://schemas.microsoft.com/office/drawing/2014/main" id="{B638B7AD-C05C-BB47-A960-3C670832264F}"/>
              </a:ext>
            </a:extLst>
          </p:cNvPr>
          <p:cNvSpPr/>
          <p:nvPr/>
        </p:nvSpPr>
        <p:spPr>
          <a:xfrm rot="21256023">
            <a:off x="4815699" y="733871"/>
            <a:ext cx="458535" cy="717178"/>
          </a:xfrm>
          <a:custGeom>
            <a:avLst/>
            <a:gdLst>
              <a:gd name="connsiteX0" fmla="*/ 403225 w 403225"/>
              <a:gd name="connsiteY0" fmla="*/ 25400 h 1060450"/>
              <a:gd name="connsiteX1" fmla="*/ 136525 w 403225"/>
              <a:gd name="connsiteY1" fmla="*/ 1060450 h 1060450"/>
              <a:gd name="connsiteX2" fmla="*/ 0 w 403225"/>
              <a:gd name="connsiteY2" fmla="*/ 1057275 h 1060450"/>
              <a:gd name="connsiteX3" fmla="*/ 263525 w 403225"/>
              <a:gd name="connsiteY3" fmla="*/ 0 h 1060450"/>
              <a:gd name="connsiteX4" fmla="*/ 403225 w 403225"/>
              <a:gd name="connsiteY4" fmla="*/ 25400 h 106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25" h="1060450">
                <a:moveTo>
                  <a:pt x="403225" y="25400"/>
                </a:moveTo>
                <a:lnTo>
                  <a:pt x="136525" y="1060450"/>
                </a:lnTo>
                <a:lnTo>
                  <a:pt x="0" y="1057275"/>
                </a:lnTo>
                <a:lnTo>
                  <a:pt x="263525" y="0"/>
                </a:lnTo>
                <a:lnTo>
                  <a:pt x="403225" y="25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a:extLst>
              <a:ext uri="{FF2B5EF4-FFF2-40B4-BE49-F238E27FC236}">
                <a16:creationId xmlns:a16="http://schemas.microsoft.com/office/drawing/2014/main" id="{AFBBED7F-F2FE-C749-A78A-E301FF58AA98}"/>
              </a:ext>
            </a:extLst>
          </p:cNvPr>
          <p:cNvSpPr/>
          <p:nvPr/>
        </p:nvSpPr>
        <p:spPr>
          <a:xfrm>
            <a:off x="-10595" y="4900575"/>
            <a:ext cx="2081151" cy="921937"/>
          </a:xfrm>
          <a:custGeom>
            <a:avLst/>
            <a:gdLst>
              <a:gd name="connsiteX0" fmla="*/ 2073275 w 2073275"/>
              <a:gd name="connsiteY0" fmla="*/ 3175 h 930275"/>
              <a:gd name="connsiteX1" fmla="*/ 1825625 w 2073275"/>
              <a:gd name="connsiteY1" fmla="*/ 927100 h 930275"/>
              <a:gd name="connsiteX2" fmla="*/ 0 w 2073275"/>
              <a:gd name="connsiteY2" fmla="*/ 930275 h 930275"/>
              <a:gd name="connsiteX3" fmla="*/ 0 w 2073275"/>
              <a:gd name="connsiteY3" fmla="*/ 0 h 930275"/>
              <a:gd name="connsiteX4" fmla="*/ 2073275 w 2073275"/>
              <a:gd name="connsiteY4" fmla="*/ 3175 h 930275"/>
              <a:gd name="connsiteX0" fmla="*/ 2073275 w 2073275"/>
              <a:gd name="connsiteY0" fmla="*/ 3175 h 930275"/>
              <a:gd name="connsiteX1" fmla="*/ 1825625 w 2073275"/>
              <a:gd name="connsiteY1" fmla="*/ 927100 h 930275"/>
              <a:gd name="connsiteX2" fmla="*/ 0 w 2073275"/>
              <a:gd name="connsiteY2" fmla="*/ 930275 h 930275"/>
              <a:gd name="connsiteX3" fmla="*/ 943192 w 2073275"/>
              <a:gd name="connsiteY3" fmla="*/ 0 h 930275"/>
              <a:gd name="connsiteX4" fmla="*/ 2073275 w 2073275"/>
              <a:gd name="connsiteY4" fmla="*/ 3175 h 930275"/>
              <a:gd name="connsiteX0" fmla="*/ 1130083 w 1130083"/>
              <a:gd name="connsiteY0" fmla="*/ 3175 h 930275"/>
              <a:gd name="connsiteX1" fmla="*/ 882433 w 1130083"/>
              <a:gd name="connsiteY1" fmla="*/ 927100 h 930275"/>
              <a:gd name="connsiteX2" fmla="*/ 0 w 1130083"/>
              <a:gd name="connsiteY2" fmla="*/ 930275 h 930275"/>
              <a:gd name="connsiteX3" fmla="*/ 0 w 1130083"/>
              <a:gd name="connsiteY3" fmla="*/ 0 h 930275"/>
              <a:gd name="connsiteX4" fmla="*/ 1130083 w 1130083"/>
              <a:gd name="connsiteY4" fmla="*/ 3175 h 930275"/>
              <a:gd name="connsiteX0" fmla="*/ 1107205 w 1107205"/>
              <a:gd name="connsiteY0" fmla="*/ 11438 h 930275"/>
              <a:gd name="connsiteX1" fmla="*/ 882433 w 1107205"/>
              <a:gd name="connsiteY1" fmla="*/ 927100 h 930275"/>
              <a:gd name="connsiteX2" fmla="*/ 0 w 1107205"/>
              <a:gd name="connsiteY2" fmla="*/ 930275 h 930275"/>
              <a:gd name="connsiteX3" fmla="*/ 0 w 1107205"/>
              <a:gd name="connsiteY3" fmla="*/ 0 h 930275"/>
              <a:gd name="connsiteX4" fmla="*/ 1107205 w 1107205"/>
              <a:gd name="connsiteY4" fmla="*/ 11438 h 930275"/>
              <a:gd name="connsiteX0" fmla="*/ 1091876 w 1091876"/>
              <a:gd name="connsiteY0" fmla="*/ 8234 h 930275"/>
              <a:gd name="connsiteX1" fmla="*/ 882433 w 1091876"/>
              <a:gd name="connsiteY1" fmla="*/ 927100 h 930275"/>
              <a:gd name="connsiteX2" fmla="*/ 0 w 1091876"/>
              <a:gd name="connsiteY2" fmla="*/ 930275 h 930275"/>
              <a:gd name="connsiteX3" fmla="*/ 0 w 1091876"/>
              <a:gd name="connsiteY3" fmla="*/ 0 h 930275"/>
              <a:gd name="connsiteX4" fmla="*/ 1091876 w 1091876"/>
              <a:gd name="connsiteY4" fmla="*/ 8234 h 930275"/>
              <a:gd name="connsiteX0" fmla="*/ 1091876 w 1091876"/>
              <a:gd name="connsiteY0" fmla="*/ 8234 h 930275"/>
              <a:gd name="connsiteX1" fmla="*/ 870171 w 1091876"/>
              <a:gd name="connsiteY1" fmla="*/ 927100 h 930275"/>
              <a:gd name="connsiteX2" fmla="*/ 0 w 1091876"/>
              <a:gd name="connsiteY2" fmla="*/ 930275 h 930275"/>
              <a:gd name="connsiteX3" fmla="*/ 0 w 1091876"/>
              <a:gd name="connsiteY3" fmla="*/ 0 h 930275"/>
              <a:gd name="connsiteX4" fmla="*/ 1091876 w 1091876"/>
              <a:gd name="connsiteY4" fmla="*/ 8234 h 930275"/>
              <a:gd name="connsiteX0" fmla="*/ 1091876 w 1091876"/>
              <a:gd name="connsiteY0" fmla="*/ 8234 h 930275"/>
              <a:gd name="connsiteX1" fmla="*/ 958818 w 1091876"/>
              <a:gd name="connsiteY1" fmla="*/ 927100 h 930275"/>
              <a:gd name="connsiteX2" fmla="*/ 0 w 1091876"/>
              <a:gd name="connsiteY2" fmla="*/ 930275 h 930275"/>
              <a:gd name="connsiteX3" fmla="*/ 0 w 1091876"/>
              <a:gd name="connsiteY3" fmla="*/ 0 h 930275"/>
              <a:gd name="connsiteX4" fmla="*/ 1091876 w 1091876"/>
              <a:gd name="connsiteY4" fmla="*/ 8234 h 93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876" h="930275">
                <a:moveTo>
                  <a:pt x="1091876" y="8234"/>
                </a:moveTo>
                <a:lnTo>
                  <a:pt x="958818" y="927100"/>
                </a:lnTo>
                <a:lnTo>
                  <a:pt x="0" y="930275"/>
                </a:lnTo>
                <a:lnTo>
                  <a:pt x="0" y="0"/>
                </a:lnTo>
                <a:lnTo>
                  <a:pt x="1091876" y="82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a:extLst>
              <a:ext uri="{FF2B5EF4-FFF2-40B4-BE49-F238E27FC236}">
                <a16:creationId xmlns:a16="http://schemas.microsoft.com/office/drawing/2014/main" id="{84739635-43B4-224B-9CCE-554F71774228}"/>
              </a:ext>
            </a:extLst>
          </p:cNvPr>
          <p:cNvSpPr/>
          <p:nvPr/>
        </p:nvSpPr>
        <p:spPr>
          <a:xfrm flipH="1" flipV="1">
            <a:off x="10908884" y="1882915"/>
            <a:ext cx="1283116" cy="918492"/>
          </a:xfrm>
          <a:custGeom>
            <a:avLst/>
            <a:gdLst>
              <a:gd name="connsiteX0" fmla="*/ 2073275 w 2073275"/>
              <a:gd name="connsiteY0" fmla="*/ 3175 h 930275"/>
              <a:gd name="connsiteX1" fmla="*/ 1825625 w 2073275"/>
              <a:gd name="connsiteY1" fmla="*/ 927100 h 930275"/>
              <a:gd name="connsiteX2" fmla="*/ 0 w 2073275"/>
              <a:gd name="connsiteY2" fmla="*/ 930275 h 930275"/>
              <a:gd name="connsiteX3" fmla="*/ 0 w 2073275"/>
              <a:gd name="connsiteY3" fmla="*/ 0 h 930275"/>
              <a:gd name="connsiteX4" fmla="*/ 2073275 w 2073275"/>
              <a:gd name="connsiteY4" fmla="*/ 3175 h 930275"/>
              <a:gd name="connsiteX0" fmla="*/ 2131250 w 2131250"/>
              <a:gd name="connsiteY0" fmla="*/ 0 h 935340"/>
              <a:gd name="connsiteX1" fmla="*/ 1825625 w 2131250"/>
              <a:gd name="connsiteY1" fmla="*/ 932165 h 935340"/>
              <a:gd name="connsiteX2" fmla="*/ 0 w 2131250"/>
              <a:gd name="connsiteY2" fmla="*/ 935340 h 935340"/>
              <a:gd name="connsiteX3" fmla="*/ 0 w 2131250"/>
              <a:gd name="connsiteY3" fmla="*/ 5065 h 935340"/>
              <a:gd name="connsiteX4" fmla="*/ 2131250 w 2131250"/>
              <a:gd name="connsiteY4" fmla="*/ 0 h 935340"/>
              <a:gd name="connsiteX0" fmla="*/ 2131250 w 2131250"/>
              <a:gd name="connsiteY0" fmla="*/ 0 h 935340"/>
              <a:gd name="connsiteX1" fmla="*/ 1825625 w 2131250"/>
              <a:gd name="connsiteY1" fmla="*/ 932165 h 935340"/>
              <a:gd name="connsiteX2" fmla="*/ 222924 w 2131250"/>
              <a:gd name="connsiteY2" fmla="*/ 935340 h 935340"/>
              <a:gd name="connsiteX3" fmla="*/ 0 w 2131250"/>
              <a:gd name="connsiteY3" fmla="*/ 5065 h 935340"/>
              <a:gd name="connsiteX4" fmla="*/ 2131250 w 2131250"/>
              <a:gd name="connsiteY4" fmla="*/ 0 h 935340"/>
              <a:gd name="connsiteX0" fmla="*/ 1908326 w 1908326"/>
              <a:gd name="connsiteY0" fmla="*/ 0 h 935340"/>
              <a:gd name="connsiteX1" fmla="*/ 1602701 w 1908326"/>
              <a:gd name="connsiteY1" fmla="*/ 932165 h 935340"/>
              <a:gd name="connsiteX2" fmla="*/ 0 w 1908326"/>
              <a:gd name="connsiteY2" fmla="*/ 935340 h 935340"/>
              <a:gd name="connsiteX3" fmla="*/ 4549 w 1908326"/>
              <a:gd name="connsiteY3" fmla="*/ 5065 h 935340"/>
              <a:gd name="connsiteX4" fmla="*/ 1908326 w 1908326"/>
              <a:gd name="connsiteY4" fmla="*/ 0 h 9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26" h="935340">
                <a:moveTo>
                  <a:pt x="1908326" y="0"/>
                </a:moveTo>
                <a:lnTo>
                  <a:pt x="1602701" y="932165"/>
                </a:lnTo>
                <a:lnTo>
                  <a:pt x="0" y="935340"/>
                </a:lnTo>
                <a:cubicBezTo>
                  <a:pt x="1516" y="625248"/>
                  <a:pt x="3033" y="315157"/>
                  <a:pt x="4549" y="5065"/>
                </a:cubicBezTo>
                <a:lnTo>
                  <a:pt x="190832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111">
            <a:extLst>
              <a:ext uri="{FF2B5EF4-FFF2-40B4-BE49-F238E27FC236}">
                <a16:creationId xmlns:a16="http://schemas.microsoft.com/office/drawing/2014/main" id="{49B054C6-C26B-B642-8314-9AB7AA679B2B}"/>
              </a:ext>
            </a:extLst>
          </p:cNvPr>
          <p:cNvSpPr>
            <a:spLocks noChangeArrowheads="1"/>
          </p:cNvSpPr>
          <p:nvPr/>
        </p:nvSpPr>
        <p:spPr bwMode="auto">
          <a:xfrm>
            <a:off x="2853314" y="4980486"/>
            <a:ext cx="869075" cy="839359"/>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Lori Ellis</a:t>
            </a:r>
            <a:endParaRPr lang="en-US" sz="1000" i="1"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Vice President</a:t>
            </a:r>
          </a:p>
          <a:p>
            <a:pPr eaLnBrk="0" hangingPunct="0"/>
            <a:r>
              <a:rPr lang="en-US" sz="1000" i="1" dirty="0">
                <a:solidFill>
                  <a:schemeClr val="bg1"/>
                </a:solidFill>
                <a:latin typeface="Gill Sans MT" panose="020B0502020104020203" pitchFamily="34" charset="77"/>
                <a:cs typeface="Tahoma" pitchFamily="34" charset="0"/>
              </a:rPr>
              <a:t>Procurement</a:t>
            </a:r>
          </a:p>
          <a:p>
            <a:pPr eaLnBrk="0" hangingPunct="0"/>
            <a:endParaRPr lang="en-US" sz="1000" i="1" dirty="0">
              <a:solidFill>
                <a:schemeClr val="bg1"/>
              </a:solidFill>
              <a:latin typeface="Gill Sans MT" panose="020B0502020104020203" pitchFamily="34" charset="77"/>
              <a:cs typeface="Tahoma" pitchFamily="34" charset="0"/>
            </a:endParaRPr>
          </a:p>
        </p:txBody>
      </p:sp>
      <p:sp>
        <p:nvSpPr>
          <p:cNvPr id="90" name="Parallelogram 89">
            <a:extLst>
              <a:ext uri="{FF2B5EF4-FFF2-40B4-BE49-F238E27FC236}">
                <a16:creationId xmlns:a16="http://schemas.microsoft.com/office/drawing/2014/main" id="{FD3CC764-9C70-5F43-926D-08EF53260D16}"/>
              </a:ext>
            </a:extLst>
          </p:cNvPr>
          <p:cNvSpPr>
            <a:spLocks/>
          </p:cNvSpPr>
          <p:nvPr/>
        </p:nvSpPr>
        <p:spPr bwMode="auto">
          <a:xfrm>
            <a:off x="4641901" y="4900575"/>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98" name="Rectangle 111">
            <a:extLst>
              <a:ext uri="{FF2B5EF4-FFF2-40B4-BE49-F238E27FC236}">
                <a16:creationId xmlns:a16="http://schemas.microsoft.com/office/drawing/2014/main" id="{93BFC88B-1B29-2948-ADA6-11534B1FB361}"/>
              </a:ext>
            </a:extLst>
          </p:cNvPr>
          <p:cNvSpPr>
            <a:spLocks noChangeArrowheads="1"/>
          </p:cNvSpPr>
          <p:nvPr/>
        </p:nvSpPr>
        <p:spPr bwMode="auto">
          <a:xfrm>
            <a:off x="4751306" y="4986892"/>
            <a:ext cx="882426" cy="824933"/>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Matt McQueen</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Senior Vice President</a:t>
            </a:r>
          </a:p>
          <a:p>
            <a:pPr eaLnBrk="0" hangingPunct="0"/>
            <a:r>
              <a:rPr lang="en-US" sz="1000" i="1" dirty="0">
                <a:solidFill>
                  <a:schemeClr val="bg1"/>
                </a:solidFill>
                <a:latin typeface="Gill Sans MT" panose="020B0502020104020203" pitchFamily="34" charset="77"/>
                <a:cs typeface="Tahoma" pitchFamily="34" charset="0"/>
              </a:rPr>
              <a:t>Chief Communications</a:t>
            </a:r>
          </a:p>
          <a:p>
            <a:pPr eaLnBrk="0" hangingPunct="0"/>
            <a:r>
              <a:rPr lang="en-US" sz="1000" i="1" dirty="0">
                <a:solidFill>
                  <a:schemeClr val="bg1"/>
                </a:solidFill>
                <a:latin typeface="Gill Sans MT" panose="020B0502020104020203" pitchFamily="34" charset="77"/>
                <a:cs typeface="Tahoma" pitchFamily="34" charset="0"/>
              </a:rPr>
              <a:t>&amp; Engagement Officer</a:t>
            </a:r>
          </a:p>
        </p:txBody>
      </p:sp>
      <p:pic>
        <p:nvPicPr>
          <p:cNvPr id="101" name="Picture 100">
            <a:extLst>
              <a:ext uri="{FF2B5EF4-FFF2-40B4-BE49-F238E27FC236}">
                <a16:creationId xmlns:a16="http://schemas.microsoft.com/office/drawing/2014/main" id="{2912A3F1-A437-4B53-BD02-DD9DD9D9381F}"/>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rightnessContrast bright="4000"/>
                    </a14:imgEffect>
                  </a14:imgLayer>
                </a14:imgProps>
              </a:ext>
              <a:ext uri="{28A0092B-C50C-407E-A947-70E740481C1C}">
                <a14:useLocalDpi xmlns:a14="http://schemas.microsoft.com/office/drawing/2010/main" val="0"/>
              </a:ext>
            </a:extLst>
          </a:blip>
          <a:srcRect l="16382" t="6860" r="17671" b="47589"/>
          <a:stretch/>
        </p:blipFill>
        <p:spPr>
          <a:xfrm>
            <a:off x="3989034" y="4900575"/>
            <a:ext cx="882426" cy="914400"/>
          </a:xfrm>
          <a:prstGeom prst="parallelogram">
            <a:avLst/>
          </a:prstGeom>
          <a:ln>
            <a:noFill/>
          </a:ln>
          <a:effectLst/>
        </p:spPr>
      </p:pic>
      <p:sp>
        <p:nvSpPr>
          <p:cNvPr id="91" name="Parallelogram 90">
            <a:extLst>
              <a:ext uri="{FF2B5EF4-FFF2-40B4-BE49-F238E27FC236}">
                <a16:creationId xmlns:a16="http://schemas.microsoft.com/office/drawing/2014/main" id="{F59011B7-DAA2-314A-BB5D-B0CC072F92C0}"/>
              </a:ext>
            </a:extLst>
          </p:cNvPr>
          <p:cNvSpPr>
            <a:spLocks/>
          </p:cNvSpPr>
          <p:nvPr/>
        </p:nvSpPr>
        <p:spPr bwMode="auto">
          <a:xfrm>
            <a:off x="8696573" y="4902422"/>
            <a:ext cx="1463040" cy="914400"/>
          </a:xfrm>
          <a:prstGeom prst="parallelogram">
            <a:avLst/>
          </a:prstGeom>
          <a:solidFill>
            <a:srgbClr val="00B0F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99" name="Rectangle 111">
            <a:extLst>
              <a:ext uri="{FF2B5EF4-FFF2-40B4-BE49-F238E27FC236}">
                <a16:creationId xmlns:a16="http://schemas.microsoft.com/office/drawing/2014/main" id="{17361AC5-3A2B-8648-AFAD-41D1B1CB6C88}"/>
              </a:ext>
            </a:extLst>
          </p:cNvPr>
          <p:cNvSpPr>
            <a:spLocks noChangeArrowheads="1"/>
          </p:cNvSpPr>
          <p:nvPr/>
        </p:nvSpPr>
        <p:spPr bwMode="auto">
          <a:xfrm>
            <a:off x="8894266" y="4985564"/>
            <a:ext cx="869075" cy="843978"/>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Mike Londregan</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Senior Vice President</a:t>
            </a:r>
          </a:p>
          <a:p>
            <a:pPr eaLnBrk="0" hangingPunct="0"/>
            <a:r>
              <a:rPr lang="en-US" sz="1000" i="1" dirty="0">
                <a:solidFill>
                  <a:schemeClr val="bg1"/>
                </a:solidFill>
                <a:latin typeface="Gill Sans MT" panose="020B0502020104020203" pitchFamily="34" charset="77"/>
                <a:cs typeface="Tahoma" pitchFamily="34" charset="0"/>
              </a:rPr>
              <a:t>Chief Security</a:t>
            </a:r>
          </a:p>
          <a:p>
            <a:pPr eaLnBrk="0" hangingPunct="0"/>
            <a:r>
              <a:rPr lang="en-US" sz="1000" i="1" dirty="0">
                <a:solidFill>
                  <a:schemeClr val="bg1"/>
                </a:solidFill>
                <a:latin typeface="Gill Sans MT" panose="020B0502020104020203" pitchFamily="34" charset="77"/>
                <a:cs typeface="Tahoma" pitchFamily="34" charset="0"/>
              </a:rPr>
              <a:t>Officer</a:t>
            </a:r>
          </a:p>
        </p:txBody>
      </p:sp>
      <p:pic>
        <p:nvPicPr>
          <p:cNvPr id="107" name="Picture 106">
            <a:extLst>
              <a:ext uri="{FF2B5EF4-FFF2-40B4-BE49-F238E27FC236}">
                <a16:creationId xmlns:a16="http://schemas.microsoft.com/office/drawing/2014/main" id="{2F9570DF-9728-457E-A9B5-9AC7458F4B38}"/>
              </a:ext>
            </a:extLst>
          </p:cNvPr>
          <p:cNvPicPr>
            <a:picLocks noChangeAspect="1"/>
          </p:cNvPicPr>
          <p:nvPr/>
        </p:nvPicPr>
        <p:blipFill rotWithShape="1">
          <a:blip r:embed="rId21">
            <a:extLst>
              <a:ext uri="{28A0092B-C50C-407E-A947-70E740481C1C}">
                <a14:useLocalDpi xmlns:a14="http://schemas.microsoft.com/office/drawing/2010/main" val="0"/>
              </a:ext>
            </a:extLst>
          </a:blip>
          <a:srcRect l="10405" t="1144" r="9293" b="20644"/>
          <a:stretch/>
        </p:blipFill>
        <p:spPr>
          <a:xfrm>
            <a:off x="7979078" y="4902422"/>
            <a:ext cx="945806" cy="914400"/>
          </a:xfrm>
          <a:prstGeom prst="parallelogram">
            <a:avLst/>
          </a:prstGeom>
          <a:ln>
            <a:noFill/>
          </a:ln>
          <a:effectLst/>
        </p:spPr>
      </p:pic>
      <p:sp>
        <p:nvSpPr>
          <p:cNvPr id="75" name="Parallelogram 74">
            <a:extLst>
              <a:ext uri="{FF2B5EF4-FFF2-40B4-BE49-F238E27FC236}">
                <a16:creationId xmlns:a16="http://schemas.microsoft.com/office/drawing/2014/main" id="{FA2DD789-C8F7-B94F-8431-BF5604D3AA56}"/>
              </a:ext>
            </a:extLst>
          </p:cNvPr>
          <p:cNvSpPr>
            <a:spLocks/>
          </p:cNvSpPr>
          <p:nvPr/>
        </p:nvSpPr>
        <p:spPr bwMode="auto">
          <a:xfrm>
            <a:off x="6648469" y="4905445"/>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latin typeface="Gill Sans MT" panose="020B0502020104020203" pitchFamily="34" charset="77"/>
            </a:endParaRPr>
          </a:p>
        </p:txBody>
      </p:sp>
      <p:pic>
        <p:nvPicPr>
          <p:cNvPr id="82" name="Picture 81">
            <a:extLst>
              <a:ext uri="{FF2B5EF4-FFF2-40B4-BE49-F238E27FC236}">
                <a16:creationId xmlns:a16="http://schemas.microsoft.com/office/drawing/2014/main" id="{04A52B79-1551-8543-8A73-819F12B866BA}"/>
              </a:ext>
            </a:extLst>
          </p:cNvPr>
          <p:cNvPicPr>
            <a:picLocks noChangeAspect="1"/>
          </p:cNvPicPr>
          <p:nvPr/>
        </p:nvPicPr>
        <p:blipFill rotWithShape="1">
          <a:blip r:embed="rId22"/>
          <a:srcRect l="16349" t="12272" r="15831" b="44280"/>
          <a:stretch/>
        </p:blipFill>
        <p:spPr>
          <a:xfrm>
            <a:off x="5958575" y="4905445"/>
            <a:ext cx="925174" cy="914400"/>
          </a:xfrm>
          <a:prstGeom prst="parallelogram">
            <a:avLst>
              <a:gd name="adj" fmla="val 25782"/>
            </a:avLst>
          </a:prstGeom>
          <a:blipFill>
            <a:blip r:embed="rId23"/>
            <a:stretch>
              <a:fillRect/>
            </a:stretch>
          </a:blipFill>
          <a:effectLst/>
        </p:spPr>
      </p:pic>
      <p:sp>
        <p:nvSpPr>
          <p:cNvPr id="93" name="Rectangle 111">
            <a:extLst>
              <a:ext uri="{FF2B5EF4-FFF2-40B4-BE49-F238E27FC236}">
                <a16:creationId xmlns:a16="http://schemas.microsoft.com/office/drawing/2014/main" id="{0DFAFB2D-C21B-CA4E-9687-2F60A23BB13B}"/>
              </a:ext>
            </a:extLst>
          </p:cNvPr>
          <p:cNvSpPr>
            <a:spLocks noChangeArrowheads="1"/>
          </p:cNvSpPr>
          <p:nvPr/>
        </p:nvSpPr>
        <p:spPr bwMode="auto">
          <a:xfrm>
            <a:off x="6769828" y="4986892"/>
            <a:ext cx="971350" cy="779689"/>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Laila Salguero</a:t>
            </a:r>
          </a:p>
          <a:p>
            <a:pPr eaLnBrk="0" hangingPunct="0"/>
            <a:r>
              <a:rPr lang="en-US" sz="1000" i="1" dirty="0">
                <a:solidFill>
                  <a:schemeClr val="bg1"/>
                </a:solidFill>
                <a:latin typeface="Gill Sans MT" panose="020B0502020104020203" pitchFamily="34" charset="77"/>
                <a:cs typeface="Tahoma" pitchFamily="34" charset="0"/>
              </a:rPr>
              <a:t>Vice President</a:t>
            </a:r>
          </a:p>
          <a:p>
            <a:pPr eaLnBrk="0" hangingPunct="0"/>
            <a:r>
              <a:rPr lang="en-US" sz="1000" i="1" dirty="0">
                <a:solidFill>
                  <a:schemeClr val="bg1"/>
                </a:solidFill>
                <a:latin typeface="Gill Sans MT" panose="020B0502020104020203" pitchFamily="34" charset="77"/>
                <a:cs typeface="Tahoma" pitchFamily="34" charset="0"/>
              </a:rPr>
              <a:t>Chief Diversity, Equity</a:t>
            </a:r>
          </a:p>
          <a:p>
            <a:pPr eaLnBrk="0" hangingPunct="0"/>
            <a:r>
              <a:rPr lang="en-US" sz="1000" i="1" dirty="0">
                <a:solidFill>
                  <a:schemeClr val="bg1"/>
                </a:solidFill>
                <a:latin typeface="Gill Sans MT" panose="020B0502020104020203" pitchFamily="34" charset="77"/>
                <a:cs typeface="Tahoma" pitchFamily="34" charset="0"/>
              </a:rPr>
              <a:t>&amp; Inclusion Officer</a:t>
            </a:r>
          </a:p>
        </p:txBody>
      </p:sp>
      <p:sp>
        <p:nvSpPr>
          <p:cNvPr id="73" name="Parallelogram 72">
            <a:extLst>
              <a:ext uri="{FF2B5EF4-FFF2-40B4-BE49-F238E27FC236}">
                <a16:creationId xmlns:a16="http://schemas.microsoft.com/office/drawing/2014/main" id="{49A195CF-72D8-EA4D-B2C3-4574C3B5F8E6}"/>
              </a:ext>
            </a:extLst>
          </p:cNvPr>
          <p:cNvSpPr>
            <a:spLocks/>
          </p:cNvSpPr>
          <p:nvPr/>
        </p:nvSpPr>
        <p:spPr bwMode="auto">
          <a:xfrm>
            <a:off x="4699212" y="3881991"/>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latin typeface="Gill Sans MT" panose="020B0502020104020203" pitchFamily="34" charset="77"/>
            </a:endParaRPr>
          </a:p>
        </p:txBody>
      </p:sp>
      <p:sp>
        <p:nvSpPr>
          <p:cNvPr id="74" name="Rectangle 111">
            <a:extLst>
              <a:ext uri="{FF2B5EF4-FFF2-40B4-BE49-F238E27FC236}">
                <a16:creationId xmlns:a16="http://schemas.microsoft.com/office/drawing/2014/main" id="{B401A7B9-BB70-0340-94C7-7C19DD6002C5}"/>
              </a:ext>
            </a:extLst>
          </p:cNvPr>
          <p:cNvSpPr>
            <a:spLocks noChangeArrowheads="1"/>
          </p:cNvSpPr>
          <p:nvPr/>
        </p:nvSpPr>
        <p:spPr bwMode="auto">
          <a:xfrm>
            <a:off x="4869965" y="3949430"/>
            <a:ext cx="869075" cy="779689"/>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Jeremy Fremin</a:t>
            </a:r>
            <a:endParaRPr lang="en-US" sz="1000" i="1"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Strategic Resources </a:t>
            </a:r>
          </a:p>
          <a:p>
            <a:pPr eaLnBrk="0" hangingPunct="0"/>
            <a:r>
              <a:rPr lang="en-US" sz="1000" i="1" dirty="0">
                <a:solidFill>
                  <a:schemeClr val="bg1"/>
                </a:solidFill>
                <a:latin typeface="Gill Sans MT" panose="020B0502020104020203" pitchFamily="34" charset="77"/>
                <a:cs typeface="Tahoma" pitchFamily="34" charset="0"/>
              </a:rPr>
              <a:t>International</a:t>
            </a:r>
          </a:p>
        </p:txBody>
      </p:sp>
      <p:pic>
        <p:nvPicPr>
          <p:cNvPr id="80" name="Picture 79">
            <a:extLst>
              <a:ext uri="{FF2B5EF4-FFF2-40B4-BE49-F238E27FC236}">
                <a16:creationId xmlns:a16="http://schemas.microsoft.com/office/drawing/2014/main" id="{7C8FAD32-7CB9-EF48-A11E-04752159B693}"/>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28446" t="17244" r="36368" b="30592"/>
          <a:stretch/>
        </p:blipFill>
        <p:spPr>
          <a:xfrm>
            <a:off x="4009318" y="3881991"/>
            <a:ext cx="925174" cy="914400"/>
          </a:xfrm>
          <a:prstGeom prst="parallelogram">
            <a:avLst>
              <a:gd name="adj" fmla="val 25782"/>
            </a:avLst>
          </a:prstGeom>
          <a:blipFill>
            <a:blip r:embed="rId23"/>
            <a:stretch>
              <a:fillRect/>
            </a:stretch>
          </a:blipFill>
          <a:effectLst/>
        </p:spPr>
      </p:pic>
      <p:pic>
        <p:nvPicPr>
          <p:cNvPr id="89" name="Picture 88">
            <a:extLst>
              <a:ext uri="{FF2B5EF4-FFF2-40B4-BE49-F238E27FC236}">
                <a16:creationId xmlns:a16="http://schemas.microsoft.com/office/drawing/2014/main" id="{9E947EE8-07FF-FD40-895B-79B45D4F5D73}"/>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5539" t="2242" r="13572" b="31712"/>
          <a:stretch/>
        </p:blipFill>
        <p:spPr>
          <a:xfrm>
            <a:off x="1980872" y="3881580"/>
            <a:ext cx="934884" cy="914400"/>
          </a:xfrm>
          <a:prstGeom prst="parallelogram">
            <a:avLst/>
          </a:prstGeom>
          <a:ln>
            <a:noFill/>
          </a:ln>
          <a:effectLst/>
        </p:spPr>
      </p:pic>
      <p:sp>
        <p:nvSpPr>
          <p:cNvPr id="104" name="Parallelogram 103">
            <a:extLst>
              <a:ext uri="{FF2B5EF4-FFF2-40B4-BE49-F238E27FC236}">
                <a16:creationId xmlns:a16="http://schemas.microsoft.com/office/drawing/2014/main" id="{5CB9A043-3E6A-F543-B625-0B9422D1DFCD}"/>
              </a:ext>
            </a:extLst>
          </p:cNvPr>
          <p:cNvSpPr>
            <a:spLocks/>
          </p:cNvSpPr>
          <p:nvPr/>
        </p:nvSpPr>
        <p:spPr bwMode="auto">
          <a:xfrm>
            <a:off x="2684860" y="3881580"/>
            <a:ext cx="1463040" cy="914400"/>
          </a:xfrm>
          <a:prstGeom prst="parallelogram">
            <a:avLst/>
          </a:prstGeom>
          <a:solidFill>
            <a:srgbClr val="00B0F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05" name="Rectangle 104">
            <a:extLst>
              <a:ext uri="{FF2B5EF4-FFF2-40B4-BE49-F238E27FC236}">
                <a16:creationId xmlns:a16="http://schemas.microsoft.com/office/drawing/2014/main" id="{7436938A-A1AF-5342-A508-0643E3AF505C}"/>
              </a:ext>
            </a:extLst>
          </p:cNvPr>
          <p:cNvSpPr>
            <a:spLocks noChangeArrowheads="1"/>
          </p:cNvSpPr>
          <p:nvPr/>
        </p:nvSpPr>
        <p:spPr bwMode="auto">
          <a:xfrm>
            <a:off x="2825188" y="3982007"/>
            <a:ext cx="798434" cy="839541"/>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Dr. Petros</a:t>
            </a:r>
          </a:p>
          <a:p>
            <a:pPr eaLnBrk="0" hangingPunct="0"/>
            <a:r>
              <a:rPr lang="en-US" sz="1000" b="1" dirty="0">
                <a:solidFill>
                  <a:schemeClr val="bg1"/>
                </a:solidFill>
                <a:latin typeface="Gill Sans MT" panose="020B0502020104020203" pitchFamily="34" charset="77"/>
                <a:cs typeface="Tahoma" pitchFamily="34" charset="0"/>
              </a:rPr>
              <a:t>Mouchtaris</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Peraton Labs</a:t>
            </a:r>
          </a:p>
        </p:txBody>
      </p:sp>
      <p:sp>
        <p:nvSpPr>
          <p:cNvPr id="114" name="Freeform 25">
            <a:extLst>
              <a:ext uri="{FF2B5EF4-FFF2-40B4-BE49-F238E27FC236}">
                <a16:creationId xmlns:a16="http://schemas.microsoft.com/office/drawing/2014/main" id="{D591B317-2AEB-C946-82C9-716422BD5A42}"/>
              </a:ext>
            </a:extLst>
          </p:cNvPr>
          <p:cNvSpPr/>
          <p:nvPr/>
        </p:nvSpPr>
        <p:spPr>
          <a:xfrm>
            <a:off x="0" y="1877608"/>
            <a:ext cx="1015892" cy="921936"/>
          </a:xfrm>
          <a:custGeom>
            <a:avLst/>
            <a:gdLst>
              <a:gd name="connsiteX0" fmla="*/ 0 w 1953118"/>
              <a:gd name="connsiteY0" fmla="*/ 0 h 1903978"/>
              <a:gd name="connsiteX1" fmla="*/ 1953118 w 1953118"/>
              <a:gd name="connsiteY1" fmla="*/ 0 h 1903978"/>
              <a:gd name="connsiteX2" fmla="*/ 1496849 w 1953118"/>
              <a:gd name="connsiteY2" fmla="*/ 1903978 h 1903978"/>
              <a:gd name="connsiteX3" fmla="*/ 0 w 1953118"/>
              <a:gd name="connsiteY3" fmla="*/ 1903978 h 1903978"/>
              <a:gd name="connsiteX4" fmla="*/ 0 w 1953118"/>
              <a:gd name="connsiteY4" fmla="*/ 0 h 1903978"/>
              <a:gd name="connsiteX0" fmla="*/ 0 w 2010492"/>
              <a:gd name="connsiteY0" fmla="*/ 0 h 1903978"/>
              <a:gd name="connsiteX1" fmla="*/ 2010492 w 2010492"/>
              <a:gd name="connsiteY1" fmla="*/ 0 h 1903978"/>
              <a:gd name="connsiteX2" fmla="*/ 1496849 w 2010492"/>
              <a:gd name="connsiteY2" fmla="*/ 1903978 h 1903978"/>
              <a:gd name="connsiteX3" fmla="*/ 0 w 2010492"/>
              <a:gd name="connsiteY3" fmla="*/ 1903978 h 1903978"/>
              <a:gd name="connsiteX4" fmla="*/ 0 w 2010492"/>
              <a:gd name="connsiteY4" fmla="*/ 0 h 1903978"/>
              <a:gd name="connsiteX0" fmla="*/ 0 w 2056098"/>
              <a:gd name="connsiteY0" fmla="*/ 0 h 1903978"/>
              <a:gd name="connsiteX1" fmla="*/ 2056098 w 2056098"/>
              <a:gd name="connsiteY1" fmla="*/ 6611 h 1903978"/>
              <a:gd name="connsiteX2" fmla="*/ 1496849 w 2056098"/>
              <a:gd name="connsiteY2" fmla="*/ 1903978 h 1903978"/>
              <a:gd name="connsiteX3" fmla="*/ 0 w 2056098"/>
              <a:gd name="connsiteY3" fmla="*/ 1903978 h 1903978"/>
              <a:gd name="connsiteX4" fmla="*/ 0 w 2056098"/>
              <a:gd name="connsiteY4" fmla="*/ 0 h 1903978"/>
              <a:gd name="connsiteX0" fmla="*/ 0 w 2056098"/>
              <a:gd name="connsiteY0" fmla="*/ 0 h 1903978"/>
              <a:gd name="connsiteX1" fmla="*/ 2056098 w 2056098"/>
              <a:gd name="connsiteY1" fmla="*/ 6611 h 1903978"/>
              <a:gd name="connsiteX2" fmla="*/ 1641032 w 2056098"/>
              <a:gd name="connsiteY2" fmla="*/ 1897367 h 1903978"/>
              <a:gd name="connsiteX3" fmla="*/ 0 w 2056098"/>
              <a:gd name="connsiteY3" fmla="*/ 1903978 h 1903978"/>
              <a:gd name="connsiteX4" fmla="*/ 0 w 2056098"/>
              <a:gd name="connsiteY4" fmla="*/ 0 h 1903978"/>
              <a:gd name="connsiteX0" fmla="*/ 76772 w 2056098"/>
              <a:gd name="connsiteY0" fmla="*/ 0 h 1903978"/>
              <a:gd name="connsiteX1" fmla="*/ 2056098 w 2056098"/>
              <a:gd name="connsiteY1" fmla="*/ 6611 h 1903978"/>
              <a:gd name="connsiteX2" fmla="*/ 1641032 w 2056098"/>
              <a:gd name="connsiteY2" fmla="*/ 1897367 h 1903978"/>
              <a:gd name="connsiteX3" fmla="*/ 0 w 2056098"/>
              <a:gd name="connsiteY3" fmla="*/ 1903978 h 1903978"/>
              <a:gd name="connsiteX4" fmla="*/ 76772 w 2056098"/>
              <a:gd name="connsiteY4" fmla="*/ 0 h 1903978"/>
              <a:gd name="connsiteX0" fmla="*/ 0 w 1979326"/>
              <a:gd name="connsiteY0" fmla="*/ 0 h 1903978"/>
              <a:gd name="connsiteX1" fmla="*/ 1979326 w 1979326"/>
              <a:gd name="connsiteY1" fmla="*/ 6611 h 1903978"/>
              <a:gd name="connsiteX2" fmla="*/ 1564260 w 1979326"/>
              <a:gd name="connsiteY2" fmla="*/ 1897367 h 1903978"/>
              <a:gd name="connsiteX3" fmla="*/ 11811 w 1979326"/>
              <a:gd name="connsiteY3" fmla="*/ 1903978 h 1903978"/>
              <a:gd name="connsiteX4" fmla="*/ 0 w 1979326"/>
              <a:gd name="connsiteY4" fmla="*/ 0 h 1903978"/>
              <a:gd name="connsiteX0" fmla="*/ 0 w 1979326"/>
              <a:gd name="connsiteY0" fmla="*/ 0 h 1903978"/>
              <a:gd name="connsiteX1" fmla="*/ 1979326 w 1979326"/>
              <a:gd name="connsiteY1" fmla="*/ 6611 h 1903978"/>
              <a:gd name="connsiteX2" fmla="*/ 1515683 w 1979326"/>
              <a:gd name="connsiteY2" fmla="*/ 1897367 h 1903978"/>
              <a:gd name="connsiteX3" fmla="*/ 11811 w 1979326"/>
              <a:gd name="connsiteY3" fmla="*/ 1903978 h 1903978"/>
              <a:gd name="connsiteX4" fmla="*/ 0 w 1979326"/>
              <a:gd name="connsiteY4" fmla="*/ 0 h 1903978"/>
              <a:gd name="connsiteX0" fmla="*/ 0 w 1942893"/>
              <a:gd name="connsiteY0" fmla="*/ 0 h 1903978"/>
              <a:gd name="connsiteX1" fmla="*/ 1942893 w 1942893"/>
              <a:gd name="connsiteY1" fmla="*/ 13168 h 1903978"/>
              <a:gd name="connsiteX2" fmla="*/ 1515683 w 1942893"/>
              <a:gd name="connsiteY2" fmla="*/ 1897367 h 1903978"/>
              <a:gd name="connsiteX3" fmla="*/ 11811 w 1942893"/>
              <a:gd name="connsiteY3" fmla="*/ 1903978 h 1903978"/>
              <a:gd name="connsiteX4" fmla="*/ 0 w 1942893"/>
              <a:gd name="connsiteY4" fmla="*/ 0 h 1903978"/>
              <a:gd name="connsiteX0" fmla="*/ 0 w 1942893"/>
              <a:gd name="connsiteY0" fmla="*/ 0 h 1903978"/>
              <a:gd name="connsiteX1" fmla="*/ 1942893 w 1942893"/>
              <a:gd name="connsiteY1" fmla="*/ 13168 h 1903978"/>
              <a:gd name="connsiteX2" fmla="*/ 1503538 w 1942893"/>
              <a:gd name="connsiteY2" fmla="*/ 1890810 h 1903978"/>
              <a:gd name="connsiteX3" fmla="*/ 11811 w 1942893"/>
              <a:gd name="connsiteY3" fmla="*/ 1903978 h 1903978"/>
              <a:gd name="connsiteX4" fmla="*/ 0 w 1942893"/>
              <a:gd name="connsiteY4" fmla="*/ 0 h 190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893" h="1903978">
                <a:moveTo>
                  <a:pt x="0" y="0"/>
                </a:moveTo>
                <a:lnTo>
                  <a:pt x="1942893" y="13168"/>
                </a:lnTo>
                <a:lnTo>
                  <a:pt x="1503538" y="1890810"/>
                </a:lnTo>
                <a:lnTo>
                  <a:pt x="11811" y="1903978"/>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lumMod val="95000"/>
                </a:schemeClr>
              </a:solidFill>
              <a:effectLst/>
              <a:uLnTx/>
              <a:uFillTx/>
              <a:latin typeface="Gill Sans MT"/>
              <a:ea typeface="+mn-ea"/>
              <a:cs typeface="+mn-cs"/>
            </a:endParaRPr>
          </a:p>
        </p:txBody>
      </p:sp>
      <p:sp>
        <p:nvSpPr>
          <p:cNvPr id="88" name="Parallelogram 87">
            <a:extLst>
              <a:ext uri="{FF2B5EF4-FFF2-40B4-BE49-F238E27FC236}">
                <a16:creationId xmlns:a16="http://schemas.microsoft.com/office/drawing/2014/main" id="{D27DC2F6-C274-6041-B7C6-BF22B4DAF049}"/>
              </a:ext>
            </a:extLst>
          </p:cNvPr>
          <p:cNvSpPr>
            <a:spLocks/>
          </p:cNvSpPr>
          <p:nvPr/>
        </p:nvSpPr>
        <p:spPr bwMode="auto">
          <a:xfrm>
            <a:off x="9579150" y="1887655"/>
            <a:ext cx="1463040" cy="914400"/>
          </a:xfrm>
          <a:prstGeom prst="parallelogram">
            <a:avLst/>
          </a:prstGeom>
          <a:solidFill>
            <a:srgbClr val="315EAB"/>
          </a:solidFill>
          <a:ln w="349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92" name="Rectangle 107">
            <a:extLst>
              <a:ext uri="{FF2B5EF4-FFF2-40B4-BE49-F238E27FC236}">
                <a16:creationId xmlns:a16="http://schemas.microsoft.com/office/drawing/2014/main" id="{5599244C-70E1-DD4A-8A53-AC4B2CC5E81A}"/>
              </a:ext>
            </a:extLst>
          </p:cNvPr>
          <p:cNvSpPr>
            <a:spLocks noChangeArrowheads="1"/>
          </p:cNvSpPr>
          <p:nvPr/>
        </p:nvSpPr>
        <p:spPr bwMode="auto">
          <a:xfrm>
            <a:off x="9715000" y="1916501"/>
            <a:ext cx="963907" cy="794126"/>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Laila Salguero</a:t>
            </a:r>
          </a:p>
          <a:p>
            <a:pPr eaLnBrk="0" hangingPunct="0"/>
            <a:r>
              <a:rPr lang="en-US" sz="1000" i="1" dirty="0">
                <a:solidFill>
                  <a:schemeClr val="bg1"/>
                </a:solidFill>
                <a:latin typeface="Gill Sans MT" panose="020B0502020104020203" pitchFamily="34" charset="77"/>
                <a:cs typeface="Tahoma" pitchFamily="34" charset="0"/>
              </a:rPr>
              <a:t>Vice President</a:t>
            </a:r>
          </a:p>
          <a:p>
            <a:pPr eaLnBrk="0" hangingPunct="0"/>
            <a:r>
              <a:rPr lang="en-US" sz="1000" i="1" dirty="0">
                <a:solidFill>
                  <a:schemeClr val="bg1"/>
                </a:solidFill>
                <a:latin typeface="Gill Sans MT" panose="020B0502020104020203" pitchFamily="34" charset="77"/>
                <a:cs typeface="Tahoma" pitchFamily="34" charset="0"/>
              </a:rPr>
              <a:t>Chief Human </a:t>
            </a:r>
          </a:p>
          <a:p>
            <a:pPr eaLnBrk="0" hangingPunct="0"/>
            <a:r>
              <a:rPr lang="en-US" sz="1000" i="1" dirty="0">
                <a:solidFill>
                  <a:schemeClr val="bg1"/>
                </a:solidFill>
                <a:latin typeface="Gill Sans MT" panose="020B0502020104020203" pitchFamily="34" charset="77"/>
                <a:cs typeface="Tahoma" pitchFamily="34" charset="0"/>
              </a:rPr>
              <a:t>Resources Officer </a:t>
            </a:r>
          </a:p>
          <a:p>
            <a:pPr eaLnBrk="0" hangingPunct="0"/>
            <a:r>
              <a:rPr lang="en-US" sz="1000" i="1" dirty="0">
                <a:solidFill>
                  <a:schemeClr val="bg1"/>
                </a:solidFill>
                <a:latin typeface="Gill Sans MT" panose="020B0502020104020203" pitchFamily="34" charset="77"/>
                <a:cs typeface="Tahoma" pitchFamily="34" charset="0"/>
              </a:rPr>
              <a:t>(acting)</a:t>
            </a:r>
          </a:p>
        </p:txBody>
      </p:sp>
      <p:pic>
        <p:nvPicPr>
          <p:cNvPr id="97" name="Picture 96">
            <a:extLst>
              <a:ext uri="{FF2B5EF4-FFF2-40B4-BE49-F238E27FC236}">
                <a16:creationId xmlns:a16="http://schemas.microsoft.com/office/drawing/2014/main" id="{F87DCA97-F121-9648-900A-2009EC67095B}"/>
              </a:ext>
            </a:extLst>
          </p:cNvPr>
          <p:cNvPicPr>
            <a:picLocks noChangeAspect="1"/>
          </p:cNvPicPr>
          <p:nvPr/>
        </p:nvPicPr>
        <p:blipFill rotWithShape="1">
          <a:blip r:embed="rId26">
            <a:extLst>
              <a:ext uri="{28A0092B-C50C-407E-A947-70E740481C1C}">
                <a14:useLocalDpi xmlns:a14="http://schemas.microsoft.com/office/drawing/2010/main" val="0"/>
              </a:ext>
            </a:extLst>
          </a:blip>
          <a:srcRect l="7896" t="2155" r="9478" b="35279"/>
          <a:stretch/>
        </p:blipFill>
        <p:spPr>
          <a:xfrm>
            <a:off x="1954380" y="2884453"/>
            <a:ext cx="1001410" cy="914400"/>
          </a:xfrm>
          <a:prstGeom prst="parallelogram">
            <a:avLst/>
          </a:prstGeom>
          <a:ln>
            <a:noFill/>
          </a:ln>
          <a:effectLst/>
        </p:spPr>
      </p:pic>
      <p:sp>
        <p:nvSpPr>
          <p:cNvPr id="109" name="Parallelogram 108">
            <a:extLst>
              <a:ext uri="{FF2B5EF4-FFF2-40B4-BE49-F238E27FC236}">
                <a16:creationId xmlns:a16="http://schemas.microsoft.com/office/drawing/2014/main" id="{11A379F7-6252-864C-A74B-A6FB9852F294}"/>
              </a:ext>
            </a:extLst>
          </p:cNvPr>
          <p:cNvSpPr>
            <a:spLocks/>
          </p:cNvSpPr>
          <p:nvPr/>
        </p:nvSpPr>
        <p:spPr bwMode="auto">
          <a:xfrm>
            <a:off x="2717638" y="2884453"/>
            <a:ext cx="1463040" cy="914400"/>
          </a:xfrm>
          <a:prstGeom prst="parallelogram">
            <a:avLst/>
          </a:prstGeom>
          <a:solidFill>
            <a:srgbClr val="00B0F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16" name="Rectangle 107">
            <a:extLst>
              <a:ext uri="{FF2B5EF4-FFF2-40B4-BE49-F238E27FC236}">
                <a16:creationId xmlns:a16="http://schemas.microsoft.com/office/drawing/2014/main" id="{0FCC84C8-F36F-CB47-872F-06EA5F269DFF}"/>
              </a:ext>
            </a:extLst>
          </p:cNvPr>
          <p:cNvSpPr>
            <a:spLocks noChangeArrowheads="1"/>
          </p:cNvSpPr>
          <p:nvPr/>
        </p:nvSpPr>
        <p:spPr bwMode="auto">
          <a:xfrm>
            <a:off x="2895920" y="3013299"/>
            <a:ext cx="889470" cy="664136"/>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Jeff Bohling</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Defense Solutions </a:t>
            </a:r>
          </a:p>
          <a:p>
            <a:pPr eaLnBrk="0" hangingPunct="0"/>
            <a:r>
              <a:rPr lang="en-US" sz="1000" i="1" dirty="0">
                <a:solidFill>
                  <a:schemeClr val="bg1"/>
                </a:solidFill>
                <a:latin typeface="Gill Sans MT" panose="020B0502020104020203" pitchFamily="34" charset="77"/>
                <a:cs typeface="Tahoma" pitchFamily="34" charset="0"/>
              </a:rPr>
              <a:t>Sector</a:t>
            </a:r>
          </a:p>
        </p:txBody>
      </p:sp>
      <p:sp>
        <p:nvSpPr>
          <p:cNvPr id="120" name="Parallelogram 119">
            <a:extLst>
              <a:ext uri="{FF2B5EF4-FFF2-40B4-BE49-F238E27FC236}">
                <a16:creationId xmlns:a16="http://schemas.microsoft.com/office/drawing/2014/main" id="{1776909F-21E6-FF4E-A7D8-5E7A22ED9C96}"/>
              </a:ext>
            </a:extLst>
          </p:cNvPr>
          <p:cNvSpPr>
            <a:spLocks/>
          </p:cNvSpPr>
          <p:nvPr/>
        </p:nvSpPr>
        <p:spPr bwMode="auto">
          <a:xfrm>
            <a:off x="6734319" y="2896316"/>
            <a:ext cx="1463040" cy="914400"/>
          </a:xfrm>
          <a:prstGeom prst="parallelogram">
            <a:avLst/>
          </a:prstGeom>
          <a:solidFill>
            <a:srgbClr val="00B0F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sz="900" dirty="0">
              <a:latin typeface="Gill Sans MT" panose="020B0502020104020203" pitchFamily="34" charset="77"/>
            </a:endParaRPr>
          </a:p>
        </p:txBody>
      </p:sp>
      <p:sp>
        <p:nvSpPr>
          <p:cNvPr id="121" name="Rectangle 104">
            <a:extLst>
              <a:ext uri="{FF2B5EF4-FFF2-40B4-BE49-F238E27FC236}">
                <a16:creationId xmlns:a16="http://schemas.microsoft.com/office/drawing/2014/main" id="{8E38298F-99D7-1A4E-9B32-17FB1675DB9C}"/>
              </a:ext>
            </a:extLst>
          </p:cNvPr>
          <p:cNvSpPr>
            <a:spLocks noChangeArrowheads="1"/>
          </p:cNvSpPr>
          <p:nvPr/>
        </p:nvSpPr>
        <p:spPr bwMode="auto">
          <a:xfrm>
            <a:off x="6891131" y="2931444"/>
            <a:ext cx="1279539" cy="827847"/>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Rocky Thurston</a:t>
            </a:r>
            <a:endParaRPr lang="en-US" sz="1000"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Citizen Security &amp; </a:t>
            </a:r>
          </a:p>
          <a:p>
            <a:pPr eaLnBrk="0" hangingPunct="0"/>
            <a:r>
              <a:rPr lang="en-US" sz="1000" i="1" dirty="0">
                <a:solidFill>
                  <a:schemeClr val="bg1"/>
                </a:solidFill>
                <a:latin typeface="Gill Sans MT" panose="020B0502020104020203" pitchFamily="34" charset="77"/>
                <a:cs typeface="Tahoma" pitchFamily="34" charset="0"/>
              </a:rPr>
              <a:t>Public Services </a:t>
            </a:r>
          </a:p>
          <a:p>
            <a:pPr eaLnBrk="0" hangingPunct="0"/>
            <a:r>
              <a:rPr lang="en-US" sz="1000" i="1" dirty="0">
                <a:solidFill>
                  <a:schemeClr val="bg1"/>
                </a:solidFill>
                <a:latin typeface="Gill Sans MT" panose="020B0502020104020203" pitchFamily="34" charset="77"/>
                <a:cs typeface="Tahoma" pitchFamily="34" charset="0"/>
              </a:rPr>
              <a:t>Sector</a:t>
            </a:r>
          </a:p>
        </p:txBody>
      </p:sp>
      <p:pic>
        <p:nvPicPr>
          <p:cNvPr id="122" name="Picture 121">
            <a:extLst>
              <a:ext uri="{FF2B5EF4-FFF2-40B4-BE49-F238E27FC236}">
                <a16:creationId xmlns:a16="http://schemas.microsoft.com/office/drawing/2014/main" id="{5182189F-6D21-BE4F-BB39-BEF5D2986B94}"/>
              </a:ext>
            </a:extLst>
          </p:cNvPr>
          <p:cNvPicPr>
            <a:picLocks noChangeAspect="1"/>
          </p:cNvPicPr>
          <p:nvPr/>
        </p:nvPicPr>
        <p:blipFill rotWithShape="1">
          <a:blip r:embed="rId27">
            <a:extLst>
              <a:ext uri="{28A0092B-C50C-407E-A947-70E740481C1C}">
                <a14:useLocalDpi xmlns:a14="http://schemas.microsoft.com/office/drawing/2010/main" val="0"/>
              </a:ext>
            </a:extLst>
          </a:blip>
          <a:srcRect l="10348" t="2053" r="17080" b="37763"/>
          <a:stretch/>
        </p:blipFill>
        <p:spPr>
          <a:xfrm>
            <a:off x="6061531" y="2899485"/>
            <a:ext cx="914400" cy="914400"/>
          </a:xfrm>
          <a:prstGeom prst="parallelogram">
            <a:avLst/>
          </a:prstGeom>
          <a:ln>
            <a:noFill/>
          </a:ln>
          <a:effectLst/>
        </p:spPr>
      </p:pic>
      <p:sp>
        <p:nvSpPr>
          <p:cNvPr id="165" name="Freeform 25">
            <a:extLst>
              <a:ext uri="{FF2B5EF4-FFF2-40B4-BE49-F238E27FC236}">
                <a16:creationId xmlns:a16="http://schemas.microsoft.com/office/drawing/2014/main" id="{CBEBCCD8-93A7-FC47-B0C3-8F55B51BC419}"/>
              </a:ext>
            </a:extLst>
          </p:cNvPr>
          <p:cNvSpPr/>
          <p:nvPr/>
        </p:nvSpPr>
        <p:spPr>
          <a:xfrm rot="10800000">
            <a:off x="10020213" y="4896539"/>
            <a:ext cx="2175520" cy="914400"/>
          </a:xfrm>
          <a:custGeom>
            <a:avLst/>
            <a:gdLst>
              <a:gd name="connsiteX0" fmla="*/ 0 w 1953118"/>
              <a:gd name="connsiteY0" fmla="*/ 0 h 1903978"/>
              <a:gd name="connsiteX1" fmla="*/ 1953118 w 1953118"/>
              <a:gd name="connsiteY1" fmla="*/ 0 h 1903978"/>
              <a:gd name="connsiteX2" fmla="*/ 1496849 w 1953118"/>
              <a:gd name="connsiteY2" fmla="*/ 1903978 h 1903978"/>
              <a:gd name="connsiteX3" fmla="*/ 0 w 1953118"/>
              <a:gd name="connsiteY3" fmla="*/ 1903978 h 1903978"/>
              <a:gd name="connsiteX4" fmla="*/ 0 w 1953118"/>
              <a:gd name="connsiteY4" fmla="*/ 0 h 1903978"/>
              <a:gd name="connsiteX0" fmla="*/ 0 w 2010492"/>
              <a:gd name="connsiteY0" fmla="*/ 0 h 1903978"/>
              <a:gd name="connsiteX1" fmla="*/ 2010492 w 2010492"/>
              <a:gd name="connsiteY1" fmla="*/ 0 h 1903978"/>
              <a:gd name="connsiteX2" fmla="*/ 1496849 w 2010492"/>
              <a:gd name="connsiteY2" fmla="*/ 1903978 h 1903978"/>
              <a:gd name="connsiteX3" fmla="*/ 0 w 2010492"/>
              <a:gd name="connsiteY3" fmla="*/ 1903978 h 1903978"/>
              <a:gd name="connsiteX4" fmla="*/ 0 w 2010492"/>
              <a:gd name="connsiteY4" fmla="*/ 0 h 1903978"/>
              <a:gd name="connsiteX0" fmla="*/ 0 w 2010492"/>
              <a:gd name="connsiteY0" fmla="*/ 0 h 1912679"/>
              <a:gd name="connsiteX1" fmla="*/ 2010492 w 2010492"/>
              <a:gd name="connsiteY1" fmla="*/ 0 h 1912679"/>
              <a:gd name="connsiteX2" fmla="*/ 1406057 w 2010492"/>
              <a:gd name="connsiteY2" fmla="*/ 1912679 h 1912679"/>
              <a:gd name="connsiteX3" fmla="*/ 0 w 2010492"/>
              <a:gd name="connsiteY3" fmla="*/ 1903978 h 1912679"/>
              <a:gd name="connsiteX4" fmla="*/ 0 w 2010492"/>
              <a:gd name="connsiteY4" fmla="*/ 0 h 1912679"/>
              <a:gd name="connsiteX0" fmla="*/ 0 w 2010492"/>
              <a:gd name="connsiteY0" fmla="*/ 0 h 1903978"/>
              <a:gd name="connsiteX1" fmla="*/ 2010492 w 2010492"/>
              <a:gd name="connsiteY1" fmla="*/ 0 h 1903978"/>
              <a:gd name="connsiteX2" fmla="*/ 1360661 w 2010492"/>
              <a:gd name="connsiteY2" fmla="*/ 1903978 h 1903978"/>
              <a:gd name="connsiteX3" fmla="*/ 0 w 2010492"/>
              <a:gd name="connsiteY3" fmla="*/ 1903978 h 1903978"/>
              <a:gd name="connsiteX4" fmla="*/ 0 w 2010492"/>
              <a:gd name="connsiteY4" fmla="*/ 0 h 1903978"/>
              <a:gd name="connsiteX0" fmla="*/ 0 w 2010492"/>
              <a:gd name="connsiteY0" fmla="*/ 0 h 1903978"/>
              <a:gd name="connsiteX1" fmla="*/ 2010492 w 2010492"/>
              <a:gd name="connsiteY1" fmla="*/ 0 h 1903978"/>
              <a:gd name="connsiteX2" fmla="*/ 1476755 w 2010492"/>
              <a:gd name="connsiteY2" fmla="*/ 1897367 h 1903978"/>
              <a:gd name="connsiteX3" fmla="*/ 0 w 2010492"/>
              <a:gd name="connsiteY3" fmla="*/ 1903978 h 1903978"/>
              <a:gd name="connsiteX4" fmla="*/ 0 w 2010492"/>
              <a:gd name="connsiteY4" fmla="*/ 0 h 1903978"/>
              <a:gd name="connsiteX0" fmla="*/ 0 w 2010492"/>
              <a:gd name="connsiteY0" fmla="*/ 0 h 2022977"/>
              <a:gd name="connsiteX1" fmla="*/ 2010492 w 2010492"/>
              <a:gd name="connsiteY1" fmla="*/ 0 h 2022977"/>
              <a:gd name="connsiteX2" fmla="*/ 1531364 w 2010492"/>
              <a:gd name="connsiteY2" fmla="*/ 2022977 h 2022977"/>
              <a:gd name="connsiteX3" fmla="*/ 0 w 2010492"/>
              <a:gd name="connsiteY3" fmla="*/ 1903978 h 2022977"/>
              <a:gd name="connsiteX4" fmla="*/ 0 w 2010492"/>
              <a:gd name="connsiteY4" fmla="*/ 0 h 2022977"/>
              <a:gd name="connsiteX0" fmla="*/ 0 w 2010492"/>
              <a:gd name="connsiteY0" fmla="*/ 0 h 1903978"/>
              <a:gd name="connsiteX1" fmla="*/ 2010492 w 2010492"/>
              <a:gd name="connsiteY1" fmla="*/ 0 h 1903978"/>
              <a:gd name="connsiteX2" fmla="*/ 1531364 w 2010492"/>
              <a:gd name="connsiteY2" fmla="*/ 1897367 h 1903978"/>
              <a:gd name="connsiteX3" fmla="*/ 0 w 2010492"/>
              <a:gd name="connsiteY3" fmla="*/ 1903978 h 1903978"/>
              <a:gd name="connsiteX4" fmla="*/ 0 w 2010492"/>
              <a:gd name="connsiteY4" fmla="*/ 0 h 1903978"/>
              <a:gd name="connsiteX0" fmla="*/ 0 w 2010492"/>
              <a:gd name="connsiteY0" fmla="*/ 0 h 1903978"/>
              <a:gd name="connsiteX1" fmla="*/ 2010492 w 2010492"/>
              <a:gd name="connsiteY1" fmla="*/ 0 h 1903978"/>
              <a:gd name="connsiteX2" fmla="*/ 1531364 w 2010492"/>
              <a:gd name="connsiteY2" fmla="*/ 1903978 h 1903978"/>
              <a:gd name="connsiteX3" fmla="*/ 0 w 2010492"/>
              <a:gd name="connsiteY3" fmla="*/ 1903978 h 1903978"/>
              <a:gd name="connsiteX4" fmla="*/ 0 w 2010492"/>
              <a:gd name="connsiteY4" fmla="*/ 0 h 1903978"/>
              <a:gd name="connsiteX0" fmla="*/ 337607 w 2348099"/>
              <a:gd name="connsiteY0" fmla="*/ 0 h 1903978"/>
              <a:gd name="connsiteX1" fmla="*/ 2348099 w 2348099"/>
              <a:gd name="connsiteY1" fmla="*/ 0 h 1903978"/>
              <a:gd name="connsiteX2" fmla="*/ 1868971 w 2348099"/>
              <a:gd name="connsiteY2" fmla="*/ 1903978 h 1903978"/>
              <a:gd name="connsiteX3" fmla="*/ 0 w 2348099"/>
              <a:gd name="connsiteY3" fmla="*/ 1903978 h 1903978"/>
              <a:gd name="connsiteX4" fmla="*/ 337607 w 2348099"/>
              <a:gd name="connsiteY4" fmla="*/ 0 h 1903978"/>
              <a:gd name="connsiteX0" fmla="*/ 0 w 2348099"/>
              <a:gd name="connsiteY0" fmla="*/ 0 h 1903978"/>
              <a:gd name="connsiteX1" fmla="*/ 2348099 w 2348099"/>
              <a:gd name="connsiteY1" fmla="*/ 0 h 1903978"/>
              <a:gd name="connsiteX2" fmla="*/ 1868971 w 2348099"/>
              <a:gd name="connsiteY2" fmla="*/ 1903978 h 1903978"/>
              <a:gd name="connsiteX3" fmla="*/ 0 w 2348099"/>
              <a:gd name="connsiteY3" fmla="*/ 1903978 h 1903978"/>
              <a:gd name="connsiteX4" fmla="*/ 0 w 2348099"/>
              <a:gd name="connsiteY4" fmla="*/ 0 h 1903978"/>
              <a:gd name="connsiteX0" fmla="*/ 0 w 2348099"/>
              <a:gd name="connsiteY0" fmla="*/ 0 h 1903978"/>
              <a:gd name="connsiteX1" fmla="*/ 2348099 w 2348099"/>
              <a:gd name="connsiteY1" fmla="*/ 0 h 1903978"/>
              <a:gd name="connsiteX2" fmla="*/ 2094251 w 2348099"/>
              <a:gd name="connsiteY2" fmla="*/ 1903978 h 1903978"/>
              <a:gd name="connsiteX3" fmla="*/ 0 w 2348099"/>
              <a:gd name="connsiteY3" fmla="*/ 1903978 h 1903978"/>
              <a:gd name="connsiteX4" fmla="*/ 0 w 2348099"/>
              <a:gd name="connsiteY4" fmla="*/ 0 h 190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99" h="1903978">
                <a:moveTo>
                  <a:pt x="0" y="0"/>
                </a:moveTo>
                <a:lnTo>
                  <a:pt x="2348099" y="0"/>
                </a:lnTo>
                <a:lnTo>
                  <a:pt x="2094251" y="1903978"/>
                </a:lnTo>
                <a:lnTo>
                  <a:pt x="0" y="1903978"/>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lumMod val="95000"/>
                </a:schemeClr>
              </a:solidFill>
              <a:effectLst/>
              <a:uLnTx/>
              <a:uFillTx/>
              <a:latin typeface="Gill Sans MT"/>
              <a:ea typeface="+mn-ea"/>
              <a:cs typeface="+mn-cs"/>
            </a:endParaRPr>
          </a:p>
        </p:txBody>
      </p:sp>
      <p:sp>
        <p:nvSpPr>
          <p:cNvPr id="172" name="Parallelogram 171">
            <a:extLst>
              <a:ext uri="{FF2B5EF4-FFF2-40B4-BE49-F238E27FC236}">
                <a16:creationId xmlns:a16="http://schemas.microsoft.com/office/drawing/2014/main" id="{045E3AF1-30A3-1A46-89DB-9ED5543180CD}"/>
              </a:ext>
            </a:extLst>
          </p:cNvPr>
          <p:cNvSpPr>
            <a:spLocks/>
          </p:cNvSpPr>
          <p:nvPr/>
        </p:nvSpPr>
        <p:spPr bwMode="auto">
          <a:xfrm>
            <a:off x="6723372" y="3876110"/>
            <a:ext cx="1463040" cy="914400"/>
          </a:xfrm>
          <a:prstGeom prst="parallelogram">
            <a:avLst/>
          </a:prstGeom>
          <a:solidFill>
            <a:srgbClr val="315EAB"/>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latin typeface="Gill Sans MT" panose="020B0502020104020203" pitchFamily="34" charset="77"/>
            </a:endParaRPr>
          </a:p>
        </p:txBody>
      </p:sp>
      <p:sp>
        <p:nvSpPr>
          <p:cNvPr id="173" name="Rectangle 111">
            <a:extLst>
              <a:ext uri="{FF2B5EF4-FFF2-40B4-BE49-F238E27FC236}">
                <a16:creationId xmlns:a16="http://schemas.microsoft.com/office/drawing/2014/main" id="{985DA2B5-26FD-1941-946B-3928882E6732}"/>
              </a:ext>
            </a:extLst>
          </p:cNvPr>
          <p:cNvSpPr>
            <a:spLocks noChangeArrowheads="1"/>
          </p:cNvSpPr>
          <p:nvPr/>
        </p:nvSpPr>
        <p:spPr bwMode="auto">
          <a:xfrm>
            <a:off x="6903871" y="3952605"/>
            <a:ext cx="869075" cy="779689"/>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Szu Yang</a:t>
            </a:r>
            <a:endParaRPr lang="en-US" sz="1000" i="1"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Senior Vice President</a:t>
            </a:r>
          </a:p>
          <a:p>
            <a:pPr eaLnBrk="0" hangingPunct="0"/>
            <a:r>
              <a:rPr lang="en-US" sz="1000" i="1" dirty="0">
                <a:solidFill>
                  <a:schemeClr val="bg1"/>
                </a:solidFill>
                <a:latin typeface="Gill Sans MT" panose="020B0502020104020203" pitchFamily="34" charset="77"/>
                <a:cs typeface="Tahoma" pitchFamily="34" charset="0"/>
              </a:rPr>
              <a:t>Chief Contracts</a:t>
            </a:r>
          </a:p>
          <a:p>
            <a:pPr eaLnBrk="0" hangingPunct="0"/>
            <a:r>
              <a:rPr lang="en-US" sz="1000" i="1" dirty="0">
                <a:solidFill>
                  <a:schemeClr val="bg1"/>
                </a:solidFill>
                <a:latin typeface="Gill Sans MT" panose="020B0502020104020203" pitchFamily="34" charset="77"/>
                <a:cs typeface="Tahoma" pitchFamily="34" charset="0"/>
              </a:rPr>
              <a:t>Officer</a:t>
            </a:r>
          </a:p>
        </p:txBody>
      </p:sp>
      <p:pic>
        <p:nvPicPr>
          <p:cNvPr id="174" name="Picture 173">
            <a:extLst>
              <a:ext uri="{FF2B5EF4-FFF2-40B4-BE49-F238E27FC236}">
                <a16:creationId xmlns:a16="http://schemas.microsoft.com/office/drawing/2014/main" id="{6B91013A-780A-474A-9B23-36C7144B2979}"/>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11909" t="9534" r="12177" b="42826"/>
          <a:stretch/>
        </p:blipFill>
        <p:spPr>
          <a:xfrm>
            <a:off x="6001109" y="3876110"/>
            <a:ext cx="971349" cy="914400"/>
          </a:xfrm>
          <a:prstGeom prst="parallelogram">
            <a:avLst>
              <a:gd name="adj" fmla="val 25782"/>
            </a:avLst>
          </a:prstGeom>
          <a:blipFill>
            <a:blip r:embed="rId23"/>
            <a:stretch>
              <a:fillRect/>
            </a:stretch>
          </a:blipFill>
          <a:effectLst/>
        </p:spPr>
      </p:pic>
      <p:pic>
        <p:nvPicPr>
          <p:cNvPr id="151" name="Picture 150">
            <a:extLst>
              <a:ext uri="{FF2B5EF4-FFF2-40B4-BE49-F238E27FC236}">
                <a16:creationId xmlns:a16="http://schemas.microsoft.com/office/drawing/2014/main" id="{6B94BC36-72CD-B24E-8807-EE4EFCF4F4AD}"/>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8344" t="1501" r="12741" b="34156"/>
          <a:stretch/>
        </p:blipFill>
        <p:spPr>
          <a:xfrm>
            <a:off x="10073185" y="2884112"/>
            <a:ext cx="934884" cy="914400"/>
          </a:xfrm>
          <a:prstGeom prst="parallelogram">
            <a:avLst/>
          </a:prstGeom>
          <a:ln w="15875">
            <a:noFill/>
          </a:ln>
          <a:effectLst/>
        </p:spPr>
      </p:pic>
      <p:sp>
        <p:nvSpPr>
          <p:cNvPr id="155" name="Parallelogram 154">
            <a:extLst>
              <a:ext uri="{FF2B5EF4-FFF2-40B4-BE49-F238E27FC236}">
                <a16:creationId xmlns:a16="http://schemas.microsoft.com/office/drawing/2014/main" id="{84A60622-C3AE-2044-9828-91E8B22F2F5C}"/>
              </a:ext>
            </a:extLst>
          </p:cNvPr>
          <p:cNvSpPr>
            <a:spLocks/>
          </p:cNvSpPr>
          <p:nvPr/>
        </p:nvSpPr>
        <p:spPr bwMode="auto">
          <a:xfrm>
            <a:off x="10777173" y="2884112"/>
            <a:ext cx="1463040" cy="914400"/>
          </a:xfrm>
          <a:prstGeom prst="parallelogram">
            <a:avLst/>
          </a:prstGeom>
          <a:solidFill>
            <a:srgbClr val="00B0F0"/>
          </a:solidFill>
          <a:ln w="158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59" name="Rectangle 158">
            <a:extLst>
              <a:ext uri="{FF2B5EF4-FFF2-40B4-BE49-F238E27FC236}">
                <a16:creationId xmlns:a16="http://schemas.microsoft.com/office/drawing/2014/main" id="{BCE66DD0-95E1-AF48-A406-23AB83AB1132}"/>
              </a:ext>
            </a:extLst>
          </p:cNvPr>
          <p:cNvSpPr>
            <a:spLocks noChangeArrowheads="1"/>
          </p:cNvSpPr>
          <p:nvPr/>
        </p:nvSpPr>
        <p:spPr bwMode="auto">
          <a:xfrm>
            <a:off x="10959401" y="3001946"/>
            <a:ext cx="944561" cy="686843"/>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Damian </a:t>
            </a:r>
            <a:r>
              <a:rPr lang="en-US" sz="1000" b="1" dirty="0" err="1">
                <a:solidFill>
                  <a:schemeClr val="bg1"/>
                </a:solidFill>
                <a:latin typeface="Gill Sans MT" panose="020B0502020104020203" pitchFamily="34" charset="77"/>
                <a:cs typeface="Tahoma" pitchFamily="34" charset="0"/>
              </a:rPr>
              <a:t>DiPippa</a:t>
            </a:r>
            <a:endParaRPr lang="en-US" sz="1000" b="1" dirty="0">
              <a:solidFill>
                <a:schemeClr val="bg1"/>
              </a:solidFill>
              <a:latin typeface="Gill Sans MT" panose="020B0502020104020203" pitchFamily="34" charset="77"/>
              <a:cs typeface="Tahoma" pitchFamily="34" charset="0"/>
            </a:endParaRPr>
          </a:p>
          <a:p>
            <a:pPr eaLnBrk="0" hangingPunct="0"/>
            <a:r>
              <a:rPr lang="en-US" sz="1000" i="1" dirty="0">
                <a:solidFill>
                  <a:schemeClr val="bg1"/>
                </a:solidFill>
                <a:latin typeface="Gill Sans MT" panose="020B0502020104020203" pitchFamily="34" charset="77"/>
                <a:cs typeface="Tahoma" pitchFamily="34" charset="0"/>
              </a:rPr>
              <a:t>President</a:t>
            </a:r>
          </a:p>
          <a:p>
            <a:pPr eaLnBrk="0" hangingPunct="0"/>
            <a:r>
              <a:rPr lang="en-US" sz="1000" i="1" dirty="0">
                <a:solidFill>
                  <a:schemeClr val="bg1"/>
                </a:solidFill>
                <a:latin typeface="Gill Sans MT" panose="020B0502020104020203" pitchFamily="34" charset="77"/>
                <a:cs typeface="Tahoma" pitchFamily="34" charset="0"/>
              </a:rPr>
              <a:t>Systems Engineering</a:t>
            </a:r>
          </a:p>
          <a:p>
            <a:pPr eaLnBrk="0" hangingPunct="0"/>
            <a:r>
              <a:rPr lang="en-US" sz="1000" i="1" dirty="0">
                <a:solidFill>
                  <a:schemeClr val="bg1"/>
                </a:solidFill>
                <a:latin typeface="Gill Sans MT" panose="020B0502020104020203" pitchFamily="34" charset="77"/>
                <a:cs typeface="Tahoma" pitchFamily="34" charset="0"/>
              </a:rPr>
              <a:t>Sector</a:t>
            </a:r>
          </a:p>
        </p:txBody>
      </p:sp>
      <p:pic>
        <p:nvPicPr>
          <p:cNvPr id="160" name="Picture 159">
            <a:extLst>
              <a:ext uri="{FF2B5EF4-FFF2-40B4-BE49-F238E27FC236}">
                <a16:creationId xmlns:a16="http://schemas.microsoft.com/office/drawing/2014/main" id="{EF032A7C-1A8F-1449-BFAF-FDD3BE67F4C5}"/>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7945" t="2690" r="9616" b="30033"/>
          <a:stretch/>
        </p:blipFill>
        <p:spPr>
          <a:xfrm>
            <a:off x="8035463" y="3882405"/>
            <a:ext cx="934884" cy="914400"/>
          </a:xfrm>
          <a:prstGeom prst="parallelogram">
            <a:avLst/>
          </a:prstGeom>
          <a:ln>
            <a:noFill/>
          </a:ln>
          <a:effectLst/>
        </p:spPr>
      </p:pic>
      <p:sp>
        <p:nvSpPr>
          <p:cNvPr id="161" name="Parallelogram 160">
            <a:extLst>
              <a:ext uri="{FF2B5EF4-FFF2-40B4-BE49-F238E27FC236}">
                <a16:creationId xmlns:a16="http://schemas.microsoft.com/office/drawing/2014/main" id="{9AED6813-6101-8A40-87D9-A764194B951F}"/>
              </a:ext>
            </a:extLst>
          </p:cNvPr>
          <p:cNvSpPr>
            <a:spLocks/>
          </p:cNvSpPr>
          <p:nvPr/>
        </p:nvSpPr>
        <p:spPr bwMode="auto">
          <a:xfrm>
            <a:off x="8739451" y="3882405"/>
            <a:ext cx="1463040" cy="914400"/>
          </a:xfrm>
          <a:prstGeom prst="parallelogram">
            <a:avLst/>
          </a:prstGeom>
          <a:solidFill>
            <a:srgbClr val="00B0F0"/>
          </a:solidFill>
          <a:ln w="349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62" name="Rectangle 161">
            <a:extLst>
              <a:ext uri="{FF2B5EF4-FFF2-40B4-BE49-F238E27FC236}">
                <a16:creationId xmlns:a16="http://schemas.microsoft.com/office/drawing/2014/main" id="{C9C7F984-7836-174A-A568-8FE049B85FEB}"/>
              </a:ext>
            </a:extLst>
          </p:cNvPr>
          <p:cNvSpPr>
            <a:spLocks noChangeArrowheads="1"/>
          </p:cNvSpPr>
          <p:nvPr/>
        </p:nvSpPr>
        <p:spPr bwMode="auto">
          <a:xfrm>
            <a:off x="8933122" y="3965250"/>
            <a:ext cx="944561" cy="839541"/>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Barry Barlow</a:t>
            </a:r>
          </a:p>
          <a:p>
            <a:pPr eaLnBrk="0" hangingPunct="0"/>
            <a:r>
              <a:rPr lang="en-US" sz="1000" i="1" dirty="0">
                <a:solidFill>
                  <a:schemeClr val="bg1"/>
                </a:solidFill>
                <a:latin typeface="Gill Sans MT" panose="020B0502020104020203" pitchFamily="34" charset="77"/>
                <a:cs typeface="Tahoma" pitchFamily="34" charset="0"/>
              </a:rPr>
              <a:t>Senior Vice President</a:t>
            </a:r>
          </a:p>
          <a:p>
            <a:pPr eaLnBrk="0" hangingPunct="0"/>
            <a:r>
              <a:rPr lang="en-US" sz="1000" i="1" dirty="0">
                <a:solidFill>
                  <a:schemeClr val="bg1"/>
                </a:solidFill>
                <a:latin typeface="Gill Sans MT" panose="020B0502020104020203" pitchFamily="34" charset="77"/>
                <a:cs typeface="Tahoma" pitchFamily="34" charset="0"/>
              </a:rPr>
              <a:t>Chief Information</a:t>
            </a:r>
          </a:p>
          <a:p>
            <a:pPr eaLnBrk="0" hangingPunct="0"/>
            <a:r>
              <a:rPr lang="en-US" sz="1000" i="1" dirty="0">
                <a:solidFill>
                  <a:schemeClr val="bg1"/>
                </a:solidFill>
                <a:latin typeface="Gill Sans MT" panose="020B0502020104020203" pitchFamily="34" charset="77"/>
                <a:cs typeface="Tahoma" pitchFamily="34" charset="0"/>
              </a:rPr>
              <a:t>Officer (acting)</a:t>
            </a:r>
          </a:p>
        </p:txBody>
      </p:sp>
      <p:pic>
        <p:nvPicPr>
          <p:cNvPr id="102" name="Picture 101">
            <a:extLst>
              <a:ext uri="{FF2B5EF4-FFF2-40B4-BE49-F238E27FC236}">
                <a16:creationId xmlns:a16="http://schemas.microsoft.com/office/drawing/2014/main" id="{F1A504B7-344F-C443-9DE1-D8EFD9B105D4}"/>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11615" t="1972" r="16494" b="39497"/>
          <a:stretch/>
        </p:blipFill>
        <p:spPr>
          <a:xfrm>
            <a:off x="10073185" y="3876110"/>
            <a:ext cx="934884" cy="914400"/>
          </a:xfrm>
          <a:prstGeom prst="parallelogram">
            <a:avLst/>
          </a:prstGeom>
          <a:ln>
            <a:noFill/>
          </a:ln>
          <a:effectLst/>
        </p:spPr>
      </p:pic>
      <p:sp>
        <p:nvSpPr>
          <p:cNvPr id="106" name="Parallelogram 105">
            <a:extLst>
              <a:ext uri="{FF2B5EF4-FFF2-40B4-BE49-F238E27FC236}">
                <a16:creationId xmlns:a16="http://schemas.microsoft.com/office/drawing/2014/main" id="{BA42C3CE-5182-F447-94BC-6185829DCA17}"/>
              </a:ext>
            </a:extLst>
          </p:cNvPr>
          <p:cNvSpPr>
            <a:spLocks/>
          </p:cNvSpPr>
          <p:nvPr/>
        </p:nvSpPr>
        <p:spPr bwMode="auto">
          <a:xfrm>
            <a:off x="10777173" y="3876110"/>
            <a:ext cx="1463040" cy="914400"/>
          </a:xfrm>
          <a:prstGeom prst="parallelogram">
            <a:avLst/>
          </a:prstGeom>
          <a:solidFill>
            <a:srgbClr val="00B0F0"/>
          </a:solidFill>
          <a:ln w="349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0000"/>
              </a:spcBef>
              <a:spcAft>
                <a:spcPct val="0"/>
              </a:spcAft>
              <a:buClrTx/>
              <a:buSzTx/>
              <a:tabLst/>
            </a:pPr>
            <a:endParaRPr lang="en-US" dirty="0"/>
          </a:p>
        </p:txBody>
      </p:sp>
      <p:sp>
        <p:nvSpPr>
          <p:cNvPr id="108" name="Rectangle 107">
            <a:extLst>
              <a:ext uri="{FF2B5EF4-FFF2-40B4-BE49-F238E27FC236}">
                <a16:creationId xmlns:a16="http://schemas.microsoft.com/office/drawing/2014/main" id="{CD6F088C-B881-504E-B002-3F13955DEB58}"/>
              </a:ext>
            </a:extLst>
          </p:cNvPr>
          <p:cNvSpPr>
            <a:spLocks noChangeArrowheads="1"/>
          </p:cNvSpPr>
          <p:nvPr/>
        </p:nvSpPr>
        <p:spPr bwMode="auto">
          <a:xfrm>
            <a:off x="10920045" y="3958955"/>
            <a:ext cx="944561" cy="839541"/>
          </a:xfrm>
          <a:prstGeom prst="rect">
            <a:avLst/>
          </a:prstGeom>
          <a:noFill/>
          <a:ln w="9525">
            <a:noFill/>
            <a:miter lim="800000"/>
            <a:headEnd/>
            <a:tailEnd/>
          </a:ln>
        </p:spPr>
        <p:txBody>
          <a:bodyPr wrap="none" anchor="t" anchorCtr="0"/>
          <a:lstStyle/>
          <a:p>
            <a:pPr eaLnBrk="0" hangingPunct="0"/>
            <a:r>
              <a:rPr lang="en-US" sz="1000" b="1" dirty="0">
                <a:solidFill>
                  <a:schemeClr val="bg1"/>
                </a:solidFill>
                <a:latin typeface="Gill Sans MT" panose="020B0502020104020203" pitchFamily="34" charset="77"/>
                <a:cs typeface="Tahoma" pitchFamily="34" charset="0"/>
              </a:rPr>
              <a:t>Ted Branch</a:t>
            </a:r>
          </a:p>
          <a:p>
            <a:pPr eaLnBrk="0" hangingPunct="0"/>
            <a:r>
              <a:rPr lang="en-US" sz="1000" i="1" dirty="0">
                <a:solidFill>
                  <a:schemeClr val="bg1"/>
                </a:solidFill>
                <a:latin typeface="Gill Sans MT" panose="020B0502020104020203" pitchFamily="34" charset="77"/>
                <a:cs typeface="Tahoma" pitchFamily="34" charset="0"/>
              </a:rPr>
              <a:t>Senior Vice President </a:t>
            </a:r>
          </a:p>
          <a:p>
            <a:pPr eaLnBrk="0" hangingPunct="0"/>
            <a:r>
              <a:rPr lang="en-US" sz="1000" i="1" dirty="0">
                <a:solidFill>
                  <a:schemeClr val="bg1"/>
                </a:solidFill>
                <a:latin typeface="Gill Sans MT" panose="020B0502020104020203" pitchFamily="34" charset="77"/>
                <a:cs typeface="Tahoma" pitchFamily="34" charset="0"/>
              </a:rPr>
              <a:t>&amp; GM</a:t>
            </a:r>
          </a:p>
          <a:p>
            <a:pPr eaLnBrk="0" hangingPunct="0"/>
            <a:r>
              <a:rPr lang="en-US" sz="1000" i="1" dirty="0">
                <a:solidFill>
                  <a:schemeClr val="bg1"/>
                </a:solidFill>
                <a:latin typeface="Gill Sans MT" panose="020B0502020104020203" pitchFamily="34" charset="77"/>
                <a:cs typeface="Tahoma" pitchFamily="34" charset="0"/>
              </a:rPr>
              <a:t>Navy &amp; Marine Corps</a:t>
            </a:r>
          </a:p>
          <a:p>
            <a:pPr eaLnBrk="0" hangingPunct="0"/>
            <a:r>
              <a:rPr lang="en-US" sz="1000" i="1" dirty="0">
                <a:solidFill>
                  <a:schemeClr val="bg1"/>
                </a:solidFill>
                <a:latin typeface="Gill Sans MT" panose="020B0502020104020203" pitchFamily="34" charset="77"/>
                <a:cs typeface="Tahoma" pitchFamily="34" charset="0"/>
              </a:rPr>
              <a:t>Business Group</a:t>
            </a:r>
          </a:p>
        </p:txBody>
      </p:sp>
      <p:grpSp>
        <p:nvGrpSpPr>
          <p:cNvPr id="79" name="Group 78">
            <a:extLst>
              <a:ext uri="{FF2B5EF4-FFF2-40B4-BE49-F238E27FC236}">
                <a16:creationId xmlns:a16="http://schemas.microsoft.com/office/drawing/2014/main" id="{66450BBF-47E6-0348-A7CD-70DDC4A88431}"/>
              </a:ext>
            </a:extLst>
          </p:cNvPr>
          <p:cNvGrpSpPr/>
          <p:nvPr/>
        </p:nvGrpSpPr>
        <p:grpSpPr>
          <a:xfrm>
            <a:off x="11397323" y="173454"/>
            <a:ext cx="767374" cy="552551"/>
            <a:chOff x="11397323" y="173454"/>
            <a:chExt cx="767374" cy="552551"/>
          </a:xfrm>
        </p:grpSpPr>
        <p:sp>
          <p:nvSpPr>
            <p:cNvPr id="87" name="Rectangle 86">
              <a:extLst>
                <a:ext uri="{FF2B5EF4-FFF2-40B4-BE49-F238E27FC236}">
                  <a16:creationId xmlns:a16="http://schemas.microsoft.com/office/drawing/2014/main" id="{6A77D58C-1860-1644-B554-BE0F20BBDD58}"/>
                </a:ext>
              </a:extLst>
            </p:cNvPr>
            <p:cNvSpPr/>
            <p:nvPr/>
          </p:nvSpPr>
          <p:spPr>
            <a:xfrm>
              <a:off x="11397323" y="173454"/>
              <a:ext cx="767374" cy="190339"/>
            </a:xfrm>
            <a:prstGeom prst="rect">
              <a:avLst/>
            </a:prstGeom>
            <a:solidFill>
              <a:srgbClr val="315E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TextBox 109">
              <a:extLst>
                <a:ext uri="{FF2B5EF4-FFF2-40B4-BE49-F238E27FC236}">
                  <a16:creationId xmlns:a16="http://schemas.microsoft.com/office/drawing/2014/main" id="{9ADDE178-CFF2-5946-A473-B75D20EC8AC7}"/>
                </a:ext>
              </a:extLst>
            </p:cNvPr>
            <p:cNvSpPr txBox="1"/>
            <p:nvPr/>
          </p:nvSpPr>
          <p:spPr>
            <a:xfrm>
              <a:off x="11397323" y="173454"/>
              <a:ext cx="767374" cy="190339"/>
            </a:xfrm>
            <a:prstGeom prst="rect">
              <a:avLst/>
            </a:prstGeom>
            <a:solidFill>
              <a:srgbClr val="315EAB"/>
            </a:solidFill>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Peraton</a:t>
              </a:r>
            </a:p>
          </p:txBody>
        </p:sp>
        <p:sp>
          <p:nvSpPr>
            <p:cNvPr id="111" name="Rectangle 110">
              <a:extLst>
                <a:ext uri="{FF2B5EF4-FFF2-40B4-BE49-F238E27FC236}">
                  <a16:creationId xmlns:a16="http://schemas.microsoft.com/office/drawing/2014/main" id="{8D1A68A0-950B-4B46-86E0-0A5067D7EEB6}"/>
                </a:ext>
              </a:extLst>
            </p:cNvPr>
            <p:cNvSpPr/>
            <p:nvPr/>
          </p:nvSpPr>
          <p:spPr>
            <a:xfrm>
              <a:off x="11397323" y="363793"/>
              <a:ext cx="767374" cy="190339"/>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TextBox 111">
              <a:extLst>
                <a:ext uri="{FF2B5EF4-FFF2-40B4-BE49-F238E27FC236}">
                  <a16:creationId xmlns:a16="http://schemas.microsoft.com/office/drawing/2014/main" id="{0793EF68-14CB-F84A-8692-81697CFA514F}"/>
                </a:ext>
              </a:extLst>
            </p:cNvPr>
            <p:cNvSpPr txBox="1"/>
            <p:nvPr/>
          </p:nvSpPr>
          <p:spPr>
            <a:xfrm>
              <a:off x="11397323" y="363793"/>
              <a:ext cx="767374" cy="190339"/>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Northrop Grumman</a:t>
              </a:r>
            </a:p>
          </p:txBody>
        </p:sp>
        <p:sp>
          <p:nvSpPr>
            <p:cNvPr id="115" name="Rectangle 114">
              <a:extLst>
                <a:ext uri="{FF2B5EF4-FFF2-40B4-BE49-F238E27FC236}">
                  <a16:creationId xmlns:a16="http://schemas.microsoft.com/office/drawing/2014/main" id="{753FD36F-7C45-AD4E-9E52-48B16BBAA07A}"/>
                </a:ext>
              </a:extLst>
            </p:cNvPr>
            <p:cNvSpPr/>
            <p:nvPr/>
          </p:nvSpPr>
          <p:spPr>
            <a:xfrm>
              <a:off x="11397323" y="535666"/>
              <a:ext cx="767374" cy="190339"/>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7" name="TextBox 116">
              <a:extLst>
                <a:ext uri="{FF2B5EF4-FFF2-40B4-BE49-F238E27FC236}">
                  <a16:creationId xmlns:a16="http://schemas.microsoft.com/office/drawing/2014/main" id="{30B09F34-D272-FC44-84BE-0B4B882203F1}"/>
                </a:ext>
              </a:extLst>
            </p:cNvPr>
            <p:cNvSpPr txBox="1"/>
            <p:nvPr/>
          </p:nvSpPr>
          <p:spPr>
            <a:xfrm>
              <a:off x="11397323" y="535666"/>
              <a:ext cx="767374" cy="190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Perspecta</a:t>
              </a:r>
            </a:p>
          </p:txBody>
        </p:sp>
      </p:grpSp>
      <p:grpSp>
        <p:nvGrpSpPr>
          <p:cNvPr id="118" name="Group 117">
            <a:extLst>
              <a:ext uri="{FF2B5EF4-FFF2-40B4-BE49-F238E27FC236}">
                <a16:creationId xmlns:a16="http://schemas.microsoft.com/office/drawing/2014/main" id="{7A1675A5-2B77-9346-8CFA-813447DD6168}"/>
              </a:ext>
            </a:extLst>
          </p:cNvPr>
          <p:cNvGrpSpPr/>
          <p:nvPr/>
        </p:nvGrpSpPr>
        <p:grpSpPr>
          <a:xfrm>
            <a:off x="11397323" y="173454"/>
            <a:ext cx="767374" cy="552551"/>
            <a:chOff x="11397323" y="173454"/>
            <a:chExt cx="767374" cy="552551"/>
          </a:xfrm>
        </p:grpSpPr>
        <p:sp>
          <p:nvSpPr>
            <p:cNvPr id="119" name="Rectangle 118">
              <a:extLst>
                <a:ext uri="{FF2B5EF4-FFF2-40B4-BE49-F238E27FC236}">
                  <a16:creationId xmlns:a16="http://schemas.microsoft.com/office/drawing/2014/main" id="{0C0AD28E-49BE-484A-906D-5BACC9EF237F}"/>
                </a:ext>
              </a:extLst>
            </p:cNvPr>
            <p:cNvSpPr/>
            <p:nvPr/>
          </p:nvSpPr>
          <p:spPr>
            <a:xfrm>
              <a:off x="11397323" y="173454"/>
              <a:ext cx="767374" cy="190339"/>
            </a:xfrm>
            <a:prstGeom prst="rect">
              <a:avLst/>
            </a:prstGeom>
            <a:solidFill>
              <a:srgbClr val="315E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3" name="TextBox 122">
              <a:extLst>
                <a:ext uri="{FF2B5EF4-FFF2-40B4-BE49-F238E27FC236}">
                  <a16:creationId xmlns:a16="http://schemas.microsoft.com/office/drawing/2014/main" id="{7171350B-9E04-424A-BDD7-72BE4111EE19}"/>
                </a:ext>
              </a:extLst>
            </p:cNvPr>
            <p:cNvSpPr txBox="1"/>
            <p:nvPr/>
          </p:nvSpPr>
          <p:spPr>
            <a:xfrm>
              <a:off x="11397323" y="173454"/>
              <a:ext cx="767374" cy="190339"/>
            </a:xfrm>
            <a:prstGeom prst="rect">
              <a:avLst/>
            </a:prstGeom>
            <a:solidFill>
              <a:srgbClr val="315EAB"/>
            </a:solidFill>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Peraton</a:t>
              </a:r>
            </a:p>
          </p:txBody>
        </p:sp>
        <p:sp>
          <p:nvSpPr>
            <p:cNvPr id="124" name="Rectangle 123">
              <a:extLst>
                <a:ext uri="{FF2B5EF4-FFF2-40B4-BE49-F238E27FC236}">
                  <a16:creationId xmlns:a16="http://schemas.microsoft.com/office/drawing/2014/main" id="{8FF613F0-7995-6843-8E62-6F83F6D1D4C8}"/>
                </a:ext>
              </a:extLst>
            </p:cNvPr>
            <p:cNvSpPr/>
            <p:nvPr/>
          </p:nvSpPr>
          <p:spPr>
            <a:xfrm>
              <a:off x="11397323" y="363793"/>
              <a:ext cx="767374" cy="190339"/>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5" name="TextBox 124">
              <a:extLst>
                <a:ext uri="{FF2B5EF4-FFF2-40B4-BE49-F238E27FC236}">
                  <a16:creationId xmlns:a16="http://schemas.microsoft.com/office/drawing/2014/main" id="{DAED3A6D-6BD1-184E-8BFF-5F6E5A7656A9}"/>
                </a:ext>
              </a:extLst>
            </p:cNvPr>
            <p:cNvSpPr txBox="1"/>
            <p:nvPr/>
          </p:nvSpPr>
          <p:spPr>
            <a:xfrm>
              <a:off x="11397323" y="363793"/>
              <a:ext cx="767374" cy="190339"/>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Northrop Grumman</a:t>
              </a:r>
            </a:p>
          </p:txBody>
        </p:sp>
        <p:sp>
          <p:nvSpPr>
            <p:cNvPr id="126" name="Rectangle 125">
              <a:extLst>
                <a:ext uri="{FF2B5EF4-FFF2-40B4-BE49-F238E27FC236}">
                  <a16:creationId xmlns:a16="http://schemas.microsoft.com/office/drawing/2014/main" id="{92462157-00D6-344B-8F12-5A43980BA476}"/>
                </a:ext>
              </a:extLst>
            </p:cNvPr>
            <p:cNvSpPr/>
            <p:nvPr/>
          </p:nvSpPr>
          <p:spPr>
            <a:xfrm>
              <a:off x="11397323" y="535666"/>
              <a:ext cx="767374" cy="190339"/>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7" name="TextBox 126">
              <a:extLst>
                <a:ext uri="{FF2B5EF4-FFF2-40B4-BE49-F238E27FC236}">
                  <a16:creationId xmlns:a16="http://schemas.microsoft.com/office/drawing/2014/main" id="{F3449D8A-F0FB-3347-929B-07F4152DD4E0}"/>
                </a:ext>
              </a:extLst>
            </p:cNvPr>
            <p:cNvSpPr txBox="1"/>
            <p:nvPr/>
          </p:nvSpPr>
          <p:spPr>
            <a:xfrm>
              <a:off x="11397323" y="535666"/>
              <a:ext cx="767374" cy="190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Perspecta</a:t>
              </a:r>
            </a:p>
          </p:txBody>
        </p:sp>
      </p:grpSp>
      <p:pic>
        <p:nvPicPr>
          <p:cNvPr id="94" name="Picture 93">
            <a:extLst>
              <a:ext uri="{FF2B5EF4-FFF2-40B4-BE49-F238E27FC236}">
                <a16:creationId xmlns:a16="http://schemas.microsoft.com/office/drawing/2014/main" id="{40559492-FAF6-814B-A130-758CFF7D9B9C}"/>
              </a:ext>
            </a:extLst>
          </p:cNvPr>
          <p:cNvPicPr>
            <a:picLocks noChangeAspect="1"/>
          </p:cNvPicPr>
          <p:nvPr/>
        </p:nvPicPr>
        <p:blipFill rotWithShape="1">
          <a:blip r:embed="rId22"/>
          <a:srcRect l="16349" t="12272" r="15831" b="44280"/>
          <a:stretch/>
        </p:blipFill>
        <p:spPr>
          <a:xfrm>
            <a:off x="8894266" y="1877608"/>
            <a:ext cx="925174" cy="914400"/>
          </a:xfrm>
          <a:prstGeom prst="parallelogram">
            <a:avLst>
              <a:gd name="adj" fmla="val 25782"/>
            </a:avLst>
          </a:prstGeom>
          <a:blipFill>
            <a:blip r:embed="rId23"/>
            <a:stretch>
              <a:fillRect/>
            </a:stretch>
          </a:blipFill>
          <a:effectLst/>
        </p:spPr>
      </p:pic>
      <p:sp>
        <p:nvSpPr>
          <p:cNvPr id="100" name="Freeform 99">
            <a:extLst>
              <a:ext uri="{FF2B5EF4-FFF2-40B4-BE49-F238E27FC236}">
                <a16:creationId xmlns:a16="http://schemas.microsoft.com/office/drawing/2014/main" id="{1CBE6648-D5DB-7940-969E-F4D02D12FF29}"/>
              </a:ext>
            </a:extLst>
          </p:cNvPr>
          <p:cNvSpPr/>
          <p:nvPr/>
        </p:nvSpPr>
        <p:spPr>
          <a:xfrm>
            <a:off x="1927339" y="4900575"/>
            <a:ext cx="2195452" cy="932012"/>
          </a:xfrm>
          <a:custGeom>
            <a:avLst/>
            <a:gdLst>
              <a:gd name="connsiteX0" fmla="*/ 2073275 w 2073275"/>
              <a:gd name="connsiteY0" fmla="*/ 3175 h 930275"/>
              <a:gd name="connsiteX1" fmla="*/ 1825625 w 2073275"/>
              <a:gd name="connsiteY1" fmla="*/ 927100 h 930275"/>
              <a:gd name="connsiteX2" fmla="*/ 0 w 2073275"/>
              <a:gd name="connsiteY2" fmla="*/ 930275 h 930275"/>
              <a:gd name="connsiteX3" fmla="*/ 0 w 2073275"/>
              <a:gd name="connsiteY3" fmla="*/ 0 h 930275"/>
              <a:gd name="connsiteX4" fmla="*/ 2073275 w 2073275"/>
              <a:gd name="connsiteY4" fmla="*/ 3175 h 930275"/>
              <a:gd name="connsiteX0" fmla="*/ 2073275 w 2073275"/>
              <a:gd name="connsiteY0" fmla="*/ 3175 h 930275"/>
              <a:gd name="connsiteX1" fmla="*/ 1825625 w 2073275"/>
              <a:gd name="connsiteY1" fmla="*/ 927100 h 930275"/>
              <a:gd name="connsiteX2" fmla="*/ 0 w 2073275"/>
              <a:gd name="connsiteY2" fmla="*/ 930275 h 930275"/>
              <a:gd name="connsiteX3" fmla="*/ 943192 w 2073275"/>
              <a:gd name="connsiteY3" fmla="*/ 0 h 930275"/>
              <a:gd name="connsiteX4" fmla="*/ 2073275 w 2073275"/>
              <a:gd name="connsiteY4" fmla="*/ 3175 h 930275"/>
              <a:gd name="connsiteX0" fmla="*/ 1130083 w 1130083"/>
              <a:gd name="connsiteY0" fmla="*/ 3175 h 930275"/>
              <a:gd name="connsiteX1" fmla="*/ 882433 w 1130083"/>
              <a:gd name="connsiteY1" fmla="*/ 927100 h 930275"/>
              <a:gd name="connsiteX2" fmla="*/ 0 w 1130083"/>
              <a:gd name="connsiteY2" fmla="*/ 930275 h 930275"/>
              <a:gd name="connsiteX3" fmla="*/ 0 w 1130083"/>
              <a:gd name="connsiteY3" fmla="*/ 0 h 930275"/>
              <a:gd name="connsiteX4" fmla="*/ 1130083 w 1130083"/>
              <a:gd name="connsiteY4" fmla="*/ 3175 h 930275"/>
              <a:gd name="connsiteX0" fmla="*/ 1107205 w 1107205"/>
              <a:gd name="connsiteY0" fmla="*/ 11438 h 930275"/>
              <a:gd name="connsiteX1" fmla="*/ 882433 w 1107205"/>
              <a:gd name="connsiteY1" fmla="*/ 927100 h 930275"/>
              <a:gd name="connsiteX2" fmla="*/ 0 w 1107205"/>
              <a:gd name="connsiteY2" fmla="*/ 930275 h 930275"/>
              <a:gd name="connsiteX3" fmla="*/ 0 w 1107205"/>
              <a:gd name="connsiteY3" fmla="*/ 0 h 930275"/>
              <a:gd name="connsiteX4" fmla="*/ 1107205 w 1107205"/>
              <a:gd name="connsiteY4" fmla="*/ 11438 h 930275"/>
              <a:gd name="connsiteX0" fmla="*/ 1091876 w 1091876"/>
              <a:gd name="connsiteY0" fmla="*/ 8234 h 930275"/>
              <a:gd name="connsiteX1" fmla="*/ 882433 w 1091876"/>
              <a:gd name="connsiteY1" fmla="*/ 927100 h 930275"/>
              <a:gd name="connsiteX2" fmla="*/ 0 w 1091876"/>
              <a:gd name="connsiteY2" fmla="*/ 930275 h 930275"/>
              <a:gd name="connsiteX3" fmla="*/ 0 w 1091876"/>
              <a:gd name="connsiteY3" fmla="*/ 0 h 930275"/>
              <a:gd name="connsiteX4" fmla="*/ 1091876 w 1091876"/>
              <a:gd name="connsiteY4" fmla="*/ 8234 h 930275"/>
              <a:gd name="connsiteX0" fmla="*/ 1091876 w 1091876"/>
              <a:gd name="connsiteY0" fmla="*/ 8234 h 930275"/>
              <a:gd name="connsiteX1" fmla="*/ 870171 w 1091876"/>
              <a:gd name="connsiteY1" fmla="*/ 927100 h 930275"/>
              <a:gd name="connsiteX2" fmla="*/ 0 w 1091876"/>
              <a:gd name="connsiteY2" fmla="*/ 930275 h 930275"/>
              <a:gd name="connsiteX3" fmla="*/ 0 w 1091876"/>
              <a:gd name="connsiteY3" fmla="*/ 0 h 930275"/>
              <a:gd name="connsiteX4" fmla="*/ 1091876 w 1091876"/>
              <a:gd name="connsiteY4" fmla="*/ 8234 h 930275"/>
              <a:gd name="connsiteX0" fmla="*/ 1091876 w 1091876"/>
              <a:gd name="connsiteY0" fmla="*/ 8234 h 930275"/>
              <a:gd name="connsiteX1" fmla="*/ 958818 w 1091876"/>
              <a:gd name="connsiteY1" fmla="*/ 927100 h 930275"/>
              <a:gd name="connsiteX2" fmla="*/ 0 w 1091876"/>
              <a:gd name="connsiteY2" fmla="*/ 930275 h 930275"/>
              <a:gd name="connsiteX3" fmla="*/ 0 w 1091876"/>
              <a:gd name="connsiteY3" fmla="*/ 0 h 930275"/>
              <a:gd name="connsiteX4" fmla="*/ 1091876 w 1091876"/>
              <a:gd name="connsiteY4" fmla="*/ 8234 h 930275"/>
              <a:gd name="connsiteX0" fmla="*/ 1091876 w 1091876"/>
              <a:gd name="connsiteY0" fmla="*/ 8234 h 930303"/>
              <a:gd name="connsiteX1" fmla="*/ 967147 w 1091876"/>
              <a:gd name="connsiteY1" fmla="*/ 930303 h 930303"/>
              <a:gd name="connsiteX2" fmla="*/ 0 w 1091876"/>
              <a:gd name="connsiteY2" fmla="*/ 930275 h 930303"/>
              <a:gd name="connsiteX3" fmla="*/ 0 w 1091876"/>
              <a:gd name="connsiteY3" fmla="*/ 0 h 930303"/>
              <a:gd name="connsiteX4" fmla="*/ 1091876 w 1091876"/>
              <a:gd name="connsiteY4" fmla="*/ 8234 h 930303"/>
              <a:gd name="connsiteX0" fmla="*/ 1091876 w 1091876"/>
              <a:gd name="connsiteY0" fmla="*/ 8234 h 930303"/>
              <a:gd name="connsiteX1" fmla="*/ 967147 w 1091876"/>
              <a:gd name="connsiteY1" fmla="*/ 930303 h 930303"/>
              <a:gd name="connsiteX2" fmla="*/ 0 w 1091876"/>
              <a:gd name="connsiteY2" fmla="*/ 930275 h 930303"/>
              <a:gd name="connsiteX3" fmla="*/ 169908 w 1091876"/>
              <a:gd name="connsiteY3" fmla="*/ 0 h 930303"/>
              <a:gd name="connsiteX4" fmla="*/ 1091876 w 1091876"/>
              <a:gd name="connsiteY4" fmla="*/ 8234 h 930303"/>
              <a:gd name="connsiteX0" fmla="*/ 1148512 w 1148512"/>
              <a:gd name="connsiteY0" fmla="*/ 8234 h 930303"/>
              <a:gd name="connsiteX1" fmla="*/ 1023783 w 1148512"/>
              <a:gd name="connsiteY1" fmla="*/ 930303 h 930303"/>
              <a:gd name="connsiteX2" fmla="*/ 0 w 1148512"/>
              <a:gd name="connsiteY2" fmla="*/ 911429 h 930303"/>
              <a:gd name="connsiteX3" fmla="*/ 226544 w 1148512"/>
              <a:gd name="connsiteY3" fmla="*/ 0 h 930303"/>
              <a:gd name="connsiteX4" fmla="*/ 1148512 w 1148512"/>
              <a:gd name="connsiteY4" fmla="*/ 8234 h 930303"/>
              <a:gd name="connsiteX0" fmla="*/ 1148512 w 1148512"/>
              <a:gd name="connsiteY0" fmla="*/ 0 h 922069"/>
              <a:gd name="connsiteX1" fmla="*/ 1023783 w 1148512"/>
              <a:gd name="connsiteY1" fmla="*/ 922069 h 922069"/>
              <a:gd name="connsiteX2" fmla="*/ 0 w 1148512"/>
              <a:gd name="connsiteY2" fmla="*/ 903195 h 922069"/>
              <a:gd name="connsiteX3" fmla="*/ 119935 w 1148512"/>
              <a:gd name="connsiteY3" fmla="*/ 4331 h 922069"/>
              <a:gd name="connsiteX4" fmla="*/ 1148512 w 1148512"/>
              <a:gd name="connsiteY4" fmla="*/ 0 h 922069"/>
              <a:gd name="connsiteX0" fmla="*/ 1151844 w 1151844"/>
              <a:gd name="connsiteY0" fmla="*/ 0 h 922069"/>
              <a:gd name="connsiteX1" fmla="*/ 1027115 w 1151844"/>
              <a:gd name="connsiteY1" fmla="*/ 922069 h 922069"/>
              <a:gd name="connsiteX2" fmla="*/ 0 w 1151844"/>
              <a:gd name="connsiteY2" fmla="*/ 912619 h 922069"/>
              <a:gd name="connsiteX3" fmla="*/ 123267 w 1151844"/>
              <a:gd name="connsiteY3" fmla="*/ 4331 h 922069"/>
              <a:gd name="connsiteX4" fmla="*/ 1151844 w 1151844"/>
              <a:gd name="connsiteY4" fmla="*/ 0 h 92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844" h="922069">
                <a:moveTo>
                  <a:pt x="1151844" y="0"/>
                </a:moveTo>
                <a:lnTo>
                  <a:pt x="1027115" y="922069"/>
                </a:lnTo>
                <a:lnTo>
                  <a:pt x="0" y="912619"/>
                </a:lnTo>
                <a:lnTo>
                  <a:pt x="123267" y="4331"/>
                </a:lnTo>
                <a:lnTo>
                  <a:pt x="11518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57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449730"/>
            <a:ext cx="11374611" cy="365760"/>
          </a:xfrm>
        </p:spPr>
        <p:txBody>
          <a:bodyPr/>
          <a:lstStyle/>
          <a:p>
            <a:r>
              <a:rPr lang="en-US" sz="3200" dirty="0">
                <a:solidFill>
                  <a:srgbClr val="315EAB"/>
                </a:solidFill>
              </a:rPr>
              <a:t>PF Peraton (+ NG Mission IT + Perspecta) at a Glance</a:t>
            </a:r>
          </a:p>
        </p:txBody>
      </p:sp>
      <p:graphicFrame>
        <p:nvGraphicFramePr>
          <p:cNvPr id="8" name="Chart 7">
            <a:extLst>
              <a:ext uri="{FF2B5EF4-FFF2-40B4-BE49-F238E27FC236}">
                <a16:creationId xmlns:a16="http://schemas.microsoft.com/office/drawing/2014/main" id="{5A1453C4-9068-4287-84E5-EFE8DE8BCF3E}"/>
              </a:ext>
            </a:extLst>
          </p:cNvPr>
          <p:cNvGraphicFramePr/>
          <p:nvPr/>
        </p:nvGraphicFramePr>
        <p:xfrm>
          <a:off x="855186" y="922046"/>
          <a:ext cx="2701241" cy="28076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6641FD74-C797-4907-8A52-6481E0E323D5}"/>
              </a:ext>
            </a:extLst>
          </p:cNvPr>
          <p:cNvCxnSpPr/>
          <p:nvPr/>
        </p:nvCxnSpPr>
        <p:spPr>
          <a:xfrm>
            <a:off x="5251066" y="1250188"/>
            <a:ext cx="0" cy="474481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7" name="Graphic 86" descr="Pie chart">
            <a:extLst>
              <a:ext uri="{FF2B5EF4-FFF2-40B4-BE49-F238E27FC236}">
                <a16:creationId xmlns:a16="http://schemas.microsoft.com/office/drawing/2014/main" id="{BA83EEFC-6DCC-4334-84BE-55319936503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57822" y="1059947"/>
            <a:ext cx="822960" cy="822960"/>
          </a:xfrm>
          <a:prstGeom prst="rect">
            <a:avLst/>
          </a:prstGeom>
        </p:spPr>
      </p:pic>
      <p:sp>
        <p:nvSpPr>
          <p:cNvPr id="98" name="Rectangle 2">
            <a:extLst>
              <a:ext uri="{FF2B5EF4-FFF2-40B4-BE49-F238E27FC236}">
                <a16:creationId xmlns:a16="http://schemas.microsoft.com/office/drawing/2014/main" id="{CD98A241-5DA3-4389-9630-C10EDC42C795}"/>
              </a:ext>
            </a:extLst>
          </p:cNvPr>
          <p:cNvSpPr>
            <a:spLocks noChangeArrowheads="1"/>
          </p:cNvSpPr>
          <p:nvPr/>
        </p:nvSpPr>
        <p:spPr bwMode="auto">
          <a:xfrm>
            <a:off x="7858629" y="133040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400">
              <a:latin typeface="Gill Sans MT" panose="020B0502020104020203" pitchFamily="34" charset="77"/>
            </a:endParaRPr>
          </a:p>
        </p:txBody>
      </p:sp>
      <p:pic>
        <p:nvPicPr>
          <p:cNvPr id="76" name="Graphic 75" descr="Research">
            <a:extLst>
              <a:ext uri="{FF2B5EF4-FFF2-40B4-BE49-F238E27FC236}">
                <a16:creationId xmlns:a16="http://schemas.microsoft.com/office/drawing/2014/main" id="{40968497-4535-404F-A121-05D49F9DCE8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12872" y="4650018"/>
            <a:ext cx="822960" cy="822960"/>
          </a:xfrm>
          <a:prstGeom prst="rect">
            <a:avLst/>
          </a:prstGeom>
        </p:spPr>
      </p:pic>
      <p:pic>
        <p:nvPicPr>
          <p:cNvPr id="78" name="Graphic 77" descr="Contract">
            <a:extLst>
              <a:ext uri="{FF2B5EF4-FFF2-40B4-BE49-F238E27FC236}">
                <a16:creationId xmlns:a16="http://schemas.microsoft.com/office/drawing/2014/main" id="{42C5E0E5-5FA0-4108-A9A8-89997102CF3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12872" y="1059947"/>
            <a:ext cx="822960" cy="822960"/>
          </a:xfrm>
          <a:prstGeom prst="rect">
            <a:avLst/>
          </a:prstGeom>
        </p:spPr>
      </p:pic>
      <p:grpSp>
        <p:nvGrpSpPr>
          <p:cNvPr id="2" name="Group 4">
            <a:extLst>
              <a:ext uri="{FF2B5EF4-FFF2-40B4-BE49-F238E27FC236}">
                <a16:creationId xmlns:a16="http://schemas.microsoft.com/office/drawing/2014/main" id="{3BE3443A-B6BD-4151-9C02-4A1BF0386F95}"/>
              </a:ext>
            </a:extLst>
          </p:cNvPr>
          <p:cNvGrpSpPr>
            <a:grpSpLocks noChangeAspect="1"/>
          </p:cNvGrpSpPr>
          <p:nvPr/>
        </p:nvGrpSpPr>
        <p:grpSpPr bwMode="auto">
          <a:xfrm>
            <a:off x="7396163" y="2966985"/>
            <a:ext cx="1109663" cy="711200"/>
            <a:chOff x="3572" y="2894"/>
            <a:chExt cx="699" cy="448"/>
          </a:xfrm>
        </p:grpSpPr>
        <p:sp>
          <p:nvSpPr>
            <p:cNvPr id="4" name="AutoShape 3">
              <a:extLst>
                <a:ext uri="{FF2B5EF4-FFF2-40B4-BE49-F238E27FC236}">
                  <a16:creationId xmlns:a16="http://schemas.microsoft.com/office/drawing/2014/main" id="{E207082E-C89E-4682-BA91-A882C77DFF70}"/>
                </a:ext>
              </a:extLst>
            </p:cNvPr>
            <p:cNvSpPr>
              <a:spLocks noChangeAspect="1" noChangeArrowheads="1" noTextEdit="1"/>
            </p:cNvSpPr>
            <p:nvPr/>
          </p:nvSpPr>
          <p:spPr bwMode="auto">
            <a:xfrm>
              <a:off x="3572" y="2894"/>
              <a:ext cx="69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5904D5D6-94D0-4686-A146-95CD38C936C0}"/>
                </a:ext>
              </a:extLst>
            </p:cNvPr>
            <p:cNvSpPr>
              <a:spLocks/>
            </p:cNvSpPr>
            <p:nvPr/>
          </p:nvSpPr>
          <p:spPr bwMode="auto">
            <a:xfrm>
              <a:off x="3572" y="2893"/>
              <a:ext cx="707" cy="425"/>
            </a:xfrm>
            <a:custGeom>
              <a:avLst/>
              <a:gdLst>
                <a:gd name="T0" fmla="*/ 0 w 1446"/>
                <a:gd name="T1" fmla="*/ 846 h 873"/>
                <a:gd name="T2" fmla="*/ 0 w 1446"/>
                <a:gd name="T3" fmla="*/ 846 h 873"/>
                <a:gd name="T4" fmla="*/ 1206 w 1446"/>
                <a:gd name="T5" fmla="*/ 126 h 873"/>
                <a:gd name="T6" fmla="*/ 1159 w 1446"/>
                <a:gd name="T7" fmla="*/ 59 h 873"/>
                <a:gd name="T8" fmla="*/ 1446 w 1446"/>
                <a:gd name="T9" fmla="*/ 0 h 873"/>
                <a:gd name="T10" fmla="*/ 1413 w 1446"/>
                <a:gd name="T11" fmla="*/ 299 h 873"/>
                <a:gd name="T12" fmla="*/ 1339 w 1446"/>
                <a:gd name="T13" fmla="*/ 246 h 873"/>
                <a:gd name="T14" fmla="*/ 0 w 1446"/>
                <a:gd name="T15" fmla="*/ 846 h 8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6" h="873">
                  <a:moveTo>
                    <a:pt x="0" y="846"/>
                  </a:moveTo>
                  <a:lnTo>
                    <a:pt x="0" y="846"/>
                  </a:lnTo>
                  <a:cubicBezTo>
                    <a:pt x="0" y="846"/>
                    <a:pt x="706" y="793"/>
                    <a:pt x="1206" y="126"/>
                  </a:cubicBezTo>
                  <a:lnTo>
                    <a:pt x="1159" y="59"/>
                  </a:lnTo>
                  <a:lnTo>
                    <a:pt x="1446" y="0"/>
                  </a:lnTo>
                  <a:lnTo>
                    <a:pt x="1413" y="299"/>
                  </a:lnTo>
                  <a:lnTo>
                    <a:pt x="1339" y="246"/>
                  </a:lnTo>
                  <a:cubicBezTo>
                    <a:pt x="1339" y="246"/>
                    <a:pt x="933" y="873"/>
                    <a:pt x="0" y="846"/>
                  </a:cubicBezTo>
                  <a:close/>
                </a:path>
              </a:pathLst>
            </a:custGeom>
            <a:solidFill>
              <a:schemeClr val="bg1">
                <a:lumMod val="8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45F21793-A9AF-4985-B040-3A025DE20856}"/>
                </a:ext>
              </a:extLst>
            </p:cNvPr>
            <p:cNvSpPr>
              <a:spLocks/>
            </p:cNvSpPr>
            <p:nvPr/>
          </p:nvSpPr>
          <p:spPr bwMode="auto">
            <a:xfrm>
              <a:off x="4019" y="2954"/>
              <a:ext cx="90" cy="393"/>
            </a:xfrm>
            <a:custGeom>
              <a:avLst/>
              <a:gdLst>
                <a:gd name="T0" fmla="*/ 186 w 186"/>
                <a:gd name="T1" fmla="*/ 807 h 807"/>
                <a:gd name="T2" fmla="*/ 186 w 186"/>
                <a:gd name="T3" fmla="*/ 807 h 807"/>
                <a:gd name="T4" fmla="*/ 0 w 186"/>
                <a:gd name="T5" fmla="*/ 807 h 807"/>
                <a:gd name="T6" fmla="*/ 0 w 186"/>
                <a:gd name="T7" fmla="*/ 0 h 807"/>
                <a:gd name="T8" fmla="*/ 186 w 186"/>
                <a:gd name="T9" fmla="*/ 0 h 807"/>
                <a:gd name="T10" fmla="*/ 186 w 186"/>
                <a:gd name="T11" fmla="*/ 807 h 807"/>
              </a:gdLst>
              <a:ahLst/>
              <a:cxnLst>
                <a:cxn ang="0">
                  <a:pos x="T0" y="T1"/>
                </a:cxn>
                <a:cxn ang="0">
                  <a:pos x="T2" y="T3"/>
                </a:cxn>
                <a:cxn ang="0">
                  <a:pos x="T4" y="T5"/>
                </a:cxn>
                <a:cxn ang="0">
                  <a:pos x="T6" y="T7"/>
                </a:cxn>
                <a:cxn ang="0">
                  <a:pos x="T8" y="T9"/>
                </a:cxn>
                <a:cxn ang="0">
                  <a:pos x="T10" y="T11"/>
                </a:cxn>
              </a:cxnLst>
              <a:rect l="0" t="0" r="r" b="b"/>
              <a:pathLst>
                <a:path w="186" h="807">
                  <a:moveTo>
                    <a:pt x="186" y="807"/>
                  </a:moveTo>
                  <a:lnTo>
                    <a:pt x="186" y="807"/>
                  </a:lnTo>
                  <a:lnTo>
                    <a:pt x="0" y="807"/>
                  </a:lnTo>
                  <a:lnTo>
                    <a:pt x="0" y="0"/>
                  </a:lnTo>
                  <a:lnTo>
                    <a:pt x="186" y="0"/>
                  </a:lnTo>
                  <a:lnTo>
                    <a:pt x="186" y="807"/>
                  </a:lnTo>
                  <a:close/>
                </a:path>
              </a:pathLst>
            </a:custGeom>
            <a:solidFill>
              <a:schemeClr val="bg1">
                <a:lumMod val="6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A25BDFDD-E25D-4FD7-807D-43DE089B70D6}"/>
                </a:ext>
              </a:extLst>
            </p:cNvPr>
            <p:cNvSpPr>
              <a:spLocks/>
            </p:cNvSpPr>
            <p:nvPr/>
          </p:nvSpPr>
          <p:spPr bwMode="auto">
            <a:xfrm>
              <a:off x="3875" y="3058"/>
              <a:ext cx="91" cy="289"/>
            </a:xfrm>
            <a:custGeom>
              <a:avLst/>
              <a:gdLst>
                <a:gd name="T0" fmla="*/ 187 w 187"/>
                <a:gd name="T1" fmla="*/ 594 h 594"/>
                <a:gd name="T2" fmla="*/ 187 w 187"/>
                <a:gd name="T3" fmla="*/ 594 h 594"/>
                <a:gd name="T4" fmla="*/ 0 w 187"/>
                <a:gd name="T5" fmla="*/ 594 h 594"/>
                <a:gd name="T6" fmla="*/ 0 w 187"/>
                <a:gd name="T7" fmla="*/ 0 h 594"/>
                <a:gd name="T8" fmla="*/ 187 w 187"/>
                <a:gd name="T9" fmla="*/ 0 h 594"/>
                <a:gd name="T10" fmla="*/ 187 w 187"/>
                <a:gd name="T11" fmla="*/ 594 h 594"/>
              </a:gdLst>
              <a:ahLst/>
              <a:cxnLst>
                <a:cxn ang="0">
                  <a:pos x="T0" y="T1"/>
                </a:cxn>
                <a:cxn ang="0">
                  <a:pos x="T2" y="T3"/>
                </a:cxn>
                <a:cxn ang="0">
                  <a:pos x="T4" y="T5"/>
                </a:cxn>
                <a:cxn ang="0">
                  <a:pos x="T6" y="T7"/>
                </a:cxn>
                <a:cxn ang="0">
                  <a:pos x="T8" y="T9"/>
                </a:cxn>
                <a:cxn ang="0">
                  <a:pos x="T10" y="T11"/>
                </a:cxn>
              </a:cxnLst>
              <a:rect l="0" t="0" r="r" b="b"/>
              <a:pathLst>
                <a:path w="187" h="594">
                  <a:moveTo>
                    <a:pt x="187" y="594"/>
                  </a:moveTo>
                  <a:lnTo>
                    <a:pt x="187" y="594"/>
                  </a:lnTo>
                  <a:lnTo>
                    <a:pt x="0" y="594"/>
                  </a:lnTo>
                  <a:lnTo>
                    <a:pt x="0" y="0"/>
                  </a:lnTo>
                  <a:lnTo>
                    <a:pt x="187" y="0"/>
                  </a:lnTo>
                  <a:lnTo>
                    <a:pt x="187" y="594"/>
                  </a:lnTo>
                  <a:close/>
                </a:path>
              </a:pathLst>
            </a:custGeom>
            <a:solidFill>
              <a:schemeClr val="bg1">
                <a:lumMod val="6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9AE50CB1-4C0C-4565-A1BE-3727E839032C}"/>
                </a:ext>
              </a:extLst>
            </p:cNvPr>
            <p:cNvSpPr>
              <a:spLocks/>
            </p:cNvSpPr>
            <p:nvPr/>
          </p:nvSpPr>
          <p:spPr bwMode="auto">
            <a:xfrm>
              <a:off x="3731" y="3145"/>
              <a:ext cx="92" cy="202"/>
            </a:xfrm>
            <a:custGeom>
              <a:avLst/>
              <a:gdLst>
                <a:gd name="T0" fmla="*/ 187 w 187"/>
                <a:gd name="T1" fmla="*/ 414 h 414"/>
                <a:gd name="T2" fmla="*/ 187 w 187"/>
                <a:gd name="T3" fmla="*/ 414 h 414"/>
                <a:gd name="T4" fmla="*/ 0 w 187"/>
                <a:gd name="T5" fmla="*/ 414 h 414"/>
                <a:gd name="T6" fmla="*/ 0 w 187"/>
                <a:gd name="T7" fmla="*/ 0 h 414"/>
                <a:gd name="T8" fmla="*/ 187 w 187"/>
                <a:gd name="T9" fmla="*/ 0 h 414"/>
                <a:gd name="T10" fmla="*/ 187 w 187"/>
                <a:gd name="T11" fmla="*/ 414 h 414"/>
              </a:gdLst>
              <a:ahLst/>
              <a:cxnLst>
                <a:cxn ang="0">
                  <a:pos x="T0" y="T1"/>
                </a:cxn>
                <a:cxn ang="0">
                  <a:pos x="T2" y="T3"/>
                </a:cxn>
                <a:cxn ang="0">
                  <a:pos x="T4" y="T5"/>
                </a:cxn>
                <a:cxn ang="0">
                  <a:pos x="T6" y="T7"/>
                </a:cxn>
                <a:cxn ang="0">
                  <a:pos x="T8" y="T9"/>
                </a:cxn>
                <a:cxn ang="0">
                  <a:pos x="T10" y="T11"/>
                </a:cxn>
              </a:cxnLst>
              <a:rect l="0" t="0" r="r" b="b"/>
              <a:pathLst>
                <a:path w="187" h="414">
                  <a:moveTo>
                    <a:pt x="187" y="414"/>
                  </a:moveTo>
                  <a:lnTo>
                    <a:pt x="187" y="414"/>
                  </a:lnTo>
                  <a:lnTo>
                    <a:pt x="0" y="414"/>
                  </a:lnTo>
                  <a:lnTo>
                    <a:pt x="0" y="0"/>
                  </a:lnTo>
                  <a:lnTo>
                    <a:pt x="187" y="0"/>
                  </a:lnTo>
                  <a:lnTo>
                    <a:pt x="187" y="414"/>
                  </a:lnTo>
                  <a:close/>
                </a:path>
              </a:pathLst>
            </a:custGeom>
            <a:solidFill>
              <a:schemeClr val="bg1">
                <a:lumMod val="6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1" name="Chart 10">
            <a:extLst>
              <a:ext uri="{FF2B5EF4-FFF2-40B4-BE49-F238E27FC236}">
                <a16:creationId xmlns:a16="http://schemas.microsoft.com/office/drawing/2014/main" id="{82553A1F-81E6-4D3F-8BE0-B45E6DC708A9}"/>
              </a:ext>
            </a:extLst>
          </p:cNvPr>
          <p:cNvGraphicFramePr/>
          <p:nvPr/>
        </p:nvGraphicFramePr>
        <p:xfrm>
          <a:off x="23151" y="1081735"/>
          <a:ext cx="5227915" cy="5081724"/>
        </p:xfrm>
        <a:graphic>
          <a:graphicData uri="http://schemas.openxmlformats.org/drawingml/2006/chart">
            <c:chart xmlns:c="http://schemas.openxmlformats.org/drawingml/2006/chart" xmlns:r="http://schemas.openxmlformats.org/officeDocument/2006/relationships" r:id="rId10"/>
          </a:graphicData>
        </a:graphic>
      </p:graphicFrame>
      <p:sp>
        <p:nvSpPr>
          <p:cNvPr id="35" name="Oval 34">
            <a:extLst>
              <a:ext uri="{FF2B5EF4-FFF2-40B4-BE49-F238E27FC236}">
                <a16:creationId xmlns:a16="http://schemas.microsoft.com/office/drawing/2014/main" id="{97398397-1AC8-684B-A7EC-6EFC91702784}"/>
              </a:ext>
            </a:extLst>
          </p:cNvPr>
          <p:cNvSpPr/>
          <p:nvPr/>
        </p:nvSpPr>
        <p:spPr>
          <a:xfrm>
            <a:off x="1476639" y="2366806"/>
            <a:ext cx="2277816" cy="228134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Money with solid fill">
            <a:extLst>
              <a:ext uri="{FF2B5EF4-FFF2-40B4-BE49-F238E27FC236}">
                <a16:creationId xmlns:a16="http://schemas.microsoft.com/office/drawing/2014/main" id="{155CAC57-AC98-EB4D-9C8A-93F75381943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973369" y="2845402"/>
            <a:ext cx="1253918" cy="1253918"/>
          </a:xfrm>
          <a:prstGeom prst="rect">
            <a:avLst/>
          </a:prstGeom>
        </p:spPr>
      </p:pic>
      <p:sp>
        <p:nvSpPr>
          <p:cNvPr id="47" name="Rectangle 104">
            <a:extLst>
              <a:ext uri="{FF2B5EF4-FFF2-40B4-BE49-F238E27FC236}">
                <a16:creationId xmlns:a16="http://schemas.microsoft.com/office/drawing/2014/main" id="{51EA45E7-8AC5-D644-A64F-825671E986FC}"/>
              </a:ext>
            </a:extLst>
          </p:cNvPr>
          <p:cNvSpPr>
            <a:spLocks noChangeArrowheads="1"/>
          </p:cNvSpPr>
          <p:nvPr/>
        </p:nvSpPr>
        <p:spPr bwMode="auto">
          <a:xfrm>
            <a:off x="10736076" y="1849332"/>
            <a:ext cx="1176553" cy="509328"/>
          </a:xfrm>
          <a:prstGeom prst="rect">
            <a:avLst/>
          </a:prstGeom>
          <a:noFill/>
          <a:ln w="9525">
            <a:noFill/>
            <a:miter lim="800000"/>
            <a:headEnd/>
            <a:tailEnd/>
          </a:ln>
        </p:spPr>
        <p:txBody>
          <a:bodyPr wrap="none" anchor="t" anchorCtr="0"/>
          <a:lstStyle/>
          <a:p>
            <a:pPr algn="ctr" eaLnBrk="0" hangingPunct="0"/>
            <a:r>
              <a:rPr lang="en-US" sz="2200" dirty="0">
                <a:solidFill>
                  <a:srgbClr val="46E3D5"/>
                </a:solidFill>
                <a:latin typeface="Gill Sans MT" panose="020B0502020104020203" pitchFamily="34" charset="77"/>
                <a:cs typeface="Tahoma" pitchFamily="34" charset="0"/>
              </a:rPr>
              <a:t>~90%</a:t>
            </a:r>
          </a:p>
          <a:p>
            <a:pPr algn="ctr" eaLnBrk="0" hangingPunct="0"/>
            <a:r>
              <a:rPr lang="en-US" sz="1400" dirty="0">
                <a:solidFill>
                  <a:srgbClr val="315EAB"/>
                </a:solidFill>
                <a:latin typeface="Gill Sans MT" panose="020B0502020104020203" pitchFamily="34" charset="77"/>
                <a:cs typeface="Tahoma" pitchFamily="34" charset="0"/>
              </a:rPr>
              <a:t>Revenue from</a:t>
            </a:r>
          </a:p>
          <a:p>
            <a:pPr algn="ctr" eaLnBrk="0" hangingPunct="0"/>
            <a:r>
              <a:rPr lang="en-US" sz="1400" dirty="0">
                <a:solidFill>
                  <a:srgbClr val="315EAB"/>
                </a:solidFill>
                <a:latin typeface="Gill Sans MT" panose="020B0502020104020203" pitchFamily="34" charset="77"/>
                <a:cs typeface="Tahoma" pitchFamily="34" charset="0"/>
              </a:rPr>
              <a:t>prime contracts</a:t>
            </a:r>
          </a:p>
        </p:txBody>
      </p:sp>
      <p:sp>
        <p:nvSpPr>
          <p:cNvPr id="49" name="TextBox 48">
            <a:extLst>
              <a:ext uri="{FF2B5EF4-FFF2-40B4-BE49-F238E27FC236}">
                <a16:creationId xmlns:a16="http://schemas.microsoft.com/office/drawing/2014/main" id="{3136FE61-E597-AC4E-9A2F-F845979362F0}"/>
              </a:ext>
            </a:extLst>
          </p:cNvPr>
          <p:cNvSpPr txBox="1"/>
          <p:nvPr/>
        </p:nvSpPr>
        <p:spPr>
          <a:xfrm>
            <a:off x="8556782" y="1849332"/>
            <a:ext cx="2225040" cy="861774"/>
          </a:xfrm>
          <a:prstGeom prst="rect">
            <a:avLst/>
          </a:prstGeom>
        </p:spPr>
        <p:txBody>
          <a:bodyPr wrap="square" rtlCol="0">
            <a:spAutoFit/>
          </a:bodyPr>
          <a:lstStyle/>
          <a:p>
            <a:pPr algn="ctr"/>
            <a:r>
              <a:rPr lang="en-US" sz="2200" dirty="0">
                <a:solidFill>
                  <a:srgbClr val="78E1E3"/>
                </a:solidFill>
                <a:latin typeface="Gill Sans MT" panose="020B0502020104020203" pitchFamily="34" charset="77"/>
              </a:rPr>
              <a:t>~40% / 25% / 35%</a:t>
            </a:r>
          </a:p>
          <a:p>
            <a:pPr algn="ctr"/>
            <a:r>
              <a:rPr lang="en-US" sz="1400" dirty="0">
                <a:solidFill>
                  <a:srgbClr val="315EAB"/>
                </a:solidFill>
                <a:latin typeface="Gill Sans MT" panose="020B0502020104020203" pitchFamily="34" charset="77"/>
              </a:rPr>
              <a:t>CP / T&amp;M / FP</a:t>
            </a:r>
          </a:p>
          <a:p>
            <a:pPr algn="ctr"/>
            <a:r>
              <a:rPr lang="en-US" sz="1400" dirty="0">
                <a:solidFill>
                  <a:srgbClr val="315EAB"/>
                </a:solidFill>
                <a:latin typeface="Gill Sans MT" panose="020B0502020104020203" pitchFamily="34" charset="77"/>
              </a:rPr>
              <a:t>Contract mix</a:t>
            </a:r>
            <a:r>
              <a:rPr lang="en-US" sz="1400" baseline="30000" dirty="0">
                <a:solidFill>
                  <a:srgbClr val="315EAB"/>
                </a:solidFill>
                <a:latin typeface="Gill Sans MT" panose="020B0502020104020203" pitchFamily="34" charset="77"/>
              </a:rPr>
              <a:t>2</a:t>
            </a:r>
          </a:p>
        </p:txBody>
      </p:sp>
      <p:pic>
        <p:nvPicPr>
          <p:cNvPr id="59" name="Graphic 58" descr="Money">
            <a:extLst>
              <a:ext uri="{FF2B5EF4-FFF2-40B4-BE49-F238E27FC236}">
                <a16:creationId xmlns:a16="http://schemas.microsoft.com/office/drawing/2014/main" id="{DC63C76C-C8A5-43A1-991F-FA570438395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861729" y="1059947"/>
            <a:ext cx="822960" cy="822960"/>
          </a:xfrm>
          <a:prstGeom prst="rect">
            <a:avLst/>
          </a:prstGeom>
        </p:spPr>
      </p:pic>
      <p:sp>
        <p:nvSpPr>
          <p:cNvPr id="50" name="Rectangle 104">
            <a:extLst>
              <a:ext uri="{FF2B5EF4-FFF2-40B4-BE49-F238E27FC236}">
                <a16:creationId xmlns:a16="http://schemas.microsoft.com/office/drawing/2014/main" id="{EB05F13F-CE9D-4B41-912C-4A5EC8075FF2}"/>
              </a:ext>
            </a:extLst>
          </p:cNvPr>
          <p:cNvSpPr>
            <a:spLocks noChangeArrowheads="1"/>
          </p:cNvSpPr>
          <p:nvPr/>
        </p:nvSpPr>
        <p:spPr bwMode="auto">
          <a:xfrm>
            <a:off x="5146310" y="1849332"/>
            <a:ext cx="2253799" cy="509328"/>
          </a:xfrm>
          <a:prstGeom prst="rect">
            <a:avLst/>
          </a:prstGeom>
          <a:noFill/>
          <a:ln w="9525">
            <a:noFill/>
            <a:miter lim="800000"/>
            <a:headEnd/>
            <a:tailEnd/>
          </a:ln>
        </p:spPr>
        <p:txBody>
          <a:bodyPr wrap="none" anchor="t" anchorCtr="0"/>
          <a:lstStyle/>
          <a:p>
            <a:pPr algn="ctr" eaLnBrk="0" hangingPunct="0"/>
            <a:r>
              <a:rPr lang="en-US" sz="2200" dirty="0">
                <a:solidFill>
                  <a:srgbClr val="46E3D5"/>
                </a:solidFill>
                <a:cs typeface="Tahoma" pitchFamily="34" charset="0"/>
              </a:rPr>
              <a:t>~$7.0B / ~$24.4B</a:t>
            </a:r>
          </a:p>
          <a:p>
            <a:pPr algn="ctr" eaLnBrk="0" hangingPunct="0"/>
            <a:r>
              <a:rPr lang="en-US" sz="1400" dirty="0">
                <a:solidFill>
                  <a:srgbClr val="315EAB"/>
                </a:solidFill>
                <a:cs typeface="Tahoma" pitchFamily="34" charset="0"/>
              </a:rPr>
              <a:t>Revenue</a:t>
            </a:r>
            <a:r>
              <a:rPr lang="en-US" sz="1400" baseline="30000" dirty="0">
                <a:solidFill>
                  <a:srgbClr val="315EAB"/>
                </a:solidFill>
                <a:cs typeface="Tahoma" pitchFamily="34" charset="0"/>
              </a:rPr>
              <a:t>1</a:t>
            </a:r>
            <a:r>
              <a:rPr lang="en-US" sz="1400" dirty="0">
                <a:solidFill>
                  <a:srgbClr val="315EAB"/>
                </a:solidFill>
                <a:cs typeface="Tahoma" pitchFamily="34" charset="0"/>
              </a:rPr>
              <a:t> / Current Backlog</a:t>
            </a:r>
            <a:endParaRPr lang="en-US" sz="1400" baseline="30000" dirty="0">
              <a:solidFill>
                <a:srgbClr val="315EAB"/>
              </a:solidFill>
              <a:cs typeface="Tahoma" pitchFamily="34" charset="0"/>
            </a:endParaRPr>
          </a:p>
        </p:txBody>
      </p:sp>
      <p:sp>
        <p:nvSpPr>
          <p:cNvPr id="66" name="Rectangle 104">
            <a:extLst>
              <a:ext uri="{FF2B5EF4-FFF2-40B4-BE49-F238E27FC236}">
                <a16:creationId xmlns:a16="http://schemas.microsoft.com/office/drawing/2014/main" id="{A4DC8866-D12E-CA4D-9682-F4ECD374077A}"/>
              </a:ext>
            </a:extLst>
          </p:cNvPr>
          <p:cNvSpPr>
            <a:spLocks noChangeArrowheads="1"/>
          </p:cNvSpPr>
          <p:nvPr/>
        </p:nvSpPr>
        <p:spPr bwMode="auto">
          <a:xfrm>
            <a:off x="10674961" y="5397756"/>
            <a:ext cx="1298783" cy="509328"/>
          </a:xfrm>
          <a:prstGeom prst="rect">
            <a:avLst/>
          </a:prstGeom>
          <a:noFill/>
          <a:ln w="9525">
            <a:noFill/>
            <a:miter lim="800000"/>
            <a:headEnd/>
            <a:tailEnd/>
          </a:ln>
        </p:spPr>
        <p:txBody>
          <a:bodyPr wrap="none" anchor="t" anchorCtr="0"/>
          <a:lstStyle/>
          <a:p>
            <a:pPr algn="ctr" eaLnBrk="0" hangingPunct="0"/>
            <a:r>
              <a:rPr lang="en-US" sz="2200" dirty="0">
                <a:solidFill>
                  <a:srgbClr val="78E1E3"/>
                </a:solidFill>
                <a:latin typeface="Gill Sans MT" panose="020B0502020104020203" pitchFamily="34" charset="77"/>
                <a:cs typeface="Tahoma" pitchFamily="34" charset="0"/>
              </a:rPr>
              <a:t>~470</a:t>
            </a:r>
          </a:p>
          <a:p>
            <a:pPr algn="ctr" eaLnBrk="0" hangingPunct="0"/>
            <a:r>
              <a:rPr lang="en-US" sz="1400" dirty="0">
                <a:solidFill>
                  <a:srgbClr val="315EAB"/>
                </a:solidFill>
                <a:latin typeface="Gill Sans MT" panose="020B0502020104020203" pitchFamily="34" charset="77"/>
                <a:cs typeface="Tahoma" pitchFamily="34" charset="0"/>
              </a:rPr>
              <a:t>Patents</a:t>
            </a:r>
          </a:p>
        </p:txBody>
      </p:sp>
      <p:sp>
        <p:nvSpPr>
          <p:cNvPr id="67" name="Rectangle 104">
            <a:extLst>
              <a:ext uri="{FF2B5EF4-FFF2-40B4-BE49-F238E27FC236}">
                <a16:creationId xmlns:a16="http://schemas.microsoft.com/office/drawing/2014/main" id="{4B43A897-576C-2648-A4D4-C39CCA023BEB}"/>
              </a:ext>
            </a:extLst>
          </p:cNvPr>
          <p:cNvSpPr>
            <a:spLocks noChangeArrowheads="1"/>
          </p:cNvSpPr>
          <p:nvPr/>
        </p:nvSpPr>
        <p:spPr bwMode="auto">
          <a:xfrm>
            <a:off x="7301603" y="3675813"/>
            <a:ext cx="1298783" cy="509328"/>
          </a:xfrm>
          <a:prstGeom prst="rect">
            <a:avLst/>
          </a:prstGeom>
          <a:noFill/>
          <a:ln w="9525">
            <a:noFill/>
            <a:miter lim="800000"/>
            <a:headEnd/>
            <a:tailEnd/>
          </a:ln>
        </p:spPr>
        <p:txBody>
          <a:bodyPr wrap="none" anchor="t" anchorCtr="0">
            <a:noAutofit/>
          </a:bodyPr>
          <a:lstStyle/>
          <a:p>
            <a:pPr algn="ctr" eaLnBrk="0" hangingPunct="0"/>
            <a:r>
              <a:rPr lang="en-US" sz="2200" dirty="0">
                <a:solidFill>
                  <a:srgbClr val="78E1E3"/>
                </a:solidFill>
                <a:cs typeface="Tahoma" pitchFamily="34" charset="0"/>
              </a:rPr>
              <a:t>~$200B</a:t>
            </a:r>
          </a:p>
          <a:p>
            <a:pPr algn="ctr" eaLnBrk="0" hangingPunct="0"/>
            <a:r>
              <a:rPr lang="en-US" sz="1400" dirty="0">
                <a:solidFill>
                  <a:srgbClr val="315EAB"/>
                </a:solidFill>
                <a:cs typeface="Tahoma" pitchFamily="34" charset="0"/>
              </a:rPr>
              <a:t>3-Year</a:t>
            </a:r>
          </a:p>
          <a:p>
            <a:pPr algn="ctr" eaLnBrk="0" hangingPunct="0"/>
            <a:r>
              <a:rPr lang="en-US" sz="1400" dirty="0">
                <a:solidFill>
                  <a:srgbClr val="315EAB"/>
                </a:solidFill>
                <a:cs typeface="Tahoma" pitchFamily="34" charset="0"/>
              </a:rPr>
              <a:t>Qualified pipeline</a:t>
            </a:r>
          </a:p>
        </p:txBody>
      </p:sp>
      <p:sp>
        <p:nvSpPr>
          <p:cNvPr id="69" name="Rectangle 104">
            <a:extLst>
              <a:ext uri="{FF2B5EF4-FFF2-40B4-BE49-F238E27FC236}">
                <a16:creationId xmlns:a16="http://schemas.microsoft.com/office/drawing/2014/main" id="{3DBFCAE7-9CE4-CD40-8DB0-9A3ACFC920F6}"/>
              </a:ext>
            </a:extLst>
          </p:cNvPr>
          <p:cNvSpPr>
            <a:spLocks noChangeArrowheads="1"/>
          </p:cNvSpPr>
          <p:nvPr/>
        </p:nvSpPr>
        <p:spPr bwMode="auto">
          <a:xfrm>
            <a:off x="6922540" y="5365050"/>
            <a:ext cx="2056908" cy="822960"/>
          </a:xfrm>
          <a:prstGeom prst="rect">
            <a:avLst/>
          </a:prstGeom>
          <a:noFill/>
          <a:ln w="9525">
            <a:noFill/>
            <a:miter lim="800000"/>
            <a:headEnd/>
            <a:tailEnd/>
          </a:ln>
        </p:spPr>
        <p:txBody>
          <a:bodyPr wrap="none" anchor="t" anchorCtr="0"/>
          <a:lstStyle/>
          <a:p>
            <a:pPr algn="ctr" eaLnBrk="0" hangingPunct="0"/>
            <a:r>
              <a:rPr lang="en-US" sz="2200" dirty="0">
                <a:solidFill>
                  <a:srgbClr val="78E1E3"/>
                </a:solidFill>
                <a:latin typeface="Gill Sans MT" panose="020B0502020104020203" pitchFamily="34" charset="77"/>
                <a:cs typeface="Tahoma" pitchFamily="34" charset="0"/>
              </a:rPr>
              <a:t>~75%</a:t>
            </a:r>
          </a:p>
          <a:p>
            <a:pPr algn="ctr" eaLnBrk="0" hangingPunct="0"/>
            <a:r>
              <a:rPr lang="en-US" sz="1400" dirty="0">
                <a:solidFill>
                  <a:srgbClr val="315EAB"/>
                </a:solidFill>
                <a:latin typeface="Gill Sans MT" panose="020B0502020104020203" pitchFamily="34" charset="77"/>
                <a:cs typeface="Tahoma" pitchFamily="34" charset="0"/>
              </a:rPr>
              <a:t>Cleared direct employees</a:t>
            </a:r>
          </a:p>
          <a:p>
            <a:pPr algn="ctr" eaLnBrk="0" hangingPunct="0"/>
            <a:r>
              <a:rPr lang="en-US" sz="1400" dirty="0">
                <a:solidFill>
                  <a:srgbClr val="315EAB"/>
                </a:solidFill>
                <a:latin typeface="Gill Sans MT" panose="020B0502020104020203" pitchFamily="34" charset="77"/>
                <a:cs typeface="Tahoma" pitchFamily="34" charset="0"/>
              </a:rPr>
              <a:t>~7,500 TS/SCI</a:t>
            </a:r>
          </a:p>
        </p:txBody>
      </p:sp>
      <p:sp>
        <p:nvSpPr>
          <p:cNvPr id="37" name="Rectangle 104">
            <a:extLst>
              <a:ext uri="{FF2B5EF4-FFF2-40B4-BE49-F238E27FC236}">
                <a16:creationId xmlns:a16="http://schemas.microsoft.com/office/drawing/2014/main" id="{49AEC262-B419-D84A-9734-1AFDD23164BA}"/>
              </a:ext>
            </a:extLst>
          </p:cNvPr>
          <p:cNvSpPr>
            <a:spLocks noChangeArrowheads="1"/>
          </p:cNvSpPr>
          <p:nvPr/>
        </p:nvSpPr>
        <p:spPr bwMode="auto">
          <a:xfrm>
            <a:off x="8732000" y="5365050"/>
            <a:ext cx="1874605" cy="822960"/>
          </a:xfrm>
          <a:prstGeom prst="rect">
            <a:avLst/>
          </a:prstGeom>
          <a:noFill/>
          <a:ln w="9525">
            <a:noFill/>
            <a:miter lim="800000"/>
            <a:headEnd/>
            <a:tailEnd/>
          </a:ln>
        </p:spPr>
        <p:txBody>
          <a:bodyPr wrap="none" anchor="t" anchorCtr="0"/>
          <a:lstStyle/>
          <a:p>
            <a:pPr algn="ctr" eaLnBrk="0" hangingPunct="0"/>
            <a:r>
              <a:rPr lang="en-US" sz="2200" dirty="0">
                <a:solidFill>
                  <a:srgbClr val="78E1E3"/>
                </a:solidFill>
                <a:latin typeface="Gill Sans MT" panose="020B0502020104020203" pitchFamily="34" charset="77"/>
                <a:cs typeface="Tahoma" pitchFamily="34" charset="0"/>
              </a:rPr>
              <a:t>19.8%</a:t>
            </a:r>
          </a:p>
          <a:p>
            <a:pPr algn="ctr" eaLnBrk="0" hangingPunct="0"/>
            <a:r>
              <a:rPr lang="en-US" sz="1400" dirty="0">
                <a:solidFill>
                  <a:srgbClr val="315EAB"/>
                </a:solidFill>
                <a:latin typeface="Gill Sans MT" panose="020B0502020104020203" pitchFamily="34" charset="77"/>
                <a:cs typeface="Tahoma" pitchFamily="34" charset="0"/>
              </a:rPr>
              <a:t>Military Veterans</a:t>
            </a:r>
          </a:p>
        </p:txBody>
      </p:sp>
      <p:pic>
        <p:nvPicPr>
          <p:cNvPr id="38" name="Graphic 37" descr="Soldier">
            <a:extLst>
              <a:ext uri="{FF2B5EF4-FFF2-40B4-BE49-F238E27FC236}">
                <a16:creationId xmlns:a16="http://schemas.microsoft.com/office/drawing/2014/main" id="{D5A413C3-6FEF-DB46-BA73-1BB375BDA63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57822" y="4650018"/>
            <a:ext cx="822960" cy="822960"/>
          </a:xfrm>
          <a:prstGeom prst="rect">
            <a:avLst/>
          </a:prstGeom>
        </p:spPr>
      </p:pic>
      <p:pic>
        <p:nvPicPr>
          <p:cNvPr id="51" name="Graphic 50" descr="Employee badge">
            <a:extLst>
              <a:ext uri="{FF2B5EF4-FFF2-40B4-BE49-F238E27FC236}">
                <a16:creationId xmlns:a16="http://schemas.microsoft.com/office/drawing/2014/main" id="{3CD178C9-DE08-4C49-8D1C-1231B730C0A4}"/>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39514" y="4650018"/>
            <a:ext cx="822960" cy="822960"/>
          </a:xfrm>
          <a:prstGeom prst="rect">
            <a:avLst/>
          </a:prstGeom>
        </p:spPr>
      </p:pic>
      <p:pic>
        <p:nvPicPr>
          <p:cNvPr id="54" name="Graphic 53" descr="Earth globe: Americas">
            <a:extLst>
              <a:ext uri="{FF2B5EF4-FFF2-40B4-BE49-F238E27FC236}">
                <a16:creationId xmlns:a16="http://schemas.microsoft.com/office/drawing/2014/main" id="{F636D276-1572-A443-B7CF-F5BC539C7745}"/>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912872" y="2911105"/>
            <a:ext cx="822960" cy="822960"/>
          </a:xfrm>
          <a:prstGeom prst="rect">
            <a:avLst/>
          </a:prstGeom>
        </p:spPr>
      </p:pic>
      <p:sp>
        <p:nvSpPr>
          <p:cNvPr id="55" name="Rectangle 104">
            <a:extLst>
              <a:ext uri="{FF2B5EF4-FFF2-40B4-BE49-F238E27FC236}">
                <a16:creationId xmlns:a16="http://schemas.microsoft.com/office/drawing/2014/main" id="{926F3F73-23F1-ED41-A950-367011B4AD99}"/>
              </a:ext>
            </a:extLst>
          </p:cNvPr>
          <p:cNvSpPr>
            <a:spLocks noChangeArrowheads="1"/>
          </p:cNvSpPr>
          <p:nvPr/>
        </p:nvSpPr>
        <p:spPr bwMode="auto">
          <a:xfrm>
            <a:off x="10694427" y="3666741"/>
            <a:ext cx="1259850" cy="509328"/>
          </a:xfrm>
          <a:prstGeom prst="rect">
            <a:avLst/>
          </a:prstGeom>
          <a:noFill/>
          <a:ln w="9525">
            <a:noFill/>
            <a:miter lim="800000"/>
            <a:headEnd/>
            <a:tailEnd/>
          </a:ln>
        </p:spPr>
        <p:txBody>
          <a:bodyPr wrap="none" anchor="t" anchorCtr="0"/>
          <a:lstStyle/>
          <a:p>
            <a:pPr algn="ctr" eaLnBrk="0" hangingPunct="0"/>
            <a:r>
              <a:rPr lang="en-US" sz="2200" dirty="0">
                <a:solidFill>
                  <a:srgbClr val="78E1E3"/>
                </a:solidFill>
                <a:latin typeface="Gill Sans MT" panose="020B0502020104020203" pitchFamily="34" charset="0"/>
                <a:cs typeface="Tahoma" pitchFamily="34" charset="0"/>
              </a:rPr>
              <a:t>73</a:t>
            </a:r>
          </a:p>
          <a:p>
            <a:pPr algn="ctr" eaLnBrk="0" hangingPunct="0"/>
            <a:r>
              <a:rPr lang="en-US" sz="1400" dirty="0">
                <a:solidFill>
                  <a:srgbClr val="315EAB"/>
                </a:solidFill>
                <a:latin typeface="Gill Sans MT" panose="020B0502020104020203" pitchFamily="34" charset="0"/>
                <a:cs typeface="Tahoma" pitchFamily="34" charset="0"/>
              </a:rPr>
              <a:t>Locations</a:t>
            </a:r>
          </a:p>
          <a:p>
            <a:pPr algn="ctr" eaLnBrk="0" hangingPunct="0"/>
            <a:r>
              <a:rPr lang="en-US" sz="1400" dirty="0">
                <a:solidFill>
                  <a:srgbClr val="315EAB"/>
                </a:solidFill>
                <a:latin typeface="Gill Sans MT" panose="020B0502020104020203" pitchFamily="34" charset="0"/>
                <a:cs typeface="Tahoma" pitchFamily="34" charset="0"/>
              </a:rPr>
              <a:t>worldwide</a:t>
            </a:r>
          </a:p>
        </p:txBody>
      </p:sp>
      <p:pic>
        <p:nvPicPr>
          <p:cNvPr id="56" name="Graphic 55" descr="Safe">
            <a:extLst>
              <a:ext uri="{FF2B5EF4-FFF2-40B4-BE49-F238E27FC236}">
                <a16:creationId xmlns:a16="http://schemas.microsoft.com/office/drawing/2014/main" id="{414B5F86-532A-2545-93B1-89D578AB9718}"/>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257822" y="2911105"/>
            <a:ext cx="822960" cy="822960"/>
          </a:xfrm>
          <a:prstGeom prst="rect">
            <a:avLst/>
          </a:prstGeom>
        </p:spPr>
      </p:pic>
      <p:sp>
        <p:nvSpPr>
          <p:cNvPr id="58" name="Rectangle 104">
            <a:extLst>
              <a:ext uri="{FF2B5EF4-FFF2-40B4-BE49-F238E27FC236}">
                <a16:creationId xmlns:a16="http://schemas.microsoft.com/office/drawing/2014/main" id="{A1FE71E5-0DA8-DE42-86A9-406D3824489C}"/>
              </a:ext>
            </a:extLst>
          </p:cNvPr>
          <p:cNvSpPr>
            <a:spLocks noChangeArrowheads="1"/>
          </p:cNvSpPr>
          <p:nvPr/>
        </p:nvSpPr>
        <p:spPr bwMode="auto">
          <a:xfrm>
            <a:off x="8874033" y="3682414"/>
            <a:ext cx="1590539" cy="509328"/>
          </a:xfrm>
          <a:prstGeom prst="rect">
            <a:avLst/>
          </a:prstGeom>
          <a:noFill/>
          <a:ln w="9525">
            <a:noFill/>
            <a:miter lim="800000"/>
            <a:headEnd/>
            <a:tailEnd/>
          </a:ln>
        </p:spPr>
        <p:txBody>
          <a:bodyPr wrap="none" anchor="t" anchorCtr="0"/>
          <a:lstStyle/>
          <a:p>
            <a:pPr algn="ctr" eaLnBrk="0" hangingPunct="0"/>
            <a:r>
              <a:rPr lang="en-US" sz="2200" dirty="0">
                <a:solidFill>
                  <a:srgbClr val="78E1E3"/>
                </a:solidFill>
                <a:latin typeface="Gill Sans MT" panose="020B0502020104020203" pitchFamily="34" charset="77"/>
                <a:cs typeface="Tahoma" pitchFamily="34" charset="0"/>
              </a:rPr>
              <a:t>775,000 ft</a:t>
            </a:r>
            <a:r>
              <a:rPr lang="en-US" sz="2200" baseline="30000" dirty="0">
                <a:solidFill>
                  <a:srgbClr val="78E1E3"/>
                </a:solidFill>
                <a:latin typeface="Gill Sans MT" panose="020B0502020104020203" pitchFamily="34" charset="77"/>
                <a:cs typeface="Tahoma" pitchFamily="34" charset="0"/>
              </a:rPr>
              <a:t>2</a:t>
            </a:r>
          </a:p>
          <a:p>
            <a:pPr algn="ctr" eaLnBrk="0" hangingPunct="0"/>
            <a:r>
              <a:rPr lang="en-US" sz="1400" dirty="0">
                <a:solidFill>
                  <a:srgbClr val="315EAB"/>
                </a:solidFill>
                <a:latin typeface="Gill Sans MT" panose="020B0502020104020203" pitchFamily="34" charset="77"/>
                <a:cs typeface="Tahoma" pitchFamily="34" charset="0"/>
              </a:rPr>
              <a:t>SCIF &amp; SAPF facilities</a:t>
            </a:r>
          </a:p>
        </p:txBody>
      </p:sp>
      <p:sp>
        <p:nvSpPr>
          <p:cNvPr id="62" name="Rectangle 104">
            <a:extLst>
              <a:ext uri="{FF2B5EF4-FFF2-40B4-BE49-F238E27FC236}">
                <a16:creationId xmlns:a16="http://schemas.microsoft.com/office/drawing/2014/main" id="{B6BCD21A-498C-BA47-A065-FE28BFB7E451}"/>
              </a:ext>
            </a:extLst>
          </p:cNvPr>
          <p:cNvSpPr>
            <a:spLocks noChangeArrowheads="1"/>
          </p:cNvSpPr>
          <p:nvPr/>
        </p:nvSpPr>
        <p:spPr bwMode="auto">
          <a:xfrm>
            <a:off x="5450249" y="5358047"/>
            <a:ext cx="1645920" cy="822960"/>
          </a:xfrm>
          <a:prstGeom prst="rect">
            <a:avLst/>
          </a:prstGeom>
          <a:noFill/>
          <a:ln w="9525">
            <a:noFill/>
            <a:miter lim="800000"/>
            <a:headEnd/>
            <a:tailEnd/>
          </a:ln>
        </p:spPr>
        <p:txBody>
          <a:bodyPr wrap="none" anchor="t" anchorCtr="0"/>
          <a:lstStyle/>
          <a:p>
            <a:pPr algn="ctr" eaLnBrk="0" hangingPunct="0"/>
            <a:r>
              <a:rPr lang="en-US" sz="2200" dirty="0">
                <a:solidFill>
                  <a:srgbClr val="78E1E3"/>
                </a:solidFill>
                <a:latin typeface="Gill Sans MT" panose="020B0502020104020203" pitchFamily="34" charset="77"/>
                <a:cs typeface="Tahoma" pitchFamily="34" charset="0"/>
              </a:rPr>
              <a:t>~22,000</a:t>
            </a:r>
          </a:p>
          <a:p>
            <a:pPr algn="ctr" eaLnBrk="0" hangingPunct="0"/>
            <a:r>
              <a:rPr lang="en-US" sz="1400" dirty="0">
                <a:solidFill>
                  <a:srgbClr val="315EAB"/>
                </a:solidFill>
                <a:latin typeface="Gill Sans MT" panose="020B0502020104020203" pitchFamily="34" charset="77"/>
                <a:cs typeface="Tahoma" pitchFamily="34" charset="0"/>
              </a:rPr>
              <a:t>Employees</a:t>
            </a:r>
          </a:p>
        </p:txBody>
      </p:sp>
      <p:pic>
        <p:nvPicPr>
          <p:cNvPr id="63" name="Graphic 62" descr="Connections">
            <a:extLst>
              <a:ext uri="{FF2B5EF4-FFF2-40B4-BE49-F238E27FC236}">
                <a16:creationId xmlns:a16="http://schemas.microsoft.com/office/drawing/2014/main" id="{3E6CF8C1-2A4E-0843-8538-C631C8BB127F}"/>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5861729" y="4650018"/>
            <a:ext cx="822960" cy="822960"/>
          </a:xfrm>
          <a:prstGeom prst="rect">
            <a:avLst/>
          </a:prstGeom>
        </p:spPr>
      </p:pic>
      <p:pic>
        <p:nvPicPr>
          <p:cNvPr id="64" name="Graphic 63" descr="Checklist">
            <a:extLst>
              <a:ext uri="{FF2B5EF4-FFF2-40B4-BE49-F238E27FC236}">
                <a16:creationId xmlns:a16="http://schemas.microsoft.com/office/drawing/2014/main" id="{1FC7987A-972F-DC46-A09D-E84F01D7EB26}"/>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5861729" y="2911105"/>
            <a:ext cx="822960" cy="822960"/>
          </a:xfrm>
          <a:prstGeom prst="rect">
            <a:avLst/>
          </a:prstGeom>
        </p:spPr>
      </p:pic>
      <p:sp>
        <p:nvSpPr>
          <p:cNvPr id="65" name="TextBox 64">
            <a:extLst>
              <a:ext uri="{FF2B5EF4-FFF2-40B4-BE49-F238E27FC236}">
                <a16:creationId xmlns:a16="http://schemas.microsoft.com/office/drawing/2014/main" id="{A2DD90DF-C38B-FB40-BD0D-76ECF3CE9AD5}"/>
              </a:ext>
            </a:extLst>
          </p:cNvPr>
          <p:cNvSpPr txBox="1"/>
          <p:nvPr/>
        </p:nvSpPr>
        <p:spPr>
          <a:xfrm>
            <a:off x="5251552" y="3696295"/>
            <a:ext cx="2043315" cy="646331"/>
          </a:xfrm>
          <a:prstGeom prst="rect">
            <a:avLst/>
          </a:prstGeom>
        </p:spPr>
        <p:txBody>
          <a:bodyPr wrap="square" rtlCol="0">
            <a:spAutoFit/>
          </a:bodyPr>
          <a:lstStyle/>
          <a:p>
            <a:pPr algn="ctr"/>
            <a:r>
              <a:rPr lang="en-US" sz="2200" dirty="0">
                <a:solidFill>
                  <a:srgbClr val="78E1E3"/>
                </a:solidFill>
                <a:latin typeface="Gill Sans MT" panose="020B0502020104020203" pitchFamily="34" charset="77"/>
              </a:rPr>
              <a:t>~150 / ~1,550</a:t>
            </a:r>
          </a:p>
          <a:p>
            <a:pPr algn="ctr"/>
            <a:r>
              <a:rPr lang="en-US" sz="1400" dirty="0">
                <a:solidFill>
                  <a:srgbClr val="315EAB"/>
                </a:solidFill>
                <a:latin typeface="Gill Sans MT" panose="020B0502020104020203" pitchFamily="34" charset="77"/>
              </a:rPr>
              <a:t>IDIQ vehicles / contracts</a:t>
            </a:r>
          </a:p>
        </p:txBody>
      </p:sp>
      <p:pic>
        <p:nvPicPr>
          <p:cNvPr id="68" name="Graphic 67" descr="Bar graph with upward trend">
            <a:extLst>
              <a:ext uri="{FF2B5EF4-FFF2-40B4-BE49-F238E27FC236}">
                <a16:creationId xmlns:a16="http://schemas.microsoft.com/office/drawing/2014/main" id="{47E0086B-30B4-F240-9EF8-6902FA6D6791}"/>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7539514" y="1059947"/>
            <a:ext cx="822960" cy="822960"/>
          </a:xfrm>
          <a:prstGeom prst="rect">
            <a:avLst/>
          </a:prstGeom>
        </p:spPr>
      </p:pic>
      <p:sp>
        <p:nvSpPr>
          <p:cNvPr id="71" name="Rectangle 104">
            <a:extLst>
              <a:ext uri="{FF2B5EF4-FFF2-40B4-BE49-F238E27FC236}">
                <a16:creationId xmlns:a16="http://schemas.microsoft.com/office/drawing/2014/main" id="{D71F4470-C557-F540-A896-9797B2280BCF}"/>
              </a:ext>
            </a:extLst>
          </p:cNvPr>
          <p:cNvSpPr>
            <a:spLocks noChangeArrowheads="1"/>
          </p:cNvSpPr>
          <p:nvPr/>
        </p:nvSpPr>
        <p:spPr bwMode="auto">
          <a:xfrm>
            <a:off x="7392739" y="1833746"/>
            <a:ext cx="1116510" cy="509328"/>
          </a:xfrm>
          <a:prstGeom prst="rect">
            <a:avLst/>
          </a:prstGeom>
          <a:noFill/>
          <a:ln w="9525">
            <a:noFill/>
            <a:miter lim="800000"/>
            <a:headEnd/>
            <a:tailEnd/>
          </a:ln>
        </p:spPr>
        <p:txBody>
          <a:bodyPr wrap="none" anchor="t" anchorCtr="0"/>
          <a:lstStyle/>
          <a:p>
            <a:pPr algn="ctr" eaLnBrk="0" hangingPunct="0"/>
            <a:r>
              <a:rPr lang="en-US" sz="2200" dirty="0">
                <a:solidFill>
                  <a:srgbClr val="78E1E3"/>
                </a:solidFill>
                <a:cs typeface="Tahoma" pitchFamily="34" charset="0"/>
              </a:rPr>
              <a:t>1.6x</a:t>
            </a:r>
          </a:p>
          <a:p>
            <a:pPr algn="ctr"/>
            <a:r>
              <a:rPr lang="en-US" sz="1400" dirty="0">
                <a:solidFill>
                  <a:srgbClr val="315EAB"/>
                </a:solidFill>
                <a:latin typeface="Gill Sans MT" panose="020B0502020104020203" pitchFamily="34" charset="77"/>
                <a:ea typeface="Roboto" charset="0"/>
                <a:cs typeface="Roboto" charset="0"/>
              </a:rPr>
              <a:t>Book-to-Bill</a:t>
            </a:r>
          </a:p>
          <a:p>
            <a:pPr algn="ctr"/>
            <a:r>
              <a:rPr lang="en-US" sz="1400" dirty="0">
                <a:solidFill>
                  <a:srgbClr val="315EAB"/>
                </a:solidFill>
                <a:latin typeface="Gill Sans MT" panose="020B0502020104020203" pitchFamily="34" charset="77"/>
                <a:ea typeface="Roboto" charset="0"/>
                <a:cs typeface="Roboto" charset="0"/>
              </a:rPr>
              <a:t>(LTM 9/30)</a:t>
            </a:r>
          </a:p>
        </p:txBody>
      </p:sp>
      <p:sp>
        <p:nvSpPr>
          <p:cNvPr id="39" name="TextBox 38">
            <a:extLst>
              <a:ext uri="{FF2B5EF4-FFF2-40B4-BE49-F238E27FC236}">
                <a16:creationId xmlns:a16="http://schemas.microsoft.com/office/drawing/2014/main" id="{B236767C-9ABC-4ACA-9EA7-A980E06C1710}"/>
              </a:ext>
            </a:extLst>
          </p:cNvPr>
          <p:cNvSpPr txBox="1"/>
          <p:nvPr/>
        </p:nvSpPr>
        <p:spPr>
          <a:xfrm>
            <a:off x="2660411" y="6488668"/>
            <a:ext cx="6679768" cy="369332"/>
          </a:xfrm>
          <a:prstGeom prst="rect">
            <a:avLst/>
          </a:prstGeom>
          <a:solidFill>
            <a:schemeClr val="bg1"/>
          </a:solidFill>
        </p:spPr>
        <p:txBody>
          <a:bodyPr wrap="square" rtlCol="0">
            <a:spAutoFit/>
          </a:bodyPr>
          <a:lstStyle/>
          <a:p>
            <a:endParaRPr lang="en-US" dirty="0"/>
          </a:p>
        </p:txBody>
      </p:sp>
      <p:sp>
        <p:nvSpPr>
          <p:cNvPr id="40" name="Rectangle 104">
            <a:extLst>
              <a:ext uri="{FF2B5EF4-FFF2-40B4-BE49-F238E27FC236}">
                <a16:creationId xmlns:a16="http://schemas.microsoft.com/office/drawing/2014/main" id="{A6606244-88A4-D94D-9BB5-E1B4A478966C}"/>
              </a:ext>
            </a:extLst>
          </p:cNvPr>
          <p:cNvSpPr>
            <a:spLocks noChangeArrowheads="1"/>
          </p:cNvSpPr>
          <p:nvPr/>
        </p:nvSpPr>
        <p:spPr bwMode="auto">
          <a:xfrm>
            <a:off x="8210394" y="6303804"/>
            <a:ext cx="2076606" cy="300809"/>
          </a:xfrm>
          <a:prstGeom prst="rect">
            <a:avLst/>
          </a:prstGeom>
        </p:spPr>
        <p:txBody>
          <a:bodyPr wrap="square" anchor="t" anchorCtr="0">
            <a:noAutofit/>
          </a:bodyPr>
          <a:lstStyle/>
          <a:p>
            <a:pPr eaLnBrk="0" hangingPunct="0"/>
            <a:r>
              <a:rPr lang="en-US" sz="800" b="1" dirty="0">
                <a:solidFill>
                  <a:srgbClr val="315EAB"/>
                </a:solidFill>
                <a:latin typeface="+mj-lt"/>
                <a:cs typeface="Tahoma" pitchFamily="34" charset="0"/>
              </a:rPr>
              <a:t>1-LTM as of 9/30/2020</a:t>
            </a:r>
          </a:p>
          <a:p>
            <a:pPr eaLnBrk="0" hangingPunct="0"/>
            <a:r>
              <a:rPr lang="en-US" sz="800" b="1" dirty="0">
                <a:solidFill>
                  <a:srgbClr val="315EAB"/>
                </a:solidFill>
                <a:latin typeface="+mj-lt"/>
                <a:cs typeface="Tahoma" pitchFamily="34" charset="0"/>
              </a:rPr>
              <a:t>2-Excludes NGEN and some SETA contracts</a:t>
            </a:r>
            <a:endParaRPr lang="en-US" sz="800" dirty="0">
              <a:solidFill>
                <a:srgbClr val="315EAB"/>
              </a:solidFill>
              <a:cs typeface="Tahoma" pitchFamily="34" charset="0"/>
            </a:endParaRPr>
          </a:p>
        </p:txBody>
      </p:sp>
    </p:spTree>
    <p:extLst>
      <p:ext uri="{BB962C8B-B14F-4D97-AF65-F5344CB8AC3E}">
        <p14:creationId xmlns:p14="http://schemas.microsoft.com/office/powerpoint/2010/main" val="235483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383114-0931-4C03-991F-B6760AFCBDBA}"/>
              </a:ext>
            </a:extLst>
          </p:cNvPr>
          <p:cNvSpPr>
            <a:spLocks noGrp="1"/>
          </p:cNvSpPr>
          <p:nvPr>
            <p:ph type="title"/>
          </p:nvPr>
        </p:nvSpPr>
        <p:spPr>
          <a:xfrm>
            <a:off x="406399" y="449730"/>
            <a:ext cx="11374611" cy="365760"/>
          </a:xfrm>
        </p:spPr>
        <p:txBody>
          <a:bodyPr/>
          <a:lstStyle/>
          <a:p>
            <a:r>
              <a:rPr lang="en-US" dirty="0">
                <a:solidFill>
                  <a:srgbClr val="315EAB"/>
                </a:solidFill>
              </a:rPr>
              <a:t>What Does it Mean to be a Mission Capability Integrator?</a:t>
            </a:r>
          </a:p>
        </p:txBody>
      </p:sp>
      <p:sp>
        <p:nvSpPr>
          <p:cNvPr id="24" name="Content Placeholder 23">
            <a:extLst>
              <a:ext uri="{FF2B5EF4-FFF2-40B4-BE49-F238E27FC236}">
                <a16:creationId xmlns:a16="http://schemas.microsoft.com/office/drawing/2014/main" id="{499C5F47-2BA4-4D5D-A465-88556E45E597}"/>
              </a:ext>
            </a:extLst>
          </p:cNvPr>
          <p:cNvSpPr>
            <a:spLocks noGrp="1"/>
          </p:cNvSpPr>
          <p:nvPr>
            <p:ph idx="25"/>
          </p:nvPr>
        </p:nvSpPr>
        <p:spPr>
          <a:xfrm>
            <a:off x="6334562" y="1027058"/>
            <a:ext cx="5451190" cy="5056632"/>
          </a:xfrm>
        </p:spPr>
        <p:txBody>
          <a:bodyPr>
            <a:normAutofit lnSpcReduction="10000"/>
          </a:bodyPr>
          <a:lstStyle/>
          <a:p>
            <a:pPr defTabSz="628650">
              <a:lnSpc>
                <a:spcPct val="100000"/>
              </a:lnSpc>
              <a:spcAft>
                <a:spcPts val="300"/>
              </a:spcAft>
              <a:buClr>
                <a:srgbClr val="46E3D5"/>
              </a:buClr>
            </a:pPr>
            <a:r>
              <a:rPr lang="en-US" dirty="0"/>
              <a:t>Successful integration of:</a:t>
            </a:r>
            <a:endParaRPr lang="en-US" b="1" dirty="0"/>
          </a:p>
          <a:p>
            <a:pPr lvl="1">
              <a:buClr>
                <a:schemeClr val="bg1">
                  <a:lumMod val="65000"/>
                </a:schemeClr>
              </a:buClr>
            </a:pPr>
            <a:r>
              <a:rPr lang="en-US" dirty="0"/>
              <a:t>A world class team of professionals</a:t>
            </a:r>
          </a:p>
          <a:p>
            <a:pPr lvl="1">
              <a:buClr>
                <a:schemeClr val="bg1">
                  <a:lumMod val="65000"/>
                </a:schemeClr>
              </a:buClr>
            </a:pPr>
            <a:r>
              <a:rPr lang="en-US" dirty="0"/>
              <a:t>With a deep knowledge of our customers, their mission, and how they uniquely operate</a:t>
            </a:r>
          </a:p>
          <a:p>
            <a:pPr lvl="1">
              <a:buClr>
                <a:schemeClr val="bg1">
                  <a:lumMod val="65000"/>
                </a:schemeClr>
              </a:buClr>
            </a:pPr>
            <a:r>
              <a:rPr lang="en-US" dirty="0"/>
              <a:t>An ecosystem of proven processes and tools specific to the needs of a customer and their mission</a:t>
            </a:r>
          </a:p>
          <a:p>
            <a:pPr lvl="1">
              <a:buClr>
                <a:schemeClr val="bg1">
                  <a:lumMod val="65000"/>
                </a:schemeClr>
              </a:buClr>
            </a:pPr>
            <a:r>
              <a:rPr lang="en-US" dirty="0"/>
              <a:t>And complete capability development, from exploratory R&amp;D, to quick response capabilities (QRC), to full responsibility for delivering a major development program</a:t>
            </a:r>
          </a:p>
          <a:p>
            <a:pPr defTabSz="628650">
              <a:lnSpc>
                <a:spcPct val="100000"/>
              </a:lnSpc>
              <a:spcAft>
                <a:spcPts val="300"/>
              </a:spcAft>
              <a:buClr>
                <a:srgbClr val="46E3D5"/>
              </a:buClr>
            </a:pPr>
            <a:r>
              <a:rPr lang="en-US" dirty="0"/>
              <a:t>Motivated by the success of the mission</a:t>
            </a:r>
            <a:endParaRPr lang="en-US" b="1" dirty="0"/>
          </a:p>
          <a:p>
            <a:pPr defTabSz="628650">
              <a:lnSpc>
                <a:spcPct val="100000"/>
              </a:lnSpc>
              <a:spcAft>
                <a:spcPts val="300"/>
              </a:spcAft>
              <a:buClr>
                <a:srgbClr val="46E3D5"/>
              </a:buClr>
            </a:pPr>
            <a:r>
              <a:rPr lang="en-US" dirty="0"/>
              <a:t>Accomplished by our agility, ingenuity, commitment, innovation, and being unafraid of the impossible</a:t>
            </a:r>
            <a:endParaRPr lang="en-US" b="1" dirty="0"/>
          </a:p>
        </p:txBody>
      </p:sp>
      <p:sp>
        <p:nvSpPr>
          <p:cNvPr id="57" name="Text Box 23">
            <a:extLst>
              <a:ext uri="{FF2B5EF4-FFF2-40B4-BE49-F238E27FC236}">
                <a16:creationId xmlns:a16="http://schemas.microsoft.com/office/drawing/2014/main" id="{C1BA6F9A-FB89-4080-81A3-9C2053A3D8B4}"/>
              </a:ext>
            </a:extLst>
          </p:cNvPr>
          <p:cNvSpPr txBox="1">
            <a:spLocks noChangeArrowheads="1"/>
          </p:cNvSpPr>
          <p:nvPr/>
        </p:nvSpPr>
        <p:spPr bwMode="auto">
          <a:xfrm>
            <a:off x="1146819" y="5725235"/>
            <a:ext cx="4226432" cy="221599"/>
          </a:xfrm>
          <a:prstGeom prst="rect">
            <a:avLst/>
          </a:prstGeom>
          <a:noFill/>
          <a:ln w="9525">
            <a:noFill/>
            <a:miter lim="800000"/>
            <a:headEnd/>
            <a:tailEnd/>
          </a:ln>
        </p:spPr>
        <p:txBody>
          <a:bodyPr wrap="square" lIns="0" tIns="0" rIns="0" bIns="0">
            <a:spAutoFit/>
          </a:bodyPr>
          <a:lstStyle/>
          <a:p>
            <a:pPr algn="ctr">
              <a:lnSpc>
                <a:spcPct val="90000"/>
              </a:lnSpc>
            </a:pPr>
            <a:r>
              <a:rPr lang="en-US" sz="1600" b="1" dirty="0">
                <a:solidFill>
                  <a:srgbClr val="315EAB"/>
                </a:solidFill>
                <a:latin typeface="Gill Sans MT" panose="020B0502020104020203" pitchFamily="34" charset="0"/>
              </a:rPr>
              <a:t>Elements of a Mission Capability Integrator</a:t>
            </a:r>
          </a:p>
        </p:txBody>
      </p:sp>
      <p:grpSp>
        <p:nvGrpSpPr>
          <p:cNvPr id="5" name="Group 4">
            <a:extLst>
              <a:ext uri="{FF2B5EF4-FFF2-40B4-BE49-F238E27FC236}">
                <a16:creationId xmlns:a16="http://schemas.microsoft.com/office/drawing/2014/main" id="{38936539-3913-BD4B-8C18-E9D688A1087D}"/>
              </a:ext>
            </a:extLst>
          </p:cNvPr>
          <p:cNvGrpSpPr/>
          <p:nvPr/>
        </p:nvGrpSpPr>
        <p:grpSpPr>
          <a:xfrm>
            <a:off x="232475" y="1245140"/>
            <a:ext cx="6103291" cy="4367720"/>
            <a:chOff x="232475" y="1245140"/>
            <a:chExt cx="6103291" cy="4367720"/>
          </a:xfrm>
        </p:grpSpPr>
        <p:pic>
          <p:nvPicPr>
            <p:cNvPr id="6" name="Picture 5" descr="Background pattern&#10;&#10;Description automatically generated">
              <a:extLst>
                <a:ext uri="{FF2B5EF4-FFF2-40B4-BE49-F238E27FC236}">
                  <a16:creationId xmlns:a16="http://schemas.microsoft.com/office/drawing/2014/main" id="{2010BEB3-BD2B-D440-BE48-5E734283CB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2475" y="1245140"/>
              <a:ext cx="6102087" cy="2902662"/>
            </a:xfrm>
            <a:prstGeom prst="rect">
              <a:avLst/>
            </a:prstGeom>
          </p:spPr>
        </p:pic>
        <p:pic>
          <p:nvPicPr>
            <p:cNvPr id="28" name="Picture 27" descr="Background pattern&#10;&#10;Description automatically generated">
              <a:extLst>
                <a:ext uri="{FF2B5EF4-FFF2-40B4-BE49-F238E27FC236}">
                  <a16:creationId xmlns:a16="http://schemas.microsoft.com/office/drawing/2014/main" id="{625C9D4F-C330-594E-8FA8-0811DAF9AD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3679" y="4117828"/>
              <a:ext cx="6102087" cy="822668"/>
            </a:xfrm>
            <a:prstGeom prst="rect">
              <a:avLst/>
            </a:prstGeom>
          </p:spPr>
        </p:pic>
        <p:pic>
          <p:nvPicPr>
            <p:cNvPr id="29" name="Picture 28" descr="Background pattern&#10;&#10;Description automatically generated">
              <a:extLst>
                <a:ext uri="{FF2B5EF4-FFF2-40B4-BE49-F238E27FC236}">
                  <a16:creationId xmlns:a16="http://schemas.microsoft.com/office/drawing/2014/main" id="{E2067FD4-E0A1-CF4F-A455-BD019B64EBB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2475" y="4923060"/>
              <a:ext cx="6102087" cy="689800"/>
            </a:xfrm>
            <a:prstGeom prst="rect">
              <a:avLst/>
            </a:prstGeom>
          </p:spPr>
        </p:pic>
      </p:grpSp>
      <p:sp>
        <p:nvSpPr>
          <p:cNvPr id="25" name="Text Box 23">
            <a:extLst>
              <a:ext uri="{FF2B5EF4-FFF2-40B4-BE49-F238E27FC236}">
                <a16:creationId xmlns:a16="http://schemas.microsoft.com/office/drawing/2014/main" id="{BEB889DC-A9D9-FF4A-9D84-7CBCC808418C}"/>
              </a:ext>
            </a:extLst>
          </p:cNvPr>
          <p:cNvSpPr txBox="1">
            <a:spLocks noChangeArrowheads="1"/>
          </p:cNvSpPr>
          <p:nvPr/>
        </p:nvSpPr>
        <p:spPr bwMode="auto">
          <a:xfrm>
            <a:off x="1749431" y="1656902"/>
            <a:ext cx="2995060" cy="553998"/>
          </a:xfrm>
          <a:prstGeom prst="rect">
            <a:avLst/>
          </a:prstGeom>
          <a:noFill/>
          <a:ln w="9525">
            <a:noFill/>
            <a:miter lim="800000"/>
            <a:headEnd/>
            <a:tailEnd/>
          </a:ln>
        </p:spPr>
        <p:txBody>
          <a:bodyPr wrap="square" lIns="0" tIns="0" rIns="0" bIns="0">
            <a:spAutoFit/>
          </a:bodyPr>
          <a:lstStyle/>
          <a:p>
            <a:pPr algn="ctr">
              <a:lnSpc>
                <a:spcPct val="90000"/>
              </a:lnSpc>
            </a:pPr>
            <a:r>
              <a:rPr lang="en-US" sz="2000" b="1" dirty="0">
                <a:solidFill>
                  <a:srgbClr val="00AEEF"/>
                </a:solidFill>
                <a:latin typeface="Gill Sans MT" panose="020B0502020104020203" pitchFamily="34" charset="0"/>
              </a:rPr>
              <a:t>Combined to Solve Missions of Consequence</a:t>
            </a:r>
          </a:p>
        </p:txBody>
      </p:sp>
      <p:pic>
        <p:nvPicPr>
          <p:cNvPr id="49" name="Picture 48" descr="A picture containing indoor, dark&#10;&#10;Description automatically generated">
            <a:extLst>
              <a:ext uri="{FF2B5EF4-FFF2-40B4-BE49-F238E27FC236}">
                <a16:creationId xmlns:a16="http://schemas.microsoft.com/office/drawing/2014/main" id="{01FB3069-4B50-2645-BBAE-1780CB09B45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3396" y="2986158"/>
            <a:ext cx="6269249" cy="2196440"/>
          </a:xfrm>
          <a:prstGeom prst="rect">
            <a:avLst/>
          </a:prstGeom>
        </p:spPr>
      </p:pic>
      <p:sp>
        <p:nvSpPr>
          <p:cNvPr id="50" name="Text Box 22">
            <a:extLst>
              <a:ext uri="{FF2B5EF4-FFF2-40B4-BE49-F238E27FC236}">
                <a16:creationId xmlns:a16="http://schemas.microsoft.com/office/drawing/2014/main" id="{6FD57FE2-8D22-BE47-B0DB-62731741EAA5}"/>
              </a:ext>
            </a:extLst>
          </p:cNvPr>
          <p:cNvSpPr txBox="1">
            <a:spLocks noChangeArrowheads="1"/>
          </p:cNvSpPr>
          <p:nvPr/>
        </p:nvSpPr>
        <p:spPr bwMode="auto">
          <a:xfrm>
            <a:off x="566106" y="4569323"/>
            <a:ext cx="770697" cy="287771"/>
          </a:xfrm>
          <a:prstGeom prst="rect">
            <a:avLst/>
          </a:prstGeom>
          <a:noFill/>
          <a:ln w="9525">
            <a:noFill/>
            <a:miter lim="800000"/>
            <a:headEnd/>
            <a:tailEnd/>
          </a:ln>
        </p:spPr>
        <p:txBody>
          <a:bodyPr wrap="square" lIns="0" tIns="0" rIns="0" bIns="0">
            <a:spAutoFit/>
          </a:bodyPr>
          <a:lstStyle/>
          <a:p>
            <a:pPr algn="ctr">
              <a:lnSpc>
                <a:spcPct val="85000"/>
              </a:lnSpc>
            </a:pPr>
            <a:r>
              <a:rPr lang="en-US" sz="1100" b="1" dirty="0">
                <a:solidFill>
                  <a:schemeClr val="bg1"/>
                </a:solidFill>
                <a:latin typeface="Gill Sans MT" panose="020B0502020104020203" pitchFamily="34" charset="0"/>
              </a:rPr>
              <a:t>Mission Experience</a:t>
            </a:r>
          </a:p>
        </p:txBody>
      </p:sp>
      <p:sp>
        <p:nvSpPr>
          <p:cNvPr id="51" name="Text Box 54">
            <a:extLst>
              <a:ext uri="{FF2B5EF4-FFF2-40B4-BE49-F238E27FC236}">
                <a16:creationId xmlns:a16="http://schemas.microsoft.com/office/drawing/2014/main" id="{21A370B5-B51A-2140-9570-AFAF9FB097D2}"/>
              </a:ext>
            </a:extLst>
          </p:cNvPr>
          <p:cNvSpPr txBox="1">
            <a:spLocks noChangeArrowheads="1"/>
          </p:cNvSpPr>
          <p:nvPr/>
        </p:nvSpPr>
        <p:spPr bwMode="auto">
          <a:xfrm>
            <a:off x="786177" y="4050991"/>
            <a:ext cx="1238497" cy="287771"/>
          </a:xfrm>
          <a:prstGeom prst="rect">
            <a:avLst/>
          </a:prstGeom>
          <a:noFill/>
          <a:ln w="9525">
            <a:noFill/>
            <a:miter lim="800000"/>
            <a:headEnd/>
            <a:tailEnd/>
          </a:ln>
        </p:spPr>
        <p:txBody>
          <a:bodyPr wrap="square" lIns="0" tIns="0" rIns="0" bIns="0">
            <a:spAutoFit/>
          </a:bodyPr>
          <a:lstStyle/>
          <a:p>
            <a:pPr algn="ctr">
              <a:lnSpc>
                <a:spcPct val="85000"/>
              </a:lnSpc>
            </a:pPr>
            <a:r>
              <a:rPr lang="en-US" sz="1100" b="1" dirty="0">
                <a:solidFill>
                  <a:schemeClr val="bg1"/>
                </a:solidFill>
                <a:latin typeface="Gill Sans MT" panose="020B0502020104020203" pitchFamily="34" charset="0"/>
              </a:rPr>
              <a:t>Engineering &amp; Analytic Support</a:t>
            </a:r>
          </a:p>
        </p:txBody>
      </p:sp>
      <p:sp>
        <p:nvSpPr>
          <p:cNvPr id="52" name="Text Box 55">
            <a:extLst>
              <a:ext uri="{FF2B5EF4-FFF2-40B4-BE49-F238E27FC236}">
                <a16:creationId xmlns:a16="http://schemas.microsoft.com/office/drawing/2014/main" id="{957AE1FF-9286-1443-9654-5F0BE7475AD0}"/>
              </a:ext>
            </a:extLst>
          </p:cNvPr>
          <p:cNvSpPr txBox="1">
            <a:spLocks noChangeArrowheads="1"/>
          </p:cNvSpPr>
          <p:nvPr/>
        </p:nvSpPr>
        <p:spPr bwMode="auto">
          <a:xfrm>
            <a:off x="1919084" y="3063273"/>
            <a:ext cx="909623" cy="287771"/>
          </a:xfrm>
          <a:prstGeom prst="rect">
            <a:avLst/>
          </a:prstGeom>
          <a:noFill/>
          <a:ln w="9525">
            <a:noFill/>
            <a:miter lim="800000"/>
            <a:headEnd/>
            <a:tailEnd/>
          </a:ln>
        </p:spPr>
        <p:txBody>
          <a:bodyPr wrap="square" lIns="0" tIns="0" rIns="0" bIns="0">
            <a:spAutoFit/>
          </a:bodyPr>
          <a:lstStyle/>
          <a:p>
            <a:pPr algn="ctr">
              <a:lnSpc>
                <a:spcPct val="85000"/>
              </a:lnSpc>
            </a:pPr>
            <a:r>
              <a:rPr lang="en-US" sz="1100" b="1" dirty="0">
                <a:solidFill>
                  <a:schemeClr val="bg1"/>
                </a:solidFill>
                <a:latin typeface="Gill Sans MT" panose="020B0502020104020203" pitchFamily="34" charset="0"/>
              </a:rPr>
              <a:t>Thought Leadership</a:t>
            </a:r>
          </a:p>
        </p:txBody>
      </p:sp>
      <p:sp>
        <p:nvSpPr>
          <p:cNvPr id="53" name="Text Box 54">
            <a:extLst>
              <a:ext uri="{FF2B5EF4-FFF2-40B4-BE49-F238E27FC236}">
                <a16:creationId xmlns:a16="http://schemas.microsoft.com/office/drawing/2014/main" id="{596B7441-BB65-0341-8D38-1DB2665FF1F8}"/>
              </a:ext>
            </a:extLst>
          </p:cNvPr>
          <p:cNvSpPr txBox="1">
            <a:spLocks noChangeArrowheads="1"/>
          </p:cNvSpPr>
          <p:nvPr/>
        </p:nvSpPr>
        <p:spPr bwMode="auto">
          <a:xfrm>
            <a:off x="1495678" y="3567417"/>
            <a:ext cx="806358" cy="287771"/>
          </a:xfrm>
          <a:prstGeom prst="rect">
            <a:avLst/>
          </a:prstGeom>
          <a:noFill/>
          <a:ln w="9525">
            <a:noFill/>
            <a:miter lim="800000"/>
            <a:headEnd/>
            <a:tailEnd/>
          </a:ln>
        </p:spPr>
        <p:txBody>
          <a:bodyPr wrap="square" lIns="0" tIns="0" rIns="0" bIns="0">
            <a:spAutoFit/>
          </a:bodyPr>
          <a:lstStyle/>
          <a:p>
            <a:pPr algn="ctr">
              <a:lnSpc>
                <a:spcPct val="85000"/>
              </a:lnSpc>
            </a:pPr>
            <a:r>
              <a:rPr lang="en-US" sz="1100" b="1" dirty="0">
                <a:solidFill>
                  <a:schemeClr val="bg1"/>
                </a:solidFill>
                <a:latin typeface="Gill Sans MT" panose="020B0502020104020203" pitchFamily="34" charset="0"/>
              </a:rPr>
              <a:t>Mission Operations</a:t>
            </a:r>
          </a:p>
        </p:txBody>
      </p:sp>
      <p:sp>
        <p:nvSpPr>
          <p:cNvPr id="54" name="Text Box 56">
            <a:extLst>
              <a:ext uri="{FF2B5EF4-FFF2-40B4-BE49-F238E27FC236}">
                <a16:creationId xmlns:a16="http://schemas.microsoft.com/office/drawing/2014/main" id="{865D7AB4-9144-7346-AE1E-94691DE26BA5}"/>
              </a:ext>
            </a:extLst>
          </p:cNvPr>
          <p:cNvSpPr txBox="1">
            <a:spLocks noChangeArrowheads="1"/>
          </p:cNvSpPr>
          <p:nvPr/>
        </p:nvSpPr>
        <p:spPr bwMode="auto">
          <a:xfrm>
            <a:off x="2873408" y="3578820"/>
            <a:ext cx="732638" cy="143886"/>
          </a:xfrm>
          <a:prstGeom prst="rect">
            <a:avLst/>
          </a:prstGeom>
          <a:noFill/>
          <a:ln w="9525">
            <a:noFill/>
            <a:miter lim="800000"/>
            <a:headEnd/>
            <a:tailEnd/>
          </a:ln>
          <a:effectLst/>
        </p:spPr>
        <p:txBody>
          <a:bodyPr wrap="square" lIns="0" tIns="0" rIns="0" bIns="0">
            <a:spAutoFit/>
          </a:bodyPr>
          <a:lstStyle/>
          <a:p>
            <a:pPr algn="ctr">
              <a:lnSpc>
                <a:spcPct val="85000"/>
              </a:lnSpc>
              <a:defRPr/>
            </a:pPr>
            <a:r>
              <a:rPr lang="en-US" sz="1100" b="1" dirty="0">
                <a:solidFill>
                  <a:schemeClr val="bg1"/>
                </a:solidFill>
                <a:latin typeface="Gill Sans MT" panose="020B0502020104020203" pitchFamily="34" charset="0"/>
                <a:ea typeface="ＭＳ Ｐゴシック"/>
                <a:cs typeface="ＭＳ Ｐゴシック"/>
              </a:rPr>
              <a:t>People</a:t>
            </a:r>
          </a:p>
        </p:txBody>
      </p:sp>
      <p:sp>
        <p:nvSpPr>
          <p:cNvPr id="55" name="Text Box 56">
            <a:extLst>
              <a:ext uri="{FF2B5EF4-FFF2-40B4-BE49-F238E27FC236}">
                <a16:creationId xmlns:a16="http://schemas.microsoft.com/office/drawing/2014/main" id="{F5FDFC2F-E6EA-8248-A379-1DF6C04D8AC2}"/>
              </a:ext>
            </a:extLst>
          </p:cNvPr>
          <p:cNvSpPr txBox="1">
            <a:spLocks noChangeArrowheads="1"/>
          </p:cNvSpPr>
          <p:nvPr/>
        </p:nvSpPr>
        <p:spPr bwMode="auto">
          <a:xfrm>
            <a:off x="2740096" y="4197729"/>
            <a:ext cx="1031388" cy="287771"/>
          </a:xfrm>
          <a:prstGeom prst="rect">
            <a:avLst/>
          </a:prstGeom>
          <a:noFill/>
          <a:ln w="9525">
            <a:noFill/>
            <a:miter lim="800000"/>
            <a:headEnd/>
            <a:tailEnd/>
          </a:ln>
          <a:effectLst/>
        </p:spPr>
        <p:txBody>
          <a:bodyPr wrap="square" lIns="0" tIns="0" rIns="0" bIns="0">
            <a:spAutoFit/>
          </a:bodyPr>
          <a:lstStyle/>
          <a:p>
            <a:pPr algn="ctr">
              <a:lnSpc>
                <a:spcPct val="85000"/>
              </a:lnSpc>
              <a:defRPr/>
            </a:pPr>
            <a:r>
              <a:rPr lang="en-US" sz="1100" b="1" dirty="0">
                <a:solidFill>
                  <a:schemeClr val="bg1"/>
                </a:solidFill>
                <a:latin typeface="Gill Sans MT" panose="020B0502020104020203" pitchFamily="34" charset="0"/>
                <a:ea typeface="ＭＳ Ｐゴシック"/>
                <a:cs typeface="ＭＳ Ｐゴシック"/>
              </a:rPr>
              <a:t>Tools &amp; Processes</a:t>
            </a:r>
          </a:p>
        </p:txBody>
      </p:sp>
      <p:sp>
        <p:nvSpPr>
          <p:cNvPr id="56" name="Text Box 56">
            <a:extLst>
              <a:ext uri="{FF2B5EF4-FFF2-40B4-BE49-F238E27FC236}">
                <a16:creationId xmlns:a16="http://schemas.microsoft.com/office/drawing/2014/main" id="{3D1AB343-4FE3-BF43-B269-69C46232DBF0}"/>
              </a:ext>
            </a:extLst>
          </p:cNvPr>
          <p:cNvSpPr txBox="1">
            <a:spLocks noChangeArrowheads="1"/>
          </p:cNvSpPr>
          <p:nvPr/>
        </p:nvSpPr>
        <p:spPr bwMode="auto">
          <a:xfrm>
            <a:off x="2890158" y="3093117"/>
            <a:ext cx="732638" cy="143886"/>
          </a:xfrm>
          <a:prstGeom prst="rect">
            <a:avLst/>
          </a:prstGeom>
          <a:noFill/>
          <a:ln w="9525">
            <a:noFill/>
            <a:miter lim="800000"/>
            <a:headEnd/>
            <a:tailEnd/>
          </a:ln>
          <a:effectLst/>
        </p:spPr>
        <p:txBody>
          <a:bodyPr wrap="square" lIns="0" tIns="0" rIns="0" bIns="0">
            <a:spAutoFit/>
          </a:bodyPr>
          <a:lstStyle/>
          <a:p>
            <a:pPr algn="ctr">
              <a:lnSpc>
                <a:spcPct val="85000"/>
              </a:lnSpc>
              <a:defRPr/>
            </a:pPr>
            <a:r>
              <a:rPr lang="en-US" sz="1100" b="1" dirty="0">
                <a:solidFill>
                  <a:schemeClr val="bg1"/>
                </a:solidFill>
                <a:latin typeface="Gill Sans MT" panose="020B0502020104020203" pitchFamily="34" charset="0"/>
                <a:ea typeface="ＭＳ Ｐゴシック"/>
                <a:cs typeface="ＭＳ Ｐゴシック"/>
              </a:rPr>
              <a:t>Ecosystem</a:t>
            </a:r>
          </a:p>
        </p:txBody>
      </p:sp>
      <p:sp>
        <p:nvSpPr>
          <p:cNvPr id="66" name="Text Box 24">
            <a:extLst>
              <a:ext uri="{FF2B5EF4-FFF2-40B4-BE49-F238E27FC236}">
                <a16:creationId xmlns:a16="http://schemas.microsoft.com/office/drawing/2014/main" id="{C42081E0-A4B3-1B44-9CCD-B85C7BBBABD2}"/>
              </a:ext>
            </a:extLst>
          </p:cNvPr>
          <p:cNvSpPr txBox="1">
            <a:spLocks noChangeArrowheads="1"/>
          </p:cNvSpPr>
          <p:nvPr/>
        </p:nvSpPr>
        <p:spPr bwMode="auto">
          <a:xfrm>
            <a:off x="5291607" y="4560858"/>
            <a:ext cx="775316" cy="304699"/>
          </a:xfrm>
          <a:prstGeom prst="rect">
            <a:avLst/>
          </a:prstGeom>
          <a:noFill/>
          <a:ln w="9525">
            <a:noFill/>
            <a:miter lim="800000"/>
            <a:headEnd/>
            <a:tailEnd/>
          </a:ln>
        </p:spPr>
        <p:txBody>
          <a:bodyPr wrap="square" lIns="0" tIns="0" rIns="0" bIns="0" anchor="ctr">
            <a:spAutoFit/>
          </a:bodyPr>
          <a:lstStyle/>
          <a:p>
            <a:pPr algn="ctr">
              <a:lnSpc>
                <a:spcPct val="90000"/>
              </a:lnSpc>
            </a:pPr>
            <a:r>
              <a:rPr lang="en-US" sz="1100" b="1" dirty="0">
                <a:solidFill>
                  <a:schemeClr val="bg1"/>
                </a:solidFill>
                <a:latin typeface="Gill Sans MT" panose="020B0502020104020203" pitchFamily="34" charset="0"/>
              </a:rPr>
              <a:t>R&amp;D and Prototypes</a:t>
            </a:r>
          </a:p>
        </p:txBody>
      </p:sp>
      <p:sp>
        <p:nvSpPr>
          <p:cNvPr id="72" name="Text Box 25">
            <a:extLst>
              <a:ext uri="{FF2B5EF4-FFF2-40B4-BE49-F238E27FC236}">
                <a16:creationId xmlns:a16="http://schemas.microsoft.com/office/drawing/2014/main" id="{9EDC684E-10FB-3A49-AB3F-055A9F9BBC38}"/>
              </a:ext>
            </a:extLst>
          </p:cNvPr>
          <p:cNvSpPr txBox="1">
            <a:spLocks noChangeArrowheads="1"/>
          </p:cNvSpPr>
          <p:nvPr/>
        </p:nvSpPr>
        <p:spPr bwMode="auto">
          <a:xfrm>
            <a:off x="4594513" y="3986973"/>
            <a:ext cx="1238497" cy="457048"/>
          </a:xfrm>
          <a:prstGeom prst="rect">
            <a:avLst/>
          </a:prstGeom>
          <a:noFill/>
          <a:ln w="9525">
            <a:noFill/>
            <a:miter lim="800000"/>
            <a:headEnd/>
            <a:tailEnd/>
          </a:ln>
        </p:spPr>
        <p:txBody>
          <a:bodyPr wrap="square" lIns="0" tIns="0" rIns="0" bIns="0" anchor="ctr">
            <a:spAutoFit/>
          </a:bodyPr>
          <a:lstStyle/>
          <a:p>
            <a:pPr algn="ctr">
              <a:lnSpc>
                <a:spcPct val="90000"/>
              </a:lnSpc>
            </a:pPr>
            <a:r>
              <a:rPr lang="en-US" sz="1100" b="1" dirty="0">
                <a:solidFill>
                  <a:schemeClr val="bg1"/>
                </a:solidFill>
                <a:latin typeface="Gill Sans MT" panose="020B0502020104020203" pitchFamily="34" charset="0"/>
              </a:rPr>
              <a:t>Component, Systems &amp; Subsystems</a:t>
            </a:r>
          </a:p>
        </p:txBody>
      </p:sp>
      <p:sp>
        <p:nvSpPr>
          <p:cNvPr id="73" name="Text Box 26">
            <a:extLst>
              <a:ext uri="{FF2B5EF4-FFF2-40B4-BE49-F238E27FC236}">
                <a16:creationId xmlns:a16="http://schemas.microsoft.com/office/drawing/2014/main" id="{22DCB865-B208-F34B-B253-451DD383F026}"/>
              </a:ext>
            </a:extLst>
          </p:cNvPr>
          <p:cNvSpPr txBox="1">
            <a:spLocks noChangeArrowheads="1"/>
          </p:cNvSpPr>
          <p:nvPr/>
        </p:nvSpPr>
        <p:spPr bwMode="auto">
          <a:xfrm>
            <a:off x="4177418" y="3564627"/>
            <a:ext cx="1055020" cy="304699"/>
          </a:xfrm>
          <a:prstGeom prst="rect">
            <a:avLst/>
          </a:prstGeom>
          <a:noFill/>
          <a:ln w="9525">
            <a:noFill/>
            <a:miter lim="800000"/>
            <a:headEnd/>
            <a:tailEnd/>
          </a:ln>
        </p:spPr>
        <p:txBody>
          <a:bodyPr wrap="square" lIns="0" tIns="0" rIns="0" bIns="0" anchor="ctr">
            <a:spAutoFit/>
          </a:bodyPr>
          <a:lstStyle/>
          <a:p>
            <a:pPr algn="ctr">
              <a:lnSpc>
                <a:spcPct val="90000"/>
              </a:lnSpc>
            </a:pPr>
            <a:r>
              <a:rPr lang="en-US" sz="1100" b="1" dirty="0">
                <a:solidFill>
                  <a:schemeClr val="bg1"/>
                </a:solidFill>
                <a:latin typeface="Gill Sans MT" panose="020B0502020104020203" pitchFamily="34" charset="0"/>
              </a:rPr>
              <a:t>Quick Reaction Capability</a:t>
            </a:r>
          </a:p>
        </p:txBody>
      </p:sp>
      <p:sp>
        <p:nvSpPr>
          <p:cNvPr id="74" name="Text Box 31">
            <a:extLst>
              <a:ext uri="{FF2B5EF4-FFF2-40B4-BE49-F238E27FC236}">
                <a16:creationId xmlns:a16="http://schemas.microsoft.com/office/drawing/2014/main" id="{80BF81DC-D5A3-7B42-AF4E-15C3B8E2B576}"/>
              </a:ext>
            </a:extLst>
          </p:cNvPr>
          <p:cNvSpPr txBox="1">
            <a:spLocks noChangeArrowheads="1"/>
          </p:cNvSpPr>
          <p:nvPr/>
        </p:nvSpPr>
        <p:spPr bwMode="auto">
          <a:xfrm>
            <a:off x="3674498" y="3064386"/>
            <a:ext cx="1257839" cy="304699"/>
          </a:xfrm>
          <a:prstGeom prst="rect">
            <a:avLst/>
          </a:prstGeom>
          <a:noFill/>
          <a:ln w="9525">
            <a:noFill/>
            <a:miter lim="800000"/>
            <a:headEnd/>
            <a:tailEnd/>
          </a:ln>
        </p:spPr>
        <p:txBody>
          <a:bodyPr wrap="square" lIns="0" tIns="0" rIns="0" bIns="0" anchor="ctr">
            <a:spAutoFit/>
          </a:bodyPr>
          <a:lstStyle/>
          <a:p>
            <a:pPr algn="ctr">
              <a:lnSpc>
                <a:spcPct val="90000"/>
              </a:lnSpc>
            </a:pPr>
            <a:r>
              <a:rPr lang="en-US" sz="1100" b="1" dirty="0">
                <a:solidFill>
                  <a:schemeClr val="bg1"/>
                </a:solidFill>
                <a:latin typeface="Gill Sans MT" panose="020B0502020104020203" pitchFamily="34" charset="0"/>
              </a:rPr>
              <a:t>Major Acquisition Programs</a:t>
            </a:r>
          </a:p>
        </p:txBody>
      </p:sp>
      <p:sp>
        <p:nvSpPr>
          <p:cNvPr id="75" name="Rectangle 35">
            <a:extLst>
              <a:ext uri="{FF2B5EF4-FFF2-40B4-BE49-F238E27FC236}">
                <a16:creationId xmlns:a16="http://schemas.microsoft.com/office/drawing/2014/main" id="{1A1D96B7-E2A1-0440-8739-8022C0492069}"/>
              </a:ext>
            </a:extLst>
          </p:cNvPr>
          <p:cNvSpPr>
            <a:spLocks noChangeArrowheads="1"/>
          </p:cNvSpPr>
          <p:nvPr/>
        </p:nvSpPr>
        <p:spPr bwMode="auto">
          <a:xfrm>
            <a:off x="277680" y="5010597"/>
            <a:ext cx="1031388" cy="338554"/>
          </a:xfrm>
          <a:prstGeom prst="rect">
            <a:avLst/>
          </a:prstGeom>
          <a:noFill/>
          <a:ln w="9525" algn="ctr">
            <a:noFill/>
            <a:miter lim="800000"/>
            <a:headEnd/>
            <a:tailEnd/>
          </a:ln>
        </p:spPr>
        <p:txBody>
          <a:bodyPr wrap="square" lIns="0" tIns="0" rIns="0" bIns="0">
            <a:spAutoFit/>
          </a:bodyPr>
          <a:lstStyle/>
          <a:p>
            <a:pPr algn="ctr" defTabSz="1220788"/>
            <a:r>
              <a:rPr lang="en-US" sz="1100" b="1" dirty="0">
                <a:solidFill>
                  <a:srgbClr val="FFA738"/>
                </a:solidFill>
                <a:latin typeface="Gill Sans MT" panose="020B0502020104020203" pitchFamily="34" charset="0"/>
              </a:rPr>
              <a:t>Customer Understanding</a:t>
            </a:r>
          </a:p>
        </p:txBody>
      </p:sp>
      <p:sp>
        <p:nvSpPr>
          <p:cNvPr id="76" name="Rectangle 33">
            <a:extLst>
              <a:ext uri="{FF2B5EF4-FFF2-40B4-BE49-F238E27FC236}">
                <a16:creationId xmlns:a16="http://schemas.microsoft.com/office/drawing/2014/main" id="{BB717D55-F41F-D245-9129-0061A3ED4893}"/>
              </a:ext>
            </a:extLst>
          </p:cNvPr>
          <p:cNvSpPr>
            <a:spLocks noChangeArrowheads="1"/>
          </p:cNvSpPr>
          <p:nvPr/>
        </p:nvSpPr>
        <p:spPr bwMode="auto">
          <a:xfrm>
            <a:off x="5315899" y="5010597"/>
            <a:ext cx="1049992" cy="338554"/>
          </a:xfrm>
          <a:prstGeom prst="rect">
            <a:avLst/>
          </a:prstGeom>
          <a:noFill/>
          <a:ln w="9525" algn="ctr">
            <a:noFill/>
            <a:miter lim="800000"/>
            <a:headEnd/>
            <a:tailEnd/>
          </a:ln>
        </p:spPr>
        <p:txBody>
          <a:bodyPr wrap="square" lIns="0" tIns="0" rIns="0" bIns="0">
            <a:spAutoFit/>
          </a:bodyPr>
          <a:lstStyle/>
          <a:p>
            <a:pPr algn="ctr" defTabSz="1220788"/>
            <a:r>
              <a:rPr lang="en-US" sz="1100" b="1" dirty="0">
                <a:solidFill>
                  <a:srgbClr val="FFA738"/>
                </a:solidFill>
                <a:latin typeface="Gill Sans MT" panose="020B0502020104020203" pitchFamily="34" charset="0"/>
              </a:rPr>
              <a:t>Full Range of Capabilities</a:t>
            </a:r>
          </a:p>
        </p:txBody>
      </p:sp>
      <p:sp>
        <p:nvSpPr>
          <p:cNvPr id="77" name="Rectangle 33">
            <a:extLst>
              <a:ext uri="{FF2B5EF4-FFF2-40B4-BE49-F238E27FC236}">
                <a16:creationId xmlns:a16="http://schemas.microsoft.com/office/drawing/2014/main" id="{6EF262E0-A25B-D04D-AB2C-7B99F2FE1123}"/>
              </a:ext>
            </a:extLst>
          </p:cNvPr>
          <p:cNvSpPr>
            <a:spLocks noChangeArrowheads="1"/>
          </p:cNvSpPr>
          <p:nvPr/>
        </p:nvSpPr>
        <p:spPr bwMode="auto">
          <a:xfrm>
            <a:off x="2714731" y="5010597"/>
            <a:ext cx="1049992" cy="169277"/>
          </a:xfrm>
          <a:prstGeom prst="rect">
            <a:avLst/>
          </a:prstGeom>
          <a:noFill/>
          <a:ln w="9525" algn="ctr">
            <a:noFill/>
            <a:miter lim="800000"/>
            <a:headEnd/>
            <a:tailEnd/>
          </a:ln>
        </p:spPr>
        <p:txBody>
          <a:bodyPr wrap="square" lIns="0" tIns="0" rIns="0" bIns="0">
            <a:spAutoFit/>
          </a:bodyPr>
          <a:lstStyle/>
          <a:p>
            <a:pPr algn="ctr" defTabSz="1220788"/>
            <a:r>
              <a:rPr lang="en-US" sz="1100" b="1" dirty="0">
                <a:solidFill>
                  <a:srgbClr val="FFA738"/>
                </a:solidFill>
                <a:latin typeface="Gill Sans MT" panose="020B0502020104020203" pitchFamily="34" charset="0"/>
              </a:rPr>
              <a:t>Ecosystem</a:t>
            </a:r>
          </a:p>
        </p:txBody>
      </p:sp>
      <p:sp>
        <p:nvSpPr>
          <p:cNvPr id="26" name="TextBox 25">
            <a:extLst>
              <a:ext uri="{FF2B5EF4-FFF2-40B4-BE49-F238E27FC236}">
                <a16:creationId xmlns:a16="http://schemas.microsoft.com/office/drawing/2014/main" id="{26BF6F65-6768-426B-B3CC-51A4E2E8439B}"/>
              </a:ext>
            </a:extLst>
          </p:cNvPr>
          <p:cNvSpPr txBox="1"/>
          <p:nvPr/>
        </p:nvSpPr>
        <p:spPr>
          <a:xfrm>
            <a:off x="2660411" y="6488668"/>
            <a:ext cx="667976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1228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6A6980-2281-4BB9-A994-D74DF2297AEF}"/>
              </a:ext>
            </a:extLst>
          </p:cNvPr>
          <p:cNvSpPr>
            <a:spLocks noGrp="1"/>
          </p:cNvSpPr>
          <p:nvPr>
            <p:ph idx="4294967295"/>
          </p:nvPr>
        </p:nvSpPr>
        <p:spPr>
          <a:xfrm>
            <a:off x="401811" y="1050208"/>
            <a:ext cx="5681472" cy="5199436"/>
          </a:xfrm>
        </p:spPr>
        <p:txBody>
          <a:bodyPr anchor="t" anchorCtr="0">
            <a:noAutofit/>
          </a:bodyPr>
          <a:lstStyle/>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Worldwide intelligence collection, processing, storage and secure dissemination</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Space protection &amp; resiliency, indications &amp; warning</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Technical collection, QRC, reverse engineering</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Offensive / defensive cyber operations, information operations &amp; digital forensics</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Hypersonic weapons testing, telemetry modeling</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Strategic weapons modeling &amp; simulation </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Intelligence threat assessments &amp; foreign affairs</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rPr>
              <a:t>Secure, global communications services over satellite, terrestrial, and mobile networks</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latin typeface="Gill Sans MT" panose="020B0502020104020203" pitchFamily="34" charset="77"/>
              </a:rPr>
              <a:t>Digital transformation of large-scale enterprise IT</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rPr>
              <a:t>Avionics maintenance &amp; logistics</a:t>
            </a:r>
          </a:p>
          <a:p>
            <a:pPr marL="350837" indent="-342900">
              <a:lnSpc>
                <a:spcPct val="80000"/>
              </a:lnSpc>
              <a:spcBef>
                <a:spcPts val="600"/>
              </a:spcBef>
              <a:buClr>
                <a:srgbClr val="46E3D5"/>
              </a:buClr>
              <a:buFont typeface="Wingdings" pitchFamily="2" charset="2"/>
              <a:buChar char="§"/>
              <a:defRPr/>
            </a:pPr>
            <a:r>
              <a:rPr lang="en-US" sz="2000" dirty="0">
                <a:solidFill>
                  <a:srgbClr val="315EAB"/>
                </a:solidFill>
              </a:rPr>
              <a:t>Spectrum engineering &amp; electronic warfare</a:t>
            </a:r>
          </a:p>
        </p:txBody>
      </p:sp>
      <p:sp>
        <p:nvSpPr>
          <p:cNvPr id="23" name="Content Placeholder 22">
            <a:extLst>
              <a:ext uri="{FF2B5EF4-FFF2-40B4-BE49-F238E27FC236}">
                <a16:creationId xmlns:a16="http://schemas.microsoft.com/office/drawing/2014/main" id="{0CDC096A-3F3C-43D0-B7EA-BDA05D0B8EB3}"/>
              </a:ext>
            </a:extLst>
          </p:cNvPr>
          <p:cNvSpPr>
            <a:spLocks noGrp="1"/>
          </p:cNvSpPr>
          <p:nvPr>
            <p:ph idx="25"/>
          </p:nvPr>
        </p:nvSpPr>
        <p:spPr>
          <a:xfrm>
            <a:off x="6104280" y="1050208"/>
            <a:ext cx="5681472" cy="5056632"/>
          </a:xfrm>
        </p:spPr>
        <p:txBody>
          <a:bodyPr anchor="t" anchorCtr="0">
            <a:normAutofit/>
          </a:bodyPr>
          <a:lstStyle/>
          <a:p>
            <a:pPr marL="579437" indent="-342900">
              <a:spcBef>
                <a:spcPts val="600"/>
              </a:spcBef>
              <a:spcAft>
                <a:spcPts val="0"/>
              </a:spcAft>
              <a:buClr>
                <a:srgbClr val="46E3D5"/>
              </a:buClr>
              <a:defRPr/>
            </a:pPr>
            <a:r>
              <a:rPr lang="en-US" sz="2000" dirty="0"/>
              <a:t>Chem/Bio informatics</a:t>
            </a:r>
          </a:p>
          <a:p>
            <a:pPr marL="579437" indent="-342900">
              <a:spcBef>
                <a:spcPts val="600"/>
              </a:spcBef>
              <a:spcAft>
                <a:spcPts val="0"/>
              </a:spcAft>
              <a:buClr>
                <a:srgbClr val="46E3D5"/>
              </a:buClr>
              <a:defRPr/>
            </a:pPr>
            <a:r>
              <a:rPr lang="en-US" sz="2000" dirty="0"/>
              <a:t>Advancing global public health, synthetic biology and medical research </a:t>
            </a:r>
          </a:p>
          <a:p>
            <a:pPr marL="579437" indent="-342900">
              <a:spcBef>
                <a:spcPts val="600"/>
              </a:spcBef>
              <a:spcAft>
                <a:spcPts val="0"/>
              </a:spcAft>
              <a:buClr>
                <a:srgbClr val="46E3D5"/>
              </a:buClr>
              <a:defRPr/>
            </a:pPr>
            <a:r>
              <a:rPr lang="en-US" sz="2000" dirty="0"/>
              <a:t>Protection of citizens through development and maintenance of public safety systems</a:t>
            </a:r>
          </a:p>
          <a:p>
            <a:pPr marL="579437" indent="-342900">
              <a:spcBef>
                <a:spcPts val="600"/>
              </a:spcBef>
              <a:spcAft>
                <a:spcPts val="0"/>
              </a:spcAft>
              <a:buClr>
                <a:srgbClr val="46E3D5"/>
              </a:buClr>
              <a:defRPr/>
            </a:pPr>
            <a:r>
              <a:rPr lang="en-US" sz="2000" dirty="0"/>
              <a:t>Supporting responses to global pandemics and other public health events including COVID-19, Ebola, AIDS, H1N1, hurricanes and SARS</a:t>
            </a:r>
          </a:p>
          <a:p>
            <a:pPr marL="579437" indent="-342900">
              <a:spcBef>
                <a:spcPts val="600"/>
              </a:spcBef>
              <a:spcAft>
                <a:spcPts val="0"/>
              </a:spcAft>
              <a:buClr>
                <a:srgbClr val="46E3D5"/>
              </a:buClr>
              <a:defRPr/>
            </a:pPr>
            <a:r>
              <a:rPr lang="en-US" sz="2000" dirty="0"/>
              <a:t>Air, Maritime and Space operations centers</a:t>
            </a:r>
          </a:p>
          <a:p>
            <a:pPr marL="579437" indent="-342900">
              <a:spcBef>
                <a:spcPts val="600"/>
              </a:spcBef>
              <a:spcAft>
                <a:spcPts val="0"/>
              </a:spcAft>
              <a:buClr>
                <a:srgbClr val="46E3D5"/>
              </a:buClr>
              <a:defRPr/>
            </a:pPr>
            <a:r>
              <a:rPr lang="en-US" sz="2000" dirty="0"/>
              <a:t>Integrated logistics support for critical national and international security </a:t>
            </a:r>
          </a:p>
          <a:p>
            <a:pPr marL="579437" indent="-342900">
              <a:spcBef>
                <a:spcPts val="600"/>
              </a:spcBef>
              <a:spcAft>
                <a:spcPts val="0"/>
              </a:spcAft>
              <a:buClr>
                <a:srgbClr val="46E3D5"/>
              </a:buClr>
              <a:defRPr/>
            </a:pPr>
            <a:r>
              <a:rPr lang="en-US" sz="2000" dirty="0"/>
              <a:t>Innovative R&amp;D in cyber, machine learning, artificial intelligence, electronic warfare, mobility &amp; wireless, sensor integration, and optics, photonics and quantum computing</a:t>
            </a:r>
          </a:p>
        </p:txBody>
      </p:sp>
      <p:sp>
        <p:nvSpPr>
          <p:cNvPr id="3" name="Title 2">
            <a:extLst>
              <a:ext uri="{FF2B5EF4-FFF2-40B4-BE49-F238E27FC236}">
                <a16:creationId xmlns:a16="http://schemas.microsoft.com/office/drawing/2014/main" id="{A2383114-0931-4C03-991F-B6760AFCBDBA}"/>
              </a:ext>
            </a:extLst>
          </p:cNvPr>
          <p:cNvSpPr>
            <a:spLocks noGrp="1"/>
          </p:cNvSpPr>
          <p:nvPr>
            <p:ph type="title"/>
          </p:nvPr>
        </p:nvSpPr>
        <p:spPr/>
        <p:txBody>
          <a:bodyPr/>
          <a:lstStyle/>
          <a:p>
            <a:r>
              <a:rPr lang="en-US" dirty="0">
                <a:solidFill>
                  <a:srgbClr val="315EAB"/>
                </a:solidFill>
              </a:rPr>
              <a:t>Serving high consequence missions on a global scale</a:t>
            </a:r>
          </a:p>
        </p:txBody>
      </p:sp>
      <p:sp>
        <p:nvSpPr>
          <p:cNvPr id="5" name="Title 2">
            <a:extLst>
              <a:ext uri="{FF2B5EF4-FFF2-40B4-BE49-F238E27FC236}">
                <a16:creationId xmlns:a16="http://schemas.microsoft.com/office/drawing/2014/main" id="{2CCD71E0-9C16-CA4B-9FA5-556A8178AAAC}"/>
              </a:ext>
            </a:extLst>
          </p:cNvPr>
          <p:cNvSpPr txBox="1">
            <a:spLocks/>
          </p:cNvSpPr>
          <p:nvPr/>
        </p:nvSpPr>
        <p:spPr>
          <a:xfrm>
            <a:off x="397069" y="5730593"/>
            <a:ext cx="11383941" cy="571699"/>
          </a:xfrm>
          <a:prstGeom prst="rect">
            <a:avLst/>
          </a:prstGeom>
        </p:spPr>
        <p:txBody>
          <a:bodyPr/>
          <a:lstStyle>
            <a:lvl1pPr algn="l" rtl="0" eaLnBrk="1" fontAlgn="base" hangingPunct="1">
              <a:spcBef>
                <a:spcPct val="0"/>
              </a:spcBef>
              <a:spcAft>
                <a:spcPct val="0"/>
              </a:spcAft>
              <a:defRPr sz="1600">
                <a:solidFill>
                  <a:srgbClr val="000000"/>
                </a:solidFill>
                <a:latin typeface="Calibri" pitchFamily="34" charset="0"/>
                <a:ea typeface="+mj-ea"/>
                <a:cs typeface="+mj-cs"/>
              </a:defRPr>
            </a:lvl1pPr>
            <a:lvl2pPr algn="l" rtl="0" eaLnBrk="1" fontAlgn="base" hangingPunct="1">
              <a:spcBef>
                <a:spcPct val="0"/>
              </a:spcBef>
              <a:spcAft>
                <a:spcPct val="0"/>
              </a:spcAft>
              <a:defRPr sz="1600">
                <a:solidFill>
                  <a:srgbClr val="000000"/>
                </a:solidFill>
                <a:latin typeface="Calibri" pitchFamily="34" charset="0"/>
              </a:defRPr>
            </a:lvl2pPr>
            <a:lvl3pPr algn="l" rtl="0" eaLnBrk="1" fontAlgn="base" hangingPunct="1">
              <a:spcBef>
                <a:spcPct val="0"/>
              </a:spcBef>
              <a:spcAft>
                <a:spcPct val="0"/>
              </a:spcAft>
              <a:defRPr sz="1600">
                <a:solidFill>
                  <a:srgbClr val="000000"/>
                </a:solidFill>
                <a:latin typeface="Calibri" pitchFamily="34" charset="0"/>
              </a:defRPr>
            </a:lvl3pPr>
            <a:lvl4pPr algn="l" rtl="0" eaLnBrk="1" fontAlgn="base" hangingPunct="1">
              <a:spcBef>
                <a:spcPct val="0"/>
              </a:spcBef>
              <a:spcAft>
                <a:spcPct val="0"/>
              </a:spcAft>
              <a:defRPr sz="1600">
                <a:solidFill>
                  <a:srgbClr val="000000"/>
                </a:solidFill>
                <a:latin typeface="Calibri" pitchFamily="34" charset="0"/>
              </a:defRPr>
            </a:lvl4pPr>
            <a:lvl5pPr algn="l" rtl="0" eaLnBrk="1" fontAlgn="base" hangingPunct="1">
              <a:spcBef>
                <a:spcPct val="0"/>
              </a:spcBef>
              <a:spcAft>
                <a:spcPct val="0"/>
              </a:spcAft>
              <a:defRPr sz="1600">
                <a:solidFill>
                  <a:srgbClr val="000000"/>
                </a:solidFill>
                <a:latin typeface="Calibri" pitchFamily="34" charset="0"/>
              </a:defRPr>
            </a:lvl5pPr>
            <a:lvl6pPr marL="457200" algn="l" rtl="0" eaLnBrk="1" fontAlgn="base" hangingPunct="1">
              <a:spcBef>
                <a:spcPct val="0"/>
              </a:spcBef>
              <a:spcAft>
                <a:spcPct val="0"/>
              </a:spcAft>
              <a:defRPr sz="1700" b="1">
                <a:solidFill>
                  <a:srgbClr val="000000"/>
                </a:solidFill>
                <a:latin typeface="Arial" charset="0"/>
              </a:defRPr>
            </a:lvl6pPr>
            <a:lvl7pPr marL="914400" algn="l" rtl="0" eaLnBrk="1" fontAlgn="base" hangingPunct="1">
              <a:spcBef>
                <a:spcPct val="0"/>
              </a:spcBef>
              <a:spcAft>
                <a:spcPct val="0"/>
              </a:spcAft>
              <a:defRPr sz="1700" b="1">
                <a:solidFill>
                  <a:srgbClr val="000000"/>
                </a:solidFill>
                <a:latin typeface="Arial" charset="0"/>
              </a:defRPr>
            </a:lvl7pPr>
            <a:lvl8pPr marL="1371600" algn="l" rtl="0" eaLnBrk="1" fontAlgn="base" hangingPunct="1">
              <a:spcBef>
                <a:spcPct val="0"/>
              </a:spcBef>
              <a:spcAft>
                <a:spcPct val="0"/>
              </a:spcAft>
              <a:defRPr sz="1700" b="1">
                <a:solidFill>
                  <a:srgbClr val="000000"/>
                </a:solidFill>
                <a:latin typeface="Arial" charset="0"/>
              </a:defRPr>
            </a:lvl8pPr>
            <a:lvl9pPr marL="1828800" algn="l" rtl="0" eaLnBrk="1" fontAlgn="base" hangingPunct="1">
              <a:spcBef>
                <a:spcPct val="0"/>
              </a:spcBef>
              <a:spcAft>
                <a:spcPct val="0"/>
              </a:spcAft>
              <a:defRPr sz="1700" b="1">
                <a:solidFill>
                  <a:srgbClr val="000000"/>
                </a:solidFill>
                <a:latin typeface="Arial" charset="0"/>
              </a:defRPr>
            </a:lvl9pPr>
          </a:lstStyle>
          <a:p>
            <a:pPr algn="ctr"/>
            <a:r>
              <a:rPr lang="en-US" sz="2400" b="1" dirty="0">
                <a:solidFill>
                  <a:schemeClr val="bg1">
                    <a:lumMod val="65000"/>
                  </a:schemeClr>
                </a:solidFill>
                <a:latin typeface="Gill Sans MT" panose="020B0502020104020203" pitchFamily="34" charset="77"/>
              </a:rPr>
              <a:t>Peraton delivers on National Security’s </a:t>
            </a:r>
            <a:r>
              <a:rPr lang="en-US" sz="2400" b="1" dirty="0">
                <a:solidFill>
                  <a:srgbClr val="315EAB"/>
                </a:solidFill>
                <a:latin typeface="Gill Sans MT" panose="020B0502020104020203" pitchFamily="34" charset="77"/>
              </a:rPr>
              <a:t>most daunting challenges</a:t>
            </a:r>
            <a:r>
              <a:rPr lang="en-US" sz="2400" b="1" dirty="0">
                <a:solidFill>
                  <a:schemeClr val="bg1">
                    <a:lumMod val="65000"/>
                  </a:schemeClr>
                </a:solidFill>
                <a:latin typeface="Gill Sans MT" panose="020B0502020104020203" pitchFamily="34" charset="77"/>
              </a:rPr>
              <a:t>, the </a:t>
            </a:r>
            <a:r>
              <a:rPr lang="en-US" sz="2400" b="1" dirty="0">
                <a:solidFill>
                  <a:srgbClr val="315EAB"/>
                </a:solidFill>
                <a:latin typeface="Gill Sans MT" panose="020B0502020104020203" pitchFamily="34" charset="77"/>
              </a:rPr>
              <a:t>most vital missions</a:t>
            </a:r>
            <a:r>
              <a:rPr lang="en-US" sz="2400" b="1" dirty="0">
                <a:solidFill>
                  <a:schemeClr val="bg1">
                    <a:lumMod val="65000"/>
                  </a:schemeClr>
                </a:solidFill>
                <a:latin typeface="Gill Sans MT" panose="020B0502020104020203" pitchFamily="34" charset="77"/>
              </a:rPr>
              <a:t>, and the </a:t>
            </a:r>
            <a:r>
              <a:rPr lang="en-US" sz="2400" b="1" dirty="0">
                <a:solidFill>
                  <a:srgbClr val="315EAB"/>
                </a:solidFill>
                <a:latin typeface="Gill Sans MT" panose="020B0502020104020203" pitchFamily="34" charset="77"/>
              </a:rPr>
              <a:t>most valued assets</a:t>
            </a:r>
            <a:endParaRPr lang="en-US" sz="2400" b="1" kern="0" dirty="0">
              <a:solidFill>
                <a:srgbClr val="315EAB"/>
              </a:solidFill>
              <a:latin typeface="Gill Sans MT" panose="020B0502020104020203" pitchFamily="34" charset="77"/>
            </a:endParaRPr>
          </a:p>
        </p:txBody>
      </p:sp>
      <p:sp>
        <p:nvSpPr>
          <p:cNvPr id="6" name="TextBox 5">
            <a:extLst>
              <a:ext uri="{FF2B5EF4-FFF2-40B4-BE49-F238E27FC236}">
                <a16:creationId xmlns:a16="http://schemas.microsoft.com/office/drawing/2014/main" id="{2324B63B-F5E3-43F4-A2D2-C2A79122018B}"/>
              </a:ext>
            </a:extLst>
          </p:cNvPr>
          <p:cNvSpPr txBox="1"/>
          <p:nvPr/>
        </p:nvSpPr>
        <p:spPr>
          <a:xfrm>
            <a:off x="2660411" y="6488668"/>
            <a:ext cx="667976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37936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3FE0FCF78642448E4E37C35CB25E3F" ma:contentTypeVersion="10" ma:contentTypeDescription="Create a new document." ma:contentTypeScope="" ma:versionID="4d2e04a5197a604c46bccea651672d78">
  <xsd:schema xmlns:xsd="http://www.w3.org/2001/XMLSchema" xmlns:xs="http://www.w3.org/2001/XMLSchema" xmlns:p="http://schemas.microsoft.com/office/2006/metadata/properties" xmlns:ns3="f2c51462-2fcf-49c3-9268-4a21071e8c6a" xmlns:ns4="a1fd27fe-b3b5-4253-a5cb-d774f2bea22d" targetNamespace="http://schemas.microsoft.com/office/2006/metadata/properties" ma:root="true" ma:fieldsID="4cba07b09e4535ef99a399229701e9d7" ns3:_="" ns4:_="">
    <xsd:import namespace="f2c51462-2fcf-49c3-9268-4a21071e8c6a"/>
    <xsd:import namespace="a1fd27fe-b3b5-4253-a5cb-d774f2bea22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51462-2fcf-49c3-9268-4a21071e8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fd27fe-b3b5-4253-a5cb-d774f2bea22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87043-DE42-459D-B6A4-A1B264AC53D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820447-02DF-4B3B-8F0E-EC21F16EFF81}">
  <ds:schemaRefs>
    <ds:schemaRef ds:uri="http://schemas.microsoft.com/sharepoint/v3/contenttype/forms"/>
  </ds:schemaRefs>
</ds:datastoreItem>
</file>

<file path=customXml/itemProps3.xml><?xml version="1.0" encoding="utf-8"?>
<ds:datastoreItem xmlns:ds="http://schemas.openxmlformats.org/officeDocument/2006/customXml" ds:itemID="{9F2E3A21-5E0C-42C0-A576-5FE396BDC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c51462-2fcf-49c3-9268-4a21071e8c6a"/>
    <ds:schemaRef ds:uri="a1fd27fe-b3b5-4253-a5cb-d774f2bea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41341</TotalTime>
  <Words>1202</Words>
  <Application>Microsoft Office PowerPoint</Application>
  <PresentationFormat>Widescreen</PresentationFormat>
  <Paragraphs>309</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Gill Sans MT</vt:lpstr>
      <vt:lpstr>Wingdings</vt:lpstr>
      <vt:lpstr>Office Theme</vt:lpstr>
      <vt:lpstr>PowerPoint Presentation</vt:lpstr>
      <vt:lpstr>PowerPoint Presentation</vt:lpstr>
      <vt:lpstr>Core Values Formed a Critical Foundation for Success</vt:lpstr>
      <vt:lpstr>About Peraton</vt:lpstr>
      <vt:lpstr>Creating A Next-Generation National Security Company</vt:lpstr>
      <vt:lpstr>Experienced Leaders With Customer &amp; Mission Intimacy</vt:lpstr>
      <vt:lpstr>PF Peraton (+ NG Mission IT + Perspecta) at a Glance</vt:lpstr>
      <vt:lpstr>What Does it Mean to be a Mission Capability Integrator?</vt:lpstr>
      <vt:lpstr>Serving high consequence missions on a global scale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dc:title>
  <dc:creator>Stu Shea</dc:creator>
  <cp:lastModifiedBy>Bussler, Heather</cp:lastModifiedBy>
  <cp:revision>886</cp:revision>
  <cp:lastPrinted>2020-07-15T21:22:53Z</cp:lastPrinted>
  <dcterms:created xsi:type="dcterms:W3CDTF">2020-06-18T02:34:26Z</dcterms:created>
  <dcterms:modified xsi:type="dcterms:W3CDTF">2021-05-11T20:27:16Z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0x010100093FE0FCF78642448E4E37C35CB25E3F</vt:lpwstr>
  </property>
  <property fmtid="{D5CDD505-2E9C-101B-9397-08002B2CF9AE}" pid="3" name="MSIP_Label_e6b0ad23-84db-440d-b659-8bee5234175e_Enabled">
    <vt:lpwstr>true</vt:lpwstr>
  </property>
  <property fmtid="{D5CDD505-2E9C-101B-9397-08002B2CF9AE}" pid="4" name="MSIP_Label_e6b0ad23-84db-440d-b659-8bee5234175e_SetDate">
    <vt:lpwstr>2021-05-06T13:01:04Z</vt:lpwstr>
  </property>
  <property fmtid="{D5CDD505-2E9C-101B-9397-08002B2CF9AE}" pid="5" name="MSIP_Label_e6b0ad23-84db-440d-b659-8bee5234175e_Method">
    <vt:lpwstr>Standard</vt:lpwstr>
  </property>
  <property fmtid="{D5CDD505-2E9C-101B-9397-08002B2CF9AE}" pid="6" name="MSIP_Label_e6b0ad23-84db-440d-b659-8bee5234175e_Name">
    <vt:lpwstr>e6b0ad23-84db-440d-b659-8bee5234175e</vt:lpwstr>
  </property>
  <property fmtid="{D5CDD505-2E9C-101B-9397-08002B2CF9AE}" pid="7" name="MSIP_Label_e6b0ad23-84db-440d-b659-8bee5234175e_SiteId">
    <vt:lpwstr>1c625846-2b0a-4483-83dd-e024820875b3</vt:lpwstr>
  </property>
  <property fmtid="{D5CDD505-2E9C-101B-9397-08002B2CF9AE}" pid="8" name="MSIP_Label_e6b0ad23-84db-440d-b659-8bee5234175e_ActionId">
    <vt:lpwstr/>
  </property>
  <property fmtid="{D5CDD505-2E9C-101B-9397-08002B2CF9AE}" pid="9" name="MSIP_Label_e6b0ad23-84db-440d-b659-8bee5234175e_ContentBits">
    <vt:lpwstr>0</vt:lpwstr>
  </property>
</Properties>
</file>