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8" r:id="rId2"/>
    <p:sldId id="261" r:id="rId3"/>
    <p:sldId id="281" r:id="rId4"/>
    <p:sldId id="291" r:id="rId5"/>
    <p:sldId id="290" r:id="rId6"/>
    <p:sldId id="289" r:id="rId7"/>
    <p:sldId id="292" r:id="rId8"/>
    <p:sldId id="29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uney CIV Christine M" initials="KCCM" lastIdx="1" clrIdx="0">
    <p:extLst>
      <p:ext uri="{19B8F6BF-5375-455C-9EA6-DF929625EA0E}">
        <p15:presenceInfo xmlns:p15="http://schemas.microsoft.com/office/powerpoint/2012/main" userId="S-1-5-21-2103720589-201469717-587693536-14128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14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853" autoAdjust="0"/>
    <p:restoredTop sz="94660"/>
  </p:normalViewPr>
  <p:slideViewPr>
    <p:cSldViewPr snapToGrid="0">
      <p:cViewPr varScale="1">
        <p:scale>
          <a:sx n="71" d="100"/>
          <a:sy n="71" d="100"/>
        </p:scale>
        <p:origin x="118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76BC62C-900D-4858-BEFD-AB0299419537}" type="doc">
      <dgm:prSet loTypeId="urn:microsoft.com/office/officeart/2005/8/layout/vList5" loCatId="list" qsTypeId="urn:microsoft.com/office/officeart/2005/8/quickstyle/3d1" qsCatId="3D" csTypeId="urn:microsoft.com/office/officeart/2005/8/colors/accent3_2" csCatId="accent3" phldr="1"/>
      <dgm:spPr/>
      <dgm:t>
        <a:bodyPr/>
        <a:lstStyle/>
        <a:p>
          <a:endParaRPr lang="en-US"/>
        </a:p>
      </dgm:t>
    </dgm:pt>
    <dgm:pt modelId="{954EFB39-E9F4-456C-840E-B4D29077B2B4}">
      <dgm:prSet phldrT="[Text]" custT="1"/>
      <dgm:spPr/>
      <dgm:t>
        <a:bodyPr/>
        <a:lstStyle/>
        <a:p>
          <a:r>
            <a:rPr lang="en-US" sz="1500" b="1">
              <a:solidFill>
                <a:srgbClr val="C00000"/>
              </a:solidFill>
              <a:latin typeface="+mn-lt"/>
            </a:rPr>
            <a:t>Acquisition Strategy</a:t>
          </a:r>
        </a:p>
      </dgm:t>
    </dgm:pt>
    <dgm:pt modelId="{DCD7DEC1-2198-49BB-B6AD-086B65661920}" type="parTrans" cxnId="{BAFED250-9D5F-40AC-B91D-C07F152EB73E}">
      <dgm:prSet/>
      <dgm:spPr/>
      <dgm:t>
        <a:bodyPr/>
        <a:lstStyle/>
        <a:p>
          <a:endParaRPr lang="en-US"/>
        </a:p>
      </dgm:t>
    </dgm:pt>
    <dgm:pt modelId="{E0D822C2-7F56-435C-AA2A-1AF4480A82C5}" type="sibTrans" cxnId="{BAFED250-9D5F-40AC-B91D-C07F152EB73E}">
      <dgm:prSet/>
      <dgm:spPr/>
      <dgm:t>
        <a:bodyPr/>
        <a:lstStyle/>
        <a:p>
          <a:endParaRPr lang="en-US"/>
        </a:p>
      </dgm:t>
    </dgm:pt>
    <dgm:pt modelId="{AD476756-06A3-413B-BAC2-83D474842310}">
      <dgm:prSet phldrT="[Text]" custT="1"/>
      <dgm:spPr/>
      <dgm:t>
        <a:bodyPr/>
        <a:lstStyle/>
        <a:p>
          <a:r>
            <a:rPr lang="en-US" sz="1100" dirty="0">
              <a:solidFill>
                <a:srgbClr val="000000"/>
              </a:solidFill>
              <a:latin typeface="Calibri" panose="020F0502020204030204" pitchFamily="34" charset="0"/>
              <a:cs typeface="Calibri" panose="020F0502020204030204" pitchFamily="34" charset="0"/>
            </a:rPr>
            <a:t>RFP: M67854-21-R-4011</a:t>
          </a:r>
          <a:endParaRPr lang="en-US" sz="1100" dirty="0"/>
        </a:p>
      </dgm:t>
    </dgm:pt>
    <dgm:pt modelId="{516C77B8-B3C9-45D7-8408-6A73BC08DCFC}" type="parTrans" cxnId="{8A47A3A7-4C2D-4009-89DD-20F844B6D695}">
      <dgm:prSet/>
      <dgm:spPr/>
      <dgm:t>
        <a:bodyPr/>
        <a:lstStyle/>
        <a:p>
          <a:endParaRPr lang="en-US"/>
        </a:p>
      </dgm:t>
    </dgm:pt>
    <dgm:pt modelId="{06D4467F-EE38-4889-8BF7-E549D1203EC8}" type="sibTrans" cxnId="{8A47A3A7-4C2D-4009-89DD-20F844B6D695}">
      <dgm:prSet/>
      <dgm:spPr/>
      <dgm:t>
        <a:bodyPr/>
        <a:lstStyle/>
        <a:p>
          <a:endParaRPr lang="en-US"/>
        </a:p>
      </dgm:t>
    </dgm:pt>
    <dgm:pt modelId="{2D5B085D-C9EC-4F79-B0CA-FAF97D830130}">
      <dgm:prSet phldrT="[Text]" custT="1"/>
      <dgm:spPr/>
      <dgm:t>
        <a:bodyPr/>
        <a:lstStyle/>
        <a:p>
          <a:r>
            <a:rPr lang="en-US" sz="1400" b="1" dirty="0">
              <a:solidFill>
                <a:srgbClr val="C00000"/>
              </a:solidFill>
            </a:rPr>
            <a:t>Current Contract / Original Developer / OEM (if </a:t>
          </a:r>
          <a:r>
            <a:rPr lang="en-US" sz="1400" b="1" dirty="0" err="1">
              <a:solidFill>
                <a:srgbClr val="C00000"/>
              </a:solidFill>
            </a:rPr>
            <a:t>Recompete</a:t>
          </a:r>
          <a:r>
            <a:rPr lang="en-US" sz="1400" b="1" dirty="0">
              <a:solidFill>
                <a:srgbClr val="C00000"/>
              </a:solidFill>
            </a:rPr>
            <a:t>)</a:t>
          </a:r>
        </a:p>
      </dgm:t>
    </dgm:pt>
    <dgm:pt modelId="{2AD5113B-70FF-46EF-86A3-1443249D0BA6}" type="parTrans" cxnId="{FE553936-3F1F-475F-94EC-3E8FB24AA918}">
      <dgm:prSet/>
      <dgm:spPr/>
      <dgm:t>
        <a:bodyPr/>
        <a:lstStyle/>
        <a:p>
          <a:endParaRPr lang="en-US"/>
        </a:p>
      </dgm:t>
    </dgm:pt>
    <dgm:pt modelId="{509874C9-DC4B-41A6-822C-9DEAFFA3FCEB}" type="sibTrans" cxnId="{FE553936-3F1F-475F-94EC-3E8FB24AA918}">
      <dgm:prSet/>
      <dgm:spPr/>
      <dgm:t>
        <a:bodyPr/>
        <a:lstStyle/>
        <a:p>
          <a:endParaRPr lang="en-US"/>
        </a:p>
      </dgm:t>
    </dgm:pt>
    <dgm:pt modelId="{F3961113-C1BB-49C9-9B40-094574A1E225}">
      <dgm:prSet custT="1"/>
      <dgm:spPr/>
      <dgm:t>
        <a:bodyPr/>
        <a:lstStyle/>
        <a:p>
          <a:r>
            <a:rPr lang="en-US" sz="1100" dirty="0">
              <a:solidFill>
                <a:srgbClr val="000000"/>
              </a:solidFill>
              <a:latin typeface="Calibri" panose="020F0502020204030204" pitchFamily="34" charset="0"/>
              <a:cs typeface="Calibri" panose="020F0502020204030204" pitchFamily="34" charset="0"/>
            </a:rPr>
            <a:t>Contract: M67854-17-F-4419</a:t>
          </a:r>
          <a:endParaRPr lang="en-US" sz="1100" dirty="0"/>
        </a:p>
      </dgm:t>
    </dgm:pt>
    <dgm:pt modelId="{C73F6CDD-4B17-4B50-A537-6F5D72059765}" type="parTrans" cxnId="{ACCC2A33-05B2-4F7F-A6D9-A0D3BF639EE9}">
      <dgm:prSet/>
      <dgm:spPr/>
      <dgm:t>
        <a:bodyPr/>
        <a:lstStyle/>
        <a:p>
          <a:endParaRPr lang="en-US"/>
        </a:p>
      </dgm:t>
    </dgm:pt>
    <dgm:pt modelId="{0352CFEB-DC15-4E57-8711-6A4466AA46E3}" type="sibTrans" cxnId="{ACCC2A33-05B2-4F7F-A6D9-A0D3BF639EE9}">
      <dgm:prSet/>
      <dgm:spPr/>
      <dgm:t>
        <a:bodyPr/>
        <a:lstStyle/>
        <a:p>
          <a:endParaRPr lang="en-US"/>
        </a:p>
      </dgm:t>
    </dgm:pt>
    <dgm:pt modelId="{2172493D-1459-4BF0-A809-7872E07D90C4}">
      <dgm:prSet phldrT="[Text]" custT="1"/>
      <dgm:spPr/>
      <dgm:t>
        <a:bodyPr/>
        <a:lstStyle/>
        <a:p>
          <a:r>
            <a:rPr lang="en-US" sz="1500" b="1">
              <a:solidFill>
                <a:srgbClr val="C00000"/>
              </a:solidFill>
            </a:rPr>
            <a:t>Milestones</a:t>
          </a:r>
        </a:p>
      </dgm:t>
    </dgm:pt>
    <dgm:pt modelId="{47F38735-62E2-4D18-ABF6-CF7E676DA1DD}" type="parTrans" cxnId="{CEC07176-2A62-439F-85D4-B72AA0802EA0}">
      <dgm:prSet/>
      <dgm:spPr/>
      <dgm:t>
        <a:bodyPr/>
        <a:lstStyle/>
        <a:p>
          <a:endParaRPr lang="en-US"/>
        </a:p>
      </dgm:t>
    </dgm:pt>
    <dgm:pt modelId="{EE6CE72A-6010-4DB7-9E46-3BFF30797B0B}" type="sibTrans" cxnId="{CEC07176-2A62-439F-85D4-B72AA0802EA0}">
      <dgm:prSet/>
      <dgm:spPr/>
      <dgm:t>
        <a:bodyPr/>
        <a:lstStyle/>
        <a:p>
          <a:endParaRPr lang="en-US"/>
        </a:p>
      </dgm:t>
    </dgm:pt>
    <dgm:pt modelId="{79BFBE61-646A-4D07-BEF0-92B9898FC227}">
      <dgm:prSet phldrT="[Text]" custT="1"/>
      <dgm:spPr/>
      <dgm:t>
        <a:bodyPr/>
        <a:lstStyle/>
        <a:p>
          <a:r>
            <a:rPr lang="en-US" sz="1100" dirty="0">
              <a:solidFill>
                <a:srgbClr val="000000"/>
              </a:solidFill>
              <a:latin typeface="Calibri" panose="020F0502020204030204" pitchFamily="34" charset="0"/>
              <a:cs typeface="Calibri" panose="020F0502020204030204" pitchFamily="34" charset="0"/>
            </a:rPr>
            <a:t>RFQ </a:t>
          </a:r>
          <a:r>
            <a:rPr lang="en-US" sz="1100" dirty="0" smtClean="0">
              <a:solidFill>
                <a:srgbClr val="000000"/>
              </a:solidFill>
              <a:latin typeface="Calibri" panose="020F0502020204030204" pitchFamily="34" charset="0"/>
              <a:cs typeface="Calibri" panose="020F0502020204030204" pitchFamily="34" charset="0"/>
            </a:rPr>
            <a:t>release: </a:t>
          </a:r>
          <a:r>
            <a:rPr lang="en-US" sz="1100" dirty="0" smtClean="0">
              <a:solidFill>
                <a:srgbClr val="FF0000"/>
              </a:solidFill>
              <a:latin typeface="Calibri" panose="020F0502020204030204" pitchFamily="34" charset="0"/>
              <a:cs typeface="Calibri" panose="020F0502020204030204" pitchFamily="34" charset="0"/>
            </a:rPr>
            <a:t>07 June 2021</a:t>
          </a:r>
          <a:endParaRPr lang="en-US" sz="1100" dirty="0">
            <a:latin typeface="Calibri" panose="020F0502020204030204" pitchFamily="34" charset="0"/>
            <a:cs typeface="Calibri" panose="020F0502020204030204" pitchFamily="34" charset="0"/>
          </a:endParaRPr>
        </a:p>
      </dgm:t>
    </dgm:pt>
    <dgm:pt modelId="{197D3F42-CDBC-4452-9C73-FAB9A36AC179}" type="parTrans" cxnId="{CF0E19C8-C463-4C28-84E6-6524AF1F03AC}">
      <dgm:prSet/>
      <dgm:spPr/>
      <dgm:t>
        <a:bodyPr/>
        <a:lstStyle/>
        <a:p>
          <a:endParaRPr lang="en-US"/>
        </a:p>
      </dgm:t>
    </dgm:pt>
    <dgm:pt modelId="{9EFE233C-FCCD-4BA5-8458-B4AFB452BBC9}" type="sibTrans" cxnId="{CF0E19C8-C463-4C28-84E6-6524AF1F03AC}">
      <dgm:prSet/>
      <dgm:spPr/>
      <dgm:t>
        <a:bodyPr/>
        <a:lstStyle/>
        <a:p>
          <a:endParaRPr lang="en-US"/>
        </a:p>
      </dgm:t>
    </dgm:pt>
    <dgm:pt modelId="{E5060278-6E62-4107-B5A5-5E9F6DAD84A9}">
      <dgm:prSet phldrT="[Text]" custT="1"/>
      <dgm:spPr/>
      <dgm:t>
        <a:bodyPr/>
        <a:lstStyle/>
        <a:p>
          <a:r>
            <a:rPr lang="en-US" sz="1500" b="1">
              <a:solidFill>
                <a:srgbClr val="C00000"/>
              </a:solidFill>
            </a:rPr>
            <a:t>Period of Performance</a:t>
          </a:r>
        </a:p>
      </dgm:t>
    </dgm:pt>
    <dgm:pt modelId="{E06806A6-F988-4685-B6D0-5B8432F189D2}" type="parTrans" cxnId="{6B44B0B0-78FC-484A-ADAB-69E78FFF439F}">
      <dgm:prSet/>
      <dgm:spPr/>
      <dgm:t>
        <a:bodyPr/>
        <a:lstStyle/>
        <a:p>
          <a:endParaRPr lang="en-US"/>
        </a:p>
      </dgm:t>
    </dgm:pt>
    <dgm:pt modelId="{1E1A6293-42F3-4F25-BD38-0DACA22FC2C6}" type="sibTrans" cxnId="{6B44B0B0-78FC-484A-ADAB-69E78FFF439F}">
      <dgm:prSet/>
      <dgm:spPr/>
      <dgm:t>
        <a:bodyPr/>
        <a:lstStyle/>
        <a:p>
          <a:endParaRPr lang="en-US"/>
        </a:p>
      </dgm:t>
    </dgm:pt>
    <dgm:pt modelId="{26D4B9B7-F654-40E8-BC2E-836B5ADB5A56}">
      <dgm:prSet phldrT="[Text]" custT="1"/>
      <dgm:spPr/>
      <dgm:t>
        <a:bodyPr/>
        <a:lstStyle/>
        <a:p>
          <a:r>
            <a:rPr lang="en-US" sz="1500" b="1" dirty="0">
              <a:solidFill>
                <a:srgbClr val="C00000"/>
              </a:solidFill>
            </a:rPr>
            <a:t>Points of Contact</a:t>
          </a:r>
        </a:p>
      </dgm:t>
    </dgm:pt>
    <dgm:pt modelId="{8B98BDB9-78F7-46CF-A2A3-16706E0D994A}" type="parTrans" cxnId="{2FD86E0B-4E2E-433E-B6F7-C9DA4F8B17AB}">
      <dgm:prSet/>
      <dgm:spPr/>
      <dgm:t>
        <a:bodyPr/>
        <a:lstStyle/>
        <a:p>
          <a:endParaRPr lang="en-US"/>
        </a:p>
      </dgm:t>
    </dgm:pt>
    <dgm:pt modelId="{7A0B53CE-334D-43AE-9363-75BF61F01FC1}" type="sibTrans" cxnId="{2FD86E0B-4E2E-433E-B6F7-C9DA4F8B17AB}">
      <dgm:prSet/>
      <dgm:spPr/>
      <dgm:t>
        <a:bodyPr/>
        <a:lstStyle/>
        <a:p>
          <a:endParaRPr lang="en-US"/>
        </a:p>
      </dgm:t>
    </dgm:pt>
    <dgm:pt modelId="{482825CB-91E3-4C8C-A652-40B4CCA57C4D}">
      <dgm:prSet custT="1"/>
      <dgm:spPr/>
      <dgm:t>
        <a:bodyPr/>
        <a:lstStyle/>
        <a:p>
          <a:r>
            <a:rPr lang="en-US" sz="1100" dirty="0">
              <a:solidFill>
                <a:srgbClr val="000000"/>
              </a:solidFill>
              <a:latin typeface="Calibri" panose="020F0502020204030204" pitchFamily="34" charset="0"/>
              <a:cs typeface="Calibri" panose="020F0502020204030204" pitchFamily="34" charset="0"/>
            </a:rPr>
            <a:t>60 month (12 month base and four 12 month options) </a:t>
          </a:r>
          <a:endParaRPr lang="en-US" sz="1100" dirty="0"/>
        </a:p>
      </dgm:t>
    </dgm:pt>
    <dgm:pt modelId="{1846D106-06C8-4EFE-B3EF-9B02F2C18502}" type="parTrans" cxnId="{5874FBEA-A5F7-4A7E-97E4-740D8EB6B6AA}">
      <dgm:prSet/>
      <dgm:spPr/>
      <dgm:t>
        <a:bodyPr/>
        <a:lstStyle/>
        <a:p>
          <a:endParaRPr lang="en-US"/>
        </a:p>
      </dgm:t>
    </dgm:pt>
    <dgm:pt modelId="{43E94E9D-CDB6-47B0-8797-F18DDCAB57C4}" type="sibTrans" cxnId="{5874FBEA-A5F7-4A7E-97E4-740D8EB6B6AA}">
      <dgm:prSet/>
      <dgm:spPr/>
      <dgm:t>
        <a:bodyPr/>
        <a:lstStyle/>
        <a:p>
          <a:endParaRPr lang="en-US"/>
        </a:p>
      </dgm:t>
    </dgm:pt>
    <dgm:pt modelId="{1D5B6A45-6482-4E88-AAC2-C2ECEDDFE038}">
      <dgm:prSet custT="1"/>
      <dgm:spPr/>
      <dgm:t>
        <a:bodyPr/>
        <a:lstStyle/>
        <a:p>
          <a:r>
            <a:rPr lang="en-US" sz="1100" spc="-5" dirty="0">
              <a:solidFill>
                <a:prstClr val="black"/>
              </a:solidFill>
              <a:latin typeface="Calibri" panose="020F0502020204030204" pitchFamily="34" charset="0"/>
              <a:cs typeface="Calibri" panose="020F0502020204030204" pitchFamily="34" charset="0"/>
            </a:rPr>
            <a:t>Contracting Officer:  Stasia Baker, stasia.baker@usmc.mil</a:t>
          </a:r>
          <a:endParaRPr lang="en-US" sz="1100"/>
        </a:p>
      </dgm:t>
    </dgm:pt>
    <dgm:pt modelId="{55CD11AE-D2D3-4239-8DA1-6F72B2BC4F1D}" type="parTrans" cxnId="{94FA23A9-864D-449A-A1C6-39CD731CDEB2}">
      <dgm:prSet/>
      <dgm:spPr/>
      <dgm:t>
        <a:bodyPr/>
        <a:lstStyle/>
        <a:p>
          <a:endParaRPr lang="en-US"/>
        </a:p>
      </dgm:t>
    </dgm:pt>
    <dgm:pt modelId="{03322DDA-E9FB-4AED-8BA5-F5E0E0DE8C79}" type="sibTrans" cxnId="{94FA23A9-864D-449A-A1C6-39CD731CDEB2}">
      <dgm:prSet/>
      <dgm:spPr/>
      <dgm:t>
        <a:bodyPr/>
        <a:lstStyle/>
        <a:p>
          <a:endParaRPr lang="en-US"/>
        </a:p>
      </dgm:t>
    </dgm:pt>
    <dgm:pt modelId="{A6F2712A-27B6-4889-80DF-150F16C82509}">
      <dgm:prSet custT="1"/>
      <dgm:spPr/>
      <dgm:t>
        <a:bodyPr/>
        <a:lstStyle/>
        <a:p>
          <a:r>
            <a:rPr lang="en-US" sz="1100" dirty="0">
              <a:solidFill>
                <a:srgbClr val="000000"/>
              </a:solidFill>
              <a:latin typeface="Calibri" panose="020F0502020204030204" pitchFamily="34" charset="0"/>
              <a:cs typeface="Calibri" panose="020F0502020204030204" pitchFamily="34" charset="0"/>
            </a:rPr>
            <a:t>GSA </a:t>
          </a:r>
          <a:r>
            <a:rPr lang="en-US" sz="1100" dirty="0" smtClean="0">
              <a:solidFill>
                <a:srgbClr val="000000"/>
              </a:solidFill>
              <a:latin typeface="Calibri" panose="020F0502020204030204" pitchFamily="34" charset="0"/>
              <a:cs typeface="Calibri" panose="020F0502020204030204" pitchFamily="34" charset="0"/>
            </a:rPr>
            <a:t>Alliant 2 GWAC competitive</a:t>
          </a:r>
          <a:endParaRPr lang="en-US" sz="1100" dirty="0">
            <a:solidFill>
              <a:srgbClr val="000000"/>
            </a:solidFill>
            <a:latin typeface="Calibri" panose="020F0502020204030204" pitchFamily="34" charset="0"/>
            <a:cs typeface="Calibri" panose="020F0502020204030204" pitchFamily="34" charset="0"/>
          </a:endParaRPr>
        </a:p>
      </dgm:t>
    </dgm:pt>
    <dgm:pt modelId="{2E3B868D-DA69-4FBB-85E4-824883AB553D}" type="parTrans" cxnId="{285A15F1-CD8C-45FB-B2F3-51EDE1B7D231}">
      <dgm:prSet/>
      <dgm:spPr/>
      <dgm:t>
        <a:bodyPr/>
        <a:lstStyle/>
        <a:p>
          <a:endParaRPr lang="en-US"/>
        </a:p>
      </dgm:t>
    </dgm:pt>
    <dgm:pt modelId="{C180BB97-D642-49E4-A97F-D308E067F90A}" type="sibTrans" cxnId="{285A15F1-CD8C-45FB-B2F3-51EDE1B7D231}">
      <dgm:prSet/>
      <dgm:spPr/>
      <dgm:t>
        <a:bodyPr/>
        <a:lstStyle/>
        <a:p>
          <a:endParaRPr lang="en-US"/>
        </a:p>
      </dgm:t>
    </dgm:pt>
    <dgm:pt modelId="{1ED85034-DEAC-457E-815A-05C0305568AF}">
      <dgm:prSet custT="1"/>
      <dgm:spPr/>
      <dgm:t>
        <a:bodyPr/>
        <a:lstStyle/>
        <a:p>
          <a:r>
            <a:rPr lang="en-US" sz="1100" dirty="0">
              <a:solidFill>
                <a:srgbClr val="000000"/>
              </a:solidFill>
              <a:latin typeface="Calibri" panose="020F0502020204030204" pitchFamily="34" charset="0"/>
              <a:cs typeface="Calibri" panose="020F0502020204030204" pitchFamily="34" charset="0"/>
            </a:rPr>
            <a:t>Contractor: AT&amp;T Government Solutions, Inc.</a:t>
          </a:r>
          <a:endParaRPr kumimoji="0" lang="en-US" sz="1100" i="0" u="none" strike="noStrike" cap="none" spc="0" normalizeH="0" baseline="0" noProof="0" dirty="0">
            <a:ln>
              <a:noFill/>
            </a:ln>
            <a:solidFill>
              <a:srgbClr val="000000"/>
            </a:solidFill>
            <a:effectLst/>
            <a:uLnTx/>
            <a:uFillTx/>
            <a:latin typeface="Franklin Gothic Demi" panose="020B0703020102020204" pitchFamily="34" charset="0"/>
            <a:cs typeface="Arial"/>
          </a:endParaRPr>
        </a:p>
      </dgm:t>
    </dgm:pt>
    <dgm:pt modelId="{8AC295D8-8B3A-443E-AD08-F747638F3B06}" type="parTrans" cxnId="{9128BDA9-5339-4A44-91F9-C89B642E9F20}">
      <dgm:prSet/>
      <dgm:spPr/>
      <dgm:t>
        <a:bodyPr/>
        <a:lstStyle/>
        <a:p>
          <a:endParaRPr lang="en-US"/>
        </a:p>
      </dgm:t>
    </dgm:pt>
    <dgm:pt modelId="{1D3B3632-A028-4C6C-9E1A-78AF99300FEA}" type="sibTrans" cxnId="{9128BDA9-5339-4A44-91F9-C89B642E9F20}">
      <dgm:prSet/>
      <dgm:spPr/>
      <dgm:t>
        <a:bodyPr/>
        <a:lstStyle/>
        <a:p>
          <a:endParaRPr lang="en-US"/>
        </a:p>
      </dgm:t>
    </dgm:pt>
    <dgm:pt modelId="{264A4999-50EA-4397-B5C5-99ECB4C0EE79}">
      <dgm:prSet custT="1"/>
      <dgm:spPr/>
      <dgm:t>
        <a:bodyPr/>
        <a:lstStyle/>
        <a:p>
          <a:r>
            <a:rPr lang="en-US" sz="1100" dirty="0" smtClean="0">
              <a:solidFill>
                <a:srgbClr val="000000"/>
              </a:solidFill>
              <a:latin typeface="Calibri" panose="020F0502020204030204" pitchFamily="34" charset="0"/>
              <a:cs typeface="Calibri" panose="020F0502020204030204" pitchFamily="34" charset="0"/>
            </a:rPr>
            <a:t>Award: </a:t>
          </a:r>
          <a:r>
            <a:rPr lang="en-US" sz="1100" dirty="0" smtClean="0">
              <a:solidFill>
                <a:srgbClr val="FF0000"/>
              </a:solidFill>
              <a:latin typeface="Calibri" panose="020F0502020204030204" pitchFamily="34" charset="0"/>
              <a:cs typeface="Calibri" panose="020F0502020204030204" pitchFamily="34" charset="0"/>
            </a:rPr>
            <a:t> </a:t>
          </a:r>
          <a:r>
            <a:rPr lang="en-US" sz="1100" dirty="0">
              <a:solidFill>
                <a:srgbClr val="FF0000"/>
              </a:solidFill>
              <a:latin typeface="Calibri" panose="020F0502020204030204" pitchFamily="34" charset="0"/>
              <a:cs typeface="Calibri" panose="020F0502020204030204" pitchFamily="34" charset="0"/>
            </a:rPr>
            <a:t>FY21 QTR4</a:t>
          </a:r>
        </a:p>
      </dgm:t>
    </dgm:pt>
    <dgm:pt modelId="{4390539F-DE8F-440F-AC37-BCDE269069A7}" type="parTrans" cxnId="{305CBB16-EDE5-49C2-9078-29305342C8B8}">
      <dgm:prSet/>
      <dgm:spPr/>
      <dgm:t>
        <a:bodyPr/>
        <a:lstStyle/>
        <a:p>
          <a:endParaRPr lang="en-US"/>
        </a:p>
      </dgm:t>
    </dgm:pt>
    <dgm:pt modelId="{AB43A30F-C14D-4365-8BEC-CDF7041A8704}" type="sibTrans" cxnId="{305CBB16-EDE5-49C2-9078-29305342C8B8}">
      <dgm:prSet/>
      <dgm:spPr/>
      <dgm:t>
        <a:bodyPr/>
        <a:lstStyle/>
        <a:p>
          <a:endParaRPr lang="en-US"/>
        </a:p>
      </dgm:t>
    </dgm:pt>
    <dgm:pt modelId="{BAD99774-712E-4B78-826C-59A1C48BC289}">
      <dgm:prSet custT="1"/>
      <dgm:spPr/>
      <dgm:t>
        <a:bodyPr/>
        <a:lstStyle/>
        <a:p>
          <a:r>
            <a:rPr lang="en-US" sz="1100" dirty="0"/>
            <a:t>Contract Specialist: Dominique Barr, dominique.barr@usmc.mil</a:t>
          </a:r>
        </a:p>
      </dgm:t>
    </dgm:pt>
    <dgm:pt modelId="{C967546C-CE80-408D-B2B1-C22862AA64FE}" type="parTrans" cxnId="{2FC5F0AB-8A2A-4E8E-B329-D4A91200018F}">
      <dgm:prSet/>
      <dgm:spPr/>
      <dgm:t>
        <a:bodyPr/>
        <a:lstStyle/>
        <a:p>
          <a:endParaRPr lang="en-US"/>
        </a:p>
      </dgm:t>
    </dgm:pt>
    <dgm:pt modelId="{878972FA-B22E-409F-94DD-A855F99649A2}" type="sibTrans" cxnId="{2FC5F0AB-8A2A-4E8E-B329-D4A91200018F}">
      <dgm:prSet/>
      <dgm:spPr/>
      <dgm:t>
        <a:bodyPr/>
        <a:lstStyle/>
        <a:p>
          <a:endParaRPr lang="en-US"/>
        </a:p>
      </dgm:t>
    </dgm:pt>
    <dgm:pt modelId="{2B8457D2-E427-4968-8E67-73719C86ACEB}">
      <dgm:prSet phldrT="[Text]" custT="1"/>
      <dgm:spPr/>
      <dgm:t>
        <a:bodyPr/>
        <a:lstStyle/>
        <a:p>
          <a:r>
            <a:rPr lang="en-US" sz="1100" dirty="0">
              <a:latin typeface="Calibri" panose="020F0502020204030204" pitchFamily="34" charset="0"/>
              <a:cs typeface="Calibri" panose="020F0502020204030204" pitchFamily="34" charset="0"/>
            </a:rPr>
            <a:t>Proposal Due: </a:t>
          </a:r>
          <a:r>
            <a:rPr lang="en-US" sz="1100" dirty="0" smtClean="0">
              <a:solidFill>
                <a:srgbClr val="FF0000"/>
              </a:solidFill>
              <a:latin typeface="Calibri" panose="020F0502020204030204" pitchFamily="34" charset="0"/>
              <a:cs typeface="Calibri" panose="020F0502020204030204" pitchFamily="34" charset="0"/>
            </a:rPr>
            <a:t>07 July </a:t>
          </a:r>
          <a:r>
            <a:rPr lang="en-US" sz="1100" dirty="0">
              <a:solidFill>
                <a:srgbClr val="FF0000"/>
              </a:solidFill>
              <a:latin typeface="Calibri" panose="020F0502020204030204" pitchFamily="34" charset="0"/>
              <a:cs typeface="Calibri" panose="020F0502020204030204" pitchFamily="34" charset="0"/>
            </a:rPr>
            <a:t>2021</a:t>
          </a:r>
        </a:p>
      </dgm:t>
    </dgm:pt>
    <dgm:pt modelId="{B0647FFB-CF0D-40EA-8495-70DA2411F2CE}" type="parTrans" cxnId="{64BB087D-FA7A-4D94-8B1D-6184ECB1486F}">
      <dgm:prSet/>
      <dgm:spPr/>
      <dgm:t>
        <a:bodyPr/>
        <a:lstStyle/>
        <a:p>
          <a:endParaRPr lang="en-US"/>
        </a:p>
      </dgm:t>
    </dgm:pt>
    <dgm:pt modelId="{8E6B327B-D232-4B7E-AA52-297051B36CC9}" type="sibTrans" cxnId="{64BB087D-FA7A-4D94-8B1D-6184ECB1486F}">
      <dgm:prSet/>
      <dgm:spPr/>
      <dgm:t>
        <a:bodyPr/>
        <a:lstStyle/>
        <a:p>
          <a:endParaRPr lang="en-US"/>
        </a:p>
      </dgm:t>
    </dgm:pt>
    <dgm:pt modelId="{07A7906F-6648-4315-B551-F5D5F4E38D55}" type="pres">
      <dgm:prSet presAssocID="{276BC62C-900D-4858-BEFD-AB0299419537}" presName="Name0" presStyleCnt="0">
        <dgm:presLayoutVars>
          <dgm:dir/>
          <dgm:animLvl val="lvl"/>
          <dgm:resizeHandles val="exact"/>
        </dgm:presLayoutVars>
      </dgm:prSet>
      <dgm:spPr/>
      <dgm:t>
        <a:bodyPr/>
        <a:lstStyle/>
        <a:p>
          <a:endParaRPr lang="en-US"/>
        </a:p>
      </dgm:t>
    </dgm:pt>
    <dgm:pt modelId="{EC6D525B-9CC7-4669-B5A2-7AE9A65FA1D5}" type="pres">
      <dgm:prSet presAssocID="{954EFB39-E9F4-456C-840E-B4D29077B2B4}" presName="linNode" presStyleCnt="0"/>
      <dgm:spPr/>
    </dgm:pt>
    <dgm:pt modelId="{8F9BA34F-76CC-4487-BE70-BEC4A7A4D2A3}" type="pres">
      <dgm:prSet presAssocID="{954EFB39-E9F4-456C-840E-B4D29077B2B4}" presName="parentText" presStyleLbl="node1" presStyleIdx="0" presStyleCnt="5">
        <dgm:presLayoutVars>
          <dgm:chMax val="1"/>
          <dgm:bulletEnabled val="1"/>
        </dgm:presLayoutVars>
      </dgm:prSet>
      <dgm:spPr/>
      <dgm:t>
        <a:bodyPr/>
        <a:lstStyle/>
        <a:p>
          <a:endParaRPr lang="en-US"/>
        </a:p>
      </dgm:t>
    </dgm:pt>
    <dgm:pt modelId="{83389CE0-770D-426D-9A3A-DCEF8EB0C2BA}" type="pres">
      <dgm:prSet presAssocID="{954EFB39-E9F4-456C-840E-B4D29077B2B4}" presName="descendantText" presStyleLbl="alignAccFollowNode1" presStyleIdx="0" presStyleCnt="5">
        <dgm:presLayoutVars>
          <dgm:bulletEnabled val="1"/>
        </dgm:presLayoutVars>
      </dgm:prSet>
      <dgm:spPr/>
      <dgm:t>
        <a:bodyPr/>
        <a:lstStyle/>
        <a:p>
          <a:endParaRPr lang="en-US"/>
        </a:p>
      </dgm:t>
    </dgm:pt>
    <dgm:pt modelId="{1AC72740-9F0A-49B4-8EDE-C114A4BE92E3}" type="pres">
      <dgm:prSet presAssocID="{E0D822C2-7F56-435C-AA2A-1AF4480A82C5}" presName="sp" presStyleCnt="0"/>
      <dgm:spPr/>
    </dgm:pt>
    <dgm:pt modelId="{C5BDF067-A6DA-4590-A697-1BDDEAB05317}" type="pres">
      <dgm:prSet presAssocID="{2D5B085D-C9EC-4F79-B0CA-FAF97D830130}" presName="linNode" presStyleCnt="0"/>
      <dgm:spPr/>
    </dgm:pt>
    <dgm:pt modelId="{DDD446D3-8D3E-48FF-B632-CD5E3B02A9E8}" type="pres">
      <dgm:prSet presAssocID="{2D5B085D-C9EC-4F79-B0CA-FAF97D830130}" presName="parentText" presStyleLbl="node1" presStyleIdx="1" presStyleCnt="5">
        <dgm:presLayoutVars>
          <dgm:chMax val="1"/>
          <dgm:bulletEnabled val="1"/>
        </dgm:presLayoutVars>
      </dgm:prSet>
      <dgm:spPr/>
      <dgm:t>
        <a:bodyPr/>
        <a:lstStyle/>
        <a:p>
          <a:endParaRPr lang="en-US"/>
        </a:p>
      </dgm:t>
    </dgm:pt>
    <dgm:pt modelId="{6655EA8D-59BF-4348-AB19-7A85BEB9900F}" type="pres">
      <dgm:prSet presAssocID="{2D5B085D-C9EC-4F79-B0CA-FAF97D830130}" presName="descendantText" presStyleLbl="alignAccFollowNode1" presStyleIdx="1" presStyleCnt="5">
        <dgm:presLayoutVars>
          <dgm:bulletEnabled val="1"/>
        </dgm:presLayoutVars>
      </dgm:prSet>
      <dgm:spPr/>
      <dgm:t>
        <a:bodyPr/>
        <a:lstStyle/>
        <a:p>
          <a:endParaRPr lang="en-US"/>
        </a:p>
      </dgm:t>
    </dgm:pt>
    <dgm:pt modelId="{EA10A11A-26DF-4E6B-968F-0731F5779D56}" type="pres">
      <dgm:prSet presAssocID="{509874C9-DC4B-41A6-822C-9DEAFFA3FCEB}" presName="sp" presStyleCnt="0"/>
      <dgm:spPr/>
    </dgm:pt>
    <dgm:pt modelId="{FA5CFB52-CE38-43F7-9658-CFD2C4739967}" type="pres">
      <dgm:prSet presAssocID="{2172493D-1459-4BF0-A809-7872E07D90C4}" presName="linNode" presStyleCnt="0"/>
      <dgm:spPr/>
    </dgm:pt>
    <dgm:pt modelId="{5961AF39-F077-457F-B6B9-2059D40F8C99}" type="pres">
      <dgm:prSet presAssocID="{2172493D-1459-4BF0-A809-7872E07D90C4}" presName="parentText" presStyleLbl="node1" presStyleIdx="2" presStyleCnt="5">
        <dgm:presLayoutVars>
          <dgm:chMax val="1"/>
          <dgm:bulletEnabled val="1"/>
        </dgm:presLayoutVars>
      </dgm:prSet>
      <dgm:spPr/>
      <dgm:t>
        <a:bodyPr/>
        <a:lstStyle/>
        <a:p>
          <a:endParaRPr lang="en-US"/>
        </a:p>
      </dgm:t>
    </dgm:pt>
    <dgm:pt modelId="{D5AD1769-5030-4FAA-94F4-0E1A4A4130D2}" type="pres">
      <dgm:prSet presAssocID="{2172493D-1459-4BF0-A809-7872E07D90C4}" presName="descendantText" presStyleLbl="alignAccFollowNode1" presStyleIdx="2" presStyleCnt="5">
        <dgm:presLayoutVars>
          <dgm:bulletEnabled val="1"/>
        </dgm:presLayoutVars>
      </dgm:prSet>
      <dgm:spPr/>
      <dgm:t>
        <a:bodyPr/>
        <a:lstStyle/>
        <a:p>
          <a:endParaRPr lang="en-US"/>
        </a:p>
      </dgm:t>
    </dgm:pt>
    <dgm:pt modelId="{C3281F20-4C36-4BAC-BF1A-1EF3B0D9A1F1}" type="pres">
      <dgm:prSet presAssocID="{EE6CE72A-6010-4DB7-9E46-3BFF30797B0B}" presName="sp" presStyleCnt="0"/>
      <dgm:spPr/>
    </dgm:pt>
    <dgm:pt modelId="{C40F6B12-3B6C-4CE1-9401-F175FE2F24FC}" type="pres">
      <dgm:prSet presAssocID="{E5060278-6E62-4107-B5A5-5E9F6DAD84A9}" presName="linNode" presStyleCnt="0"/>
      <dgm:spPr/>
    </dgm:pt>
    <dgm:pt modelId="{66B751FA-B439-4313-9F00-316FF3486C30}" type="pres">
      <dgm:prSet presAssocID="{E5060278-6E62-4107-B5A5-5E9F6DAD84A9}" presName="parentText" presStyleLbl="node1" presStyleIdx="3" presStyleCnt="5">
        <dgm:presLayoutVars>
          <dgm:chMax val="1"/>
          <dgm:bulletEnabled val="1"/>
        </dgm:presLayoutVars>
      </dgm:prSet>
      <dgm:spPr/>
      <dgm:t>
        <a:bodyPr/>
        <a:lstStyle/>
        <a:p>
          <a:endParaRPr lang="en-US"/>
        </a:p>
      </dgm:t>
    </dgm:pt>
    <dgm:pt modelId="{D3EF26B1-F782-4EA5-9DA9-E5FB07893AF4}" type="pres">
      <dgm:prSet presAssocID="{E5060278-6E62-4107-B5A5-5E9F6DAD84A9}" presName="descendantText" presStyleLbl="alignAccFollowNode1" presStyleIdx="3" presStyleCnt="5">
        <dgm:presLayoutVars>
          <dgm:bulletEnabled val="1"/>
        </dgm:presLayoutVars>
      </dgm:prSet>
      <dgm:spPr/>
      <dgm:t>
        <a:bodyPr/>
        <a:lstStyle/>
        <a:p>
          <a:endParaRPr lang="en-US"/>
        </a:p>
      </dgm:t>
    </dgm:pt>
    <dgm:pt modelId="{8838094C-5D1E-44E7-8F93-BF6EA7CB674D}" type="pres">
      <dgm:prSet presAssocID="{1E1A6293-42F3-4F25-BD38-0DACA22FC2C6}" presName="sp" presStyleCnt="0"/>
      <dgm:spPr/>
    </dgm:pt>
    <dgm:pt modelId="{E1C823BF-6251-47F1-88BC-475246EF620B}" type="pres">
      <dgm:prSet presAssocID="{26D4B9B7-F654-40E8-BC2E-836B5ADB5A56}" presName="linNode" presStyleCnt="0"/>
      <dgm:spPr/>
    </dgm:pt>
    <dgm:pt modelId="{B6507DD1-314D-4D7D-AEE7-37B95FC34771}" type="pres">
      <dgm:prSet presAssocID="{26D4B9B7-F654-40E8-BC2E-836B5ADB5A56}" presName="parentText" presStyleLbl="node1" presStyleIdx="4" presStyleCnt="5">
        <dgm:presLayoutVars>
          <dgm:chMax val="1"/>
          <dgm:bulletEnabled val="1"/>
        </dgm:presLayoutVars>
      </dgm:prSet>
      <dgm:spPr/>
      <dgm:t>
        <a:bodyPr/>
        <a:lstStyle/>
        <a:p>
          <a:endParaRPr lang="en-US"/>
        </a:p>
      </dgm:t>
    </dgm:pt>
    <dgm:pt modelId="{62B17128-6117-4DB5-9347-BEEFD9BE4F14}" type="pres">
      <dgm:prSet presAssocID="{26D4B9B7-F654-40E8-BC2E-836B5ADB5A56}" presName="descendantText" presStyleLbl="alignAccFollowNode1" presStyleIdx="4" presStyleCnt="5" custLinFactNeighborX="-2677">
        <dgm:presLayoutVars>
          <dgm:bulletEnabled val="1"/>
        </dgm:presLayoutVars>
      </dgm:prSet>
      <dgm:spPr/>
      <dgm:t>
        <a:bodyPr/>
        <a:lstStyle/>
        <a:p>
          <a:endParaRPr lang="en-US"/>
        </a:p>
      </dgm:t>
    </dgm:pt>
  </dgm:ptLst>
  <dgm:cxnLst>
    <dgm:cxn modelId="{764CB72A-D1D9-441E-AF64-F4F83BA23AB6}" type="presOf" srcId="{2D5B085D-C9EC-4F79-B0CA-FAF97D830130}" destId="{DDD446D3-8D3E-48FF-B632-CD5E3B02A9E8}" srcOrd="0" destOrd="0" presId="urn:microsoft.com/office/officeart/2005/8/layout/vList5"/>
    <dgm:cxn modelId="{94FA23A9-864D-449A-A1C6-39CD731CDEB2}" srcId="{26D4B9B7-F654-40E8-BC2E-836B5ADB5A56}" destId="{1D5B6A45-6482-4E88-AAC2-C2ECEDDFE038}" srcOrd="0" destOrd="0" parTransId="{55CD11AE-D2D3-4239-8DA1-6F72B2BC4F1D}" sibTransId="{03322DDA-E9FB-4AED-8BA5-F5E0E0DE8C79}"/>
    <dgm:cxn modelId="{FDD1B1EF-425A-450D-96E4-B00DD4DF0A30}" type="presOf" srcId="{2172493D-1459-4BF0-A809-7872E07D90C4}" destId="{5961AF39-F077-457F-B6B9-2059D40F8C99}" srcOrd="0" destOrd="0" presId="urn:microsoft.com/office/officeart/2005/8/layout/vList5"/>
    <dgm:cxn modelId="{5874FBEA-A5F7-4A7E-97E4-740D8EB6B6AA}" srcId="{E5060278-6E62-4107-B5A5-5E9F6DAD84A9}" destId="{482825CB-91E3-4C8C-A652-40B4CCA57C4D}" srcOrd="0" destOrd="0" parTransId="{1846D106-06C8-4EFE-B3EF-9B02F2C18502}" sibTransId="{43E94E9D-CDB6-47B0-8797-F18DDCAB57C4}"/>
    <dgm:cxn modelId="{38FC8F50-BDCF-4D1A-A6E7-9CC5110CFA57}" type="presOf" srcId="{264A4999-50EA-4397-B5C5-99ECB4C0EE79}" destId="{D5AD1769-5030-4FAA-94F4-0E1A4A4130D2}" srcOrd="0" destOrd="2" presId="urn:microsoft.com/office/officeart/2005/8/layout/vList5"/>
    <dgm:cxn modelId="{FE530817-EA2D-4EE6-AA2C-19688FC71DCC}" type="presOf" srcId="{F3961113-C1BB-49C9-9B40-094574A1E225}" destId="{6655EA8D-59BF-4348-AB19-7A85BEB9900F}" srcOrd="0" destOrd="0" presId="urn:microsoft.com/office/officeart/2005/8/layout/vList5"/>
    <dgm:cxn modelId="{C2C88033-9A06-4422-A86E-4AD0949D7A4E}" type="presOf" srcId="{26D4B9B7-F654-40E8-BC2E-836B5ADB5A56}" destId="{B6507DD1-314D-4D7D-AEE7-37B95FC34771}" srcOrd="0" destOrd="0" presId="urn:microsoft.com/office/officeart/2005/8/layout/vList5"/>
    <dgm:cxn modelId="{64BB087D-FA7A-4D94-8B1D-6184ECB1486F}" srcId="{2172493D-1459-4BF0-A809-7872E07D90C4}" destId="{2B8457D2-E427-4968-8E67-73719C86ACEB}" srcOrd="1" destOrd="0" parTransId="{B0647FFB-CF0D-40EA-8495-70DA2411F2CE}" sibTransId="{8E6B327B-D232-4B7E-AA52-297051B36CC9}"/>
    <dgm:cxn modelId="{1AF9445C-FD07-4507-9FC1-ECB3FD29FD9D}" type="presOf" srcId="{2B8457D2-E427-4968-8E67-73719C86ACEB}" destId="{D5AD1769-5030-4FAA-94F4-0E1A4A4130D2}" srcOrd="0" destOrd="1" presId="urn:microsoft.com/office/officeart/2005/8/layout/vList5"/>
    <dgm:cxn modelId="{09496D80-C5B7-47FB-BA39-88906F675E79}" type="presOf" srcId="{AD476756-06A3-413B-BAC2-83D474842310}" destId="{83389CE0-770D-426D-9A3A-DCEF8EB0C2BA}" srcOrd="0" destOrd="0" presId="urn:microsoft.com/office/officeart/2005/8/layout/vList5"/>
    <dgm:cxn modelId="{ACCC2A33-05B2-4F7F-A6D9-A0D3BF639EE9}" srcId="{2D5B085D-C9EC-4F79-B0CA-FAF97D830130}" destId="{F3961113-C1BB-49C9-9B40-094574A1E225}" srcOrd="0" destOrd="0" parTransId="{C73F6CDD-4B17-4B50-A537-6F5D72059765}" sibTransId="{0352CFEB-DC15-4E57-8711-6A4466AA46E3}"/>
    <dgm:cxn modelId="{2FD86E0B-4E2E-433E-B6F7-C9DA4F8B17AB}" srcId="{276BC62C-900D-4858-BEFD-AB0299419537}" destId="{26D4B9B7-F654-40E8-BC2E-836B5ADB5A56}" srcOrd="4" destOrd="0" parTransId="{8B98BDB9-78F7-46CF-A2A3-16706E0D994A}" sibTransId="{7A0B53CE-334D-43AE-9363-75BF61F01FC1}"/>
    <dgm:cxn modelId="{6B44B0B0-78FC-484A-ADAB-69E78FFF439F}" srcId="{276BC62C-900D-4858-BEFD-AB0299419537}" destId="{E5060278-6E62-4107-B5A5-5E9F6DAD84A9}" srcOrd="3" destOrd="0" parTransId="{E06806A6-F988-4685-B6D0-5B8432F189D2}" sibTransId="{1E1A6293-42F3-4F25-BD38-0DACA22FC2C6}"/>
    <dgm:cxn modelId="{FE553936-3F1F-475F-94EC-3E8FB24AA918}" srcId="{276BC62C-900D-4858-BEFD-AB0299419537}" destId="{2D5B085D-C9EC-4F79-B0CA-FAF97D830130}" srcOrd="1" destOrd="0" parTransId="{2AD5113B-70FF-46EF-86A3-1443249D0BA6}" sibTransId="{509874C9-DC4B-41A6-822C-9DEAFFA3FCEB}"/>
    <dgm:cxn modelId="{CA91DB2A-752E-4A8F-A69E-657DDFE0E4F2}" type="presOf" srcId="{BAD99774-712E-4B78-826C-59A1C48BC289}" destId="{62B17128-6117-4DB5-9347-BEEFD9BE4F14}" srcOrd="0" destOrd="1" presId="urn:microsoft.com/office/officeart/2005/8/layout/vList5"/>
    <dgm:cxn modelId="{6982AC8A-851E-4F57-8027-AD12BB48D1B2}" type="presOf" srcId="{A6F2712A-27B6-4889-80DF-150F16C82509}" destId="{83389CE0-770D-426D-9A3A-DCEF8EB0C2BA}" srcOrd="0" destOrd="1" presId="urn:microsoft.com/office/officeart/2005/8/layout/vList5"/>
    <dgm:cxn modelId="{85815088-8B52-42AB-98E0-7F46DD85D3D2}" type="presOf" srcId="{1ED85034-DEAC-457E-815A-05C0305568AF}" destId="{6655EA8D-59BF-4348-AB19-7A85BEB9900F}" srcOrd="0" destOrd="1" presId="urn:microsoft.com/office/officeart/2005/8/layout/vList5"/>
    <dgm:cxn modelId="{2FC5F0AB-8A2A-4E8E-B329-D4A91200018F}" srcId="{26D4B9B7-F654-40E8-BC2E-836B5ADB5A56}" destId="{BAD99774-712E-4B78-826C-59A1C48BC289}" srcOrd="1" destOrd="0" parTransId="{C967546C-CE80-408D-B2B1-C22862AA64FE}" sibTransId="{878972FA-B22E-409F-94DD-A855F99649A2}"/>
    <dgm:cxn modelId="{CEC07176-2A62-439F-85D4-B72AA0802EA0}" srcId="{276BC62C-900D-4858-BEFD-AB0299419537}" destId="{2172493D-1459-4BF0-A809-7872E07D90C4}" srcOrd="2" destOrd="0" parTransId="{47F38735-62E2-4D18-ABF6-CF7E676DA1DD}" sibTransId="{EE6CE72A-6010-4DB7-9E46-3BFF30797B0B}"/>
    <dgm:cxn modelId="{285A15F1-CD8C-45FB-B2F3-51EDE1B7D231}" srcId="{954EFB39-E9F4-456C-840E-B4D29077B2B4}" destId="{A6F2712A-27B6-4889-80DF-150F16C82509}" srcOrd="1" destOrd="0" parTransId="{2E3B868D-DA69-4FBB-85E4-824883AB553D}" sibTransId="{C180BB97-D642-49E4-A97F-D308E067F90A}"/>
    <dgm:cxn modelId="{04F1FC6E-3A3E-4EF0-BE8A-09395EDB6ABA}" type="presOf" srcId="{1D5B6A45-6482-4E88-AAC2-C2ECEDDFE038}" destId="{62B17128-6117-4DB5-9347-BEEFD9BE4F14}" srcOrd="0" destOrd="0" presId="urn:microsoft.com/office/officeart/2005/8/layout/vList5"/>
    <dgm:cxn modelId="{749A89AA-7B19-48D1-B9BE-7D449C9E9F36}" type="presOf" srcId="{E5060278-6E62-4107-B5A5-5E9F6DAD84A9}" destId="{66B751FA-B439-4313-9F00-316FF3486C30}" srcOrd="0" destOrd="0" presId="urn:microsoft.com/office/officeart/2005/8/layout/vList5"/>
    <dgm:cxn modelId="{CF0E19C8-C463-4C28-84E6-6524AF1F03AC}" srcId="{2172493D-1459-4BF0-A809-7872E07D90C4}" destId="{79BFBE61-646A-4D07-BEF0-92B9898FC227}" srcOrd="0" destOrd="0" parTransId="{197D3F42-CDBC-4452-9C73-FAB9A36AC179}" sibTransId="{9EFE233C-FCCD-4BA5-8458-B4AFB452BBC9}"/>
    <dgm:cxn modelId="{305CBB16-EDE5-49C2-9078-29305342C8B8}" srcId="{2172493D-1459-4BF0-A809-7872E07D90C4}" destId="{264A4999-50EA-4397-B5C5-99ECB4C0EE79}" srcOrd="2" destOrd="0" parTransId="{4390539F-DE8F-440F-AC37-BCDE269069A7}" sibTransId="{AB43A30F-C14D-4365-8BEC-CDF7041A8704}"/>
    <dgm:cxn modelId="{8189B3E2-B8BC-4278-B18C-77DFDA6548C0}" type="presOf" srcId="{79BFBE61-646A-4D07-BEF0-92B9898FC227}" destId="{D5AD1769-5030-4FAA-94F4-0E1A4A4130D2}" srcOrd="0" destOrd="0" presId="urn:microsoft.com/office/officeart/2005/8/layout/vList5"/>
    <dgm:cxn modelId="{D14BAE24-C803-44D4-91CC-CBA2450C5FF0}" type="presOf" srcId="{482825CB-91E3-4C8C-A652-40B4CCA57C4D}" destId="{D3EF26B1-F782-4EA5-9DA9-E5FB07893AF4}" srcOrd="0" destOrd="0" presId="urn:microsoft.com/office/officeart/2005/8/layout/vList5"/>
    <dgm:cxn modelId="{8A47A3A7-4C2D-4009-89DD-20F844B6D695}" srcId="{954EFB39-E9F4-456C-840E-B4D29077B2B4}" destId="{AD476756-06A3-413B-BAC2-83D474842310}" srcOrd="0" destOrd="0" parTransId="{516C77B8-B3C9-45D7-8408-6A73BC08DCFC}" sibTransId="{06D4467F-EE38-4889-8BF7-E549D1203EC8}"/>
    <dgm:cxn modelId="{EEBE737C-C67F-4B23-80A5-AC42ACAD815C}" type="presOf" srcId="{954EFB39-E9F4-456C-840E-B4D29077B2B4}" destId="{8F9BA34F-76CC-4487-BE70-BEC4A7A4D2A3}" srcOrd="0" destOrd="0" presId="urn:microsoft.com/office/officeart/2005/8/layout/vList5"/>
    <dgm:cxn modelId="{951FA351-E0E2-4CDE-A92F-51BE48664B2E}" type="presOf" srcId="{276BC62C-900D-4858-BEFD-AB0299419537}" destId="{07A7906F-6648-4315-B551-F5D5F4E38D55}" srcOrd="0" destOrd="0" presId="urn:microsoft.com/office/officeart/2005/8/layout/vList5"/>
    <dgm:cxn modelId="{BAFED250-9D5F-40AC-B91D-C07F152EB73E}" srcId="{276BC62C-900D-4858-BEFD-AB0299419537}" destId="{954EFB39-E9F4-456C-840E-B4D29077B2B4}" srcOrd="0" destOrd="0" parTransId="{DCD7DEC1-2198-49BB-B6AD-086B65661920}" sibTransId="{E0D822C2-7F56-435C-AA2A-1AF4480A82C5}"/>
    <dgm:cxn modelId="{9128BDA9-5339-4A44-91F9-C89B642E9F20}" srcId="{2D5B085D-C9EC-4F79-B0CA-FAF97D830130}" destId="{1ED85034-DEAC-457E-815A-05C0305568AF}" srcOrd="1" destOrd="0" parTransId="{8AC295D8-8B3A-443E-AD08-F747638F3B06}" sibTransId="{1D3B3632-A028-4C6C-9E1A-78AF99300FEA}"/>
    <dgm:cxn modelId="{ABCDFA14-6DBB-42ED-BA6C-545F3903F3FD}" type="presParOf" srcId="{07A7906F-6648-4315-B551-F5D5F4E38D55}" destId="{EC6D525B-9CC7-4669-B5A2-7AE9A65FA1D5}" srcOrd="0" destOrd="0" presId="urn:microsoft.com/office/officeart/2005/8/layout/vList5"/>
    <dgm:cxn modelId="{A3FADFC9-62FD-4AD4-8565-B5A83F768590}" type="presParOf" srcId="{EC6D525B-9CC7-4669-B5A2-7AE9A65FA1D5}" destId="{8F9BA34F-76CC-4487-BE70-BEC4A7A4D2A3}" srcOrd="0" destOrd="0" presId="urn:microsoft.com/office/officeart/2005/8/layout/vList5"/>
    <dgm:cxn modelId="{FB24FFA6-2335-44F9-9C20-95650D4B2EDA}" type="presParOf" srcId="{EC6D525B-9CC7-4669-B5A2-7AE9A65FA1D5}" destId="{83389CE0-770D-426D-9A3A-DCEF8EB0C2BA}" srcOrd="1" destOrd="0" presId="urn:microsoft.com/office/officeart/2005/8/layout/vList5"/>
    <dgm:cxn modelId="{C5E28944-54F6-48AA-B23F-00589807B5FD}" type="presParOf" srcId="{07A7906F-6648-4315-B551-F5D5F4E38D55}" destId="{1AC72740-9F0A-49B4-8EDE-C114A4BE92E3}" srcOrd="1" destOrd="0" presId="urn:microsoft.com/office/officeart/2005/8/layout/vList5"/>
    <dgm:cxn modelId="{31E2188B-2192-42FC-8121-A44983E3E948}" type="presParOf" srcId="{07A7906F-6648-4315-B551-F5D5F4E38D55}" destId="{C5BDF067-A6DA-4590-A697-1BDDEAB05317}" srcOrd="2" destOrd="0" presId="urn:microsoft.com/office/officeart/2005/8/layout/vList5"/>
    <dgm:cxn modelId="{2017A663-FE01-4980-B048-2571E04E7AB7}" type="presParOf" srcId="{C5BDF067-A6DA-4590-A697-1BDDEAB05317}" destId="{DDD446D3-8D3E-48FF-B632-CD5E3B02A9E8}" srcOrd="0" destOrd="0" presId="urn:microsoft.com/office/officeart/2005/8/layout/vList5"/>
    <dgm:cxn modelId="{3D7D4A31-5A3F-4AE2-948C-A0F985FEE4D8}" type="presParOf" srcId="{C5BDF067-A6DA-4590-A697-1BDDEAB05317}" destId="{6655EA8D-59BF-4348-AB19-7A85BEB9900F}" srcOrd="1" destOrd="0" presId="urn:microsoft.com/office/officeart/2005/8/layout/vList5"/>
    <dgm:cxn modelId="{64B98411-95D5-4B74-885C-C3F25C9ED97B}" type="presParOf" srcId="{07A7906F-6648-4315-B551-F5D5F4E38D55}" destId="{EA10A11A-26DF-4E6B-968F-0731F5779D56}" srcOrd="3" destOrd="0" presId="urn:microsoft.com/office/officeart/2005/8/layout/vList5"/>
    <dgm:cxn modelId="{2B7ACAC1-3D69-45EA-B614-82EC4D1E541A}" type="presParOf" srcId="{07A7906F-6648-4315-B551-F5D5F4E38D55}" destId="{FA5CFB52-CE38-43F7-9658-CFD2C4739967}" srcOrd="4" destOrd="0" presId="urn:microsoft.com/office/officeart/2005/8/layout/vList5"/>
    <dgm:cxn modelId="{8B136B00-7B49-4F38-B545-46740D76314B}" type="presParOf" srcId="{FA5CFB52-CE38-43F7-9658-CFD2C4739967}" destId="{5961AF39-F077-457F-B6B9-2059D40F8C99}" srcOrd="0" destOrd="0" presId="urn:microsoft.com/office/officeart/2005/8/layout/vList5"/>
    <dgm:cxn modelId="{94D2E586-6F90-4877-AC97-4D035DB81DF2}" type="presParOf" srcId="{FA5CFB52-CE38-43F7-9658-CFD2C4739967}" destId="{D5AD1769-5030-4FAA-94F4-0E1A4A4130D2}" srcOrd="1" destOrd="0" presId="urn:microsoft.com/office/officeart/2005/8/layout/vList5"/>
    <dgm:cxn modelId="{CA3050E9-1DA0-434F-A2D5-56C82E4AE201}" type="presParOf" srcId="{07A7906F-6648-4315-B551-F5D5F4E38D55}" destId="{C3281F20-4C36-4BAC-BF1A-1EF3B0D9A1F1}" srcOrd="5" destOrd="0" presId="urn:microsoft.com/office/officeart/2005/8/layout/vList5"/>
    <dgm:cxn modelId="{58BC3203-C731-4D20-A6C8-3A19867B99B4}" type="presParOf" srcId="{07A7906F-6648-4315-B551-F5D5F4E38D55}" destId="{C40F6B12-3B6C-4CE1-9401-F175FE2F24FC}" srcOrd="6" destOrd="0" presId="urn:microsoft.com/office/officeart/2005/8/layout/vList5"/>
    <dgm:cxn modelId="{A25E10E2-C1CA-479A-805C-FEC393BDF48B}" type="presParOf" srcId="{C40F6B12-3B6C-4CE1-9401-F175FE2F24FC}" destId="{66B751FA-B439-4313-9F00-316FF3486C30}" srcOrd="0" destOrd="0" presId="urn:microsoft.com/office/officeart/2005/8/layout/vList5"/>
    <dgm:cxn modelId="{11907ED0-EEDC-43CC-B815-F4EE7E908033}" type="presParOf" srcId="{C40F6B12-3B6C-4CE1-9401-F175FE2F24FC}" destId="{D3EF26B1-F782-4EA5-9DA9-E5FB07893AF4}" srcOrd="1" destOrd="0" presId="urn:microsoft.com/office/officeart/2005/8/layout/vList5"/>
    <dgm:cxn modelId="{7A6757F8-5F67-49CB-BF71-B477AD7D990A}" type="presParOf" srcId="{07A7906F-6648-4315-B551-F5D5F4E38D55}" destId="{8838094C-5D1E-44E7-8F93-BF6EA7CB674D}" srcOrd="7" destOrd="0" presId="urn:microsoft.com/office/officeart/2005/8/layout/vList5"/>
    <dgm:cxn modelId="{4848617C-073B-4317-8778-D328B9B12E4D}" type="presParOf" srcId="{07A7906F-6648-4315-B551-F5D5F4E38D55}" destId="{E1C823BF-6251-47F1-88BC-475246EF620B}" srcOrd="8" destOrd="0" presId="urn:microsoft.com/office/officeart/2005/8/layout/vList5"/>
    <dgm:cxn modelId="{58D0BB98-DF15-468D-B9E0-C743241B34B6}" type="presParOf" srcId="{E1C823BF-6251-47F1-88BC-475246EF620B}" destId="{B6507DD1-314D-4D7D-AEE7-37B95FC34771}" srcOrd="0" destOrd="0" presId="urn:microsoft.com/office/officeart/2005/8/layout/vList5"/>
    <dgm:cxn modelId="{194E1E95-6A2A-4BF6-B9AE-B2924D28F00F}" type="presParOf" srcId="{E1C823BF-6251-47F1-88BC-475246EF620B}" destId="{62B17128-6117-4DB5-9347-BEEFD9BE4F14}" srcOrd="1" destOrd="0" presId="urn:microsoft.com/office/officeart/2005/8/layout/vList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76BC62C-900D-4858-BEFD-AB0299419537}" type="doc">
      <dgm:prSet loTypeId="urn:microsoft.com/office/officeart/2005/8/layout/vList5" loCatId="list" qsTypeId="urn:microsoft.com/office/officeart/2005/8/quickstyle/3d1" qsCatId="3D" csTypeId="urn:microsoft.com/office/officeart/2005/8/colors/accent3_2" csCatId="accent3" phldr="1"/>
      <dgm:spPr/>
      <dgm:t>
        <a:bodyPr/>
        <a:lstStyle/>
        <a:p>
          <a:endParaRPr lang="en-US"/>
        </a:p>
      </dgm:t>
    </dgm:pt>
    <dgm:pt modelId="{954EFB39-E9F4-456C-840E-B4D29077B2B4}">
      <dgm:prSet phldrT="[Text]" custT="1"/>
      <dgm:spPr/>
      <dgm:t>
        <a:bodyPr/>
        <a:lstStyle/>
        <a:p>
          <a:r>
            <a:rPr lang="en-US" sz="1500" b="1" dirty="0">
              <a:solidFill>
                <a:srgbClr val="C00000"/>
              </a:solidFill>
              <a:latin typeface="+mn-lt"/>
            </a:rPr>
            <a:t>Acquisition Strategy</a:t>
          </a:r>
        </a:p>
      </dgm:t>
    </dgm:pt>
    <dgm:pt modelId="{DCD7DEC1-2198-49BB-B6AD-086B65661920}" type="parTrans" cxnId="{BAFED250-9D5F-40AC-B91D-C07F152EB73E}">
      <dgm:prSet/>
      <dgm:spPr/>
      <dgm:t>
        <a:bodyPr/>
        <a:lstStyle/>
        <a:p>
          <a:endParaRPr lang="en-US"/>
        </a:p>
      </dgm:t>
    </dgm:pt>
    <dgm:pt modelId="{E0D822C2-7F56-435C-AA2A-1AF4480A82C5}" type="sibTrans" cxnId="{BAFED250-9D5F-40AC-B91D-C07F152EB73E}">
      <dgm:prSet/>
      <dgm:spPr/>
      <dgm:t>
        <a:bodyPr/>
        <a:lstStyle/>
        <a:p>
          <a:endParaRPr lang="en-US"/>
        </a:p>
      </dgm:t>
    </dgm:pt>
    <dgm:pt modelId="{AD476756-06A3-413B-BAC2-83D474842310}">
      <dgm:prSet phldrT="[Text]" custT="1"/>
      <dgm:spPr/>
      <dgm:t>
        <a:bodyPr/>
        <a:lstStyle/>
        <a:p>
          <a:r>
            <a:rPr lang="en-US" sz="1100" dirty="0">
              <a:solidFill>
                <a:srgbClr val="000000"/>
              </a:solidFill>
              <a:latin typeface="Calibri" panose="020F0502020204030204" pitchFamily="34" charset="0"/>
              <a:cs typeface="Calibri" panose="020F0502020204030204" pitchFamily="34" charset="0"/>
            </a:rPr>
            <a:t>RFP#: M67854-21-R-4018</a:t>
          </a:r>
          <a:endParaRPr lang="en-US" sz="1100" dirty="0"/>
        </a:p>
      </dgm:t>
    </dgm:pt>
    <dgm:pt modelId="{516C77B8-B3C9-45D7-8408-6A73BC08DCFC}" type="parTrans" cxnId="{8A47A3A7-4C2D-4009-89DD-20F844B6D695}">
      <dgm:prSet/>
      <dgm:spPr/>
      <dgm:t>
        <a:bodyPr/>
        <a:lstStyle/>
        <a:p>
          <a:endParaRPr lang="en-US"/>
        </a:p>
      </dgm:t>
    </dgm:pt>
    <dgm:pt modelId="{06D4467F-EE38-4889-8BF7-E549D1203EC8}" type="sibTrans" cxnId="{8A47A3A7-4C2D-4009-89DD-20F844B6D695}">
      <dgm:prSet/>
      <dgm:spPr/>
      <dgm:t>
        <a:bodyPr/>
        <a:lstStyle/>
        <a:p>
          <a:endParaRPr lang="en-US"/>
        </a:p>
      </dgm:t>
    </dgm:pt>
    <dgm:pt modelId="{2D5B085D-C9EC-4F79-B0CA-FAF97D830130}">
      <dgm:prSet phldrT="[Text]" custT="1"/>
      <dgm:spPr/>
      <dgm:t>
        <a:bodyPr/>
        <a:lstStyle/>
        <a:p>
          <a:r>
            <a:rPr lang="en-US" sz="1500" b="1" dirty="0">
              <a:solidFill>
                <a:srgbClr val="C00000"/>
              </a:solidFill>
            </a:rPr>
            <a:t>Current Contract / Original Developer / OEM (if </a:t>
          </a:r>
          <a:r>
            <a:rPr lang="en-US" sz="1500" b="1" dirty="0" err="1">
              <a:solidFill>
                <a:srgbClr val="C00000"/>
              </a:solidFill>
            </a:rPr>
            <a:t>Recompete</a:t>
          </a:r>
          <a:r>
            <a:rPr lang="en-US" sz="1500" b="1" dirty="0">
              <a:solidFill>
                <a:srgbClr val="C00000"/>
              </a:solidFill>
            </a:rPr>
            <a:t>)</a:t>
          </a:r>
        </a:p>
      </dgm:t>
    </dgm:pt>
    <dgm:pt modelId="{2AD5113B-70FF-46EF-86A3-1443249D0BA6}" type="parTrans" cxnId="{FE553936-3F1F-475F-94EC-3E8FB24AA918}">
      <dgm:prSet/>
      <dgm:spPr/>
      <dgm:t>
        <a:bodyPr/>
        <a:lstStyle/>
        <a:p>
          <a:endParaRPr lang="en-US"/>
        </a:p>
      </dgm:t>
    </dgm:pt>
    <dgm:pt modelId="{509874C9-DC4B-41A6-822C-9DEAFFA3FCEB}" type="sibTrans" cxnId="{FE553936-3F1F-475F-94EC-3E8FB24AA918}">
      <dgm:prSet/>
      <dgm:spPr/>
      <dgm:t>
        <a:bodyPr/>
        <a:lstStyle/>
        <a:p>
          <a:endParaRPr lang="en-US"/>
        </a:p>
      </dgm:t>
    </dgm:pt>
    <dgm:pt modelId="{F3961113-C1BB-49C9-9B40-094574A1E225}">
      <dgm:prSet custT="1"/>
      <dgm:spPr/>
      <dgm:t>
        <a:bodyPr/>
        <a:lstStyle/>
        <a:p>
          <a:r>
            <a:rPr lang="en-US" sz="1100" dirty="0">
              <a:solidFill>
                <a:srgbClr val="000000"/>
              </a:solidFill>
              <a:latin typeface="Calibri" panose="020F0502020204030204" pitchFamily="34" charset="0"/>
              <a:cs typeface="Calibri" panose="020F0502020204030204" pitchFamily="34" charset="0"/>
            </a:rPr>
            <a:t>Contract: M67854-17-C-4839</a:t>
          </a:r>
          <a:endParaRPr lang="en-US" sz="1100" dirty="0"/>
        </a:p>
      </dgm:t>
    </dgm:pt>
    <dgm:pt modelId="{C73F6CDD-4B17-4B50-A537-6F5D72059765}" type="parTrans" cxnId="{ACCC2A33-05B2-4F7F-A6D9-A0D3BF639EE9}">
      <dgm:prSet/>
      <dgm:spPr/>
      <dgm:t>
        <a:bodyPr/>
        <a:lstStyle/>
        <a:p>
          <a:endParaRPr lang="en-US"/>
        </a:p>
      </dgm:t>
    </dgm:pt>
    <dgm:pt modelId="{0352CFEB-DC15-4E57-8711-6A4466AA46E3}" type="sibTrans" cxnId="{ACCC2A33-05B2-4F7F-A6D9-A0D3BF639EE9}">
      <dgm:prSet/>
      <dgm:spPr/>
      <dgm:t>
        <a:bodyPr/>
        <a:lstStyle/>
        <a:p>
          <a:endParaRPr lang="en-US"/>
        </a:p>
      </dgm:t>
    </dgm:pt>
    <dgm:pt modelId="{2172493D-1459-4BF0-A809-7872E07D90C4}">
      <dgm:prSet phldrT="[Text]" custT="1"/>
      <dgm:spPr/>
      <dgm:t>
        <a:bodyPr/>
        <a:lstStyle/>
        <a:p>
          <a:r>
            <a:rPr lang="en-US" sz="1500" b="1" dirty="0">
              <a:solidFill>
                <a:srgbClr val="C00000"/>
              </a:solidFill>
            </a:rPr>
            <a:t>Milestones</a:t>
          </a:r>
        </a:p>
      </dgm:t>
    </dgm:pt>
    <dgm:pt modelId="{47F38735-62E2-4D18-ABF6-CF7E676DA1DD}" type="parTrans" cxnId="{CEC07176-2A62-439F-85D4-B72AA0802EA0}">
      <dgm:prSet/>
      <dgm:spPr/>
      <dgm:t>
        <a:bodyPr/>
        <a:lstStyle/>
        <a:p>
          <a:endParaRPr lang="en-US"/>
        </a:p>
      </dgm:t>
    </dgm:pt>
    <dgm:pt modelId="{EE6CE72A-6010-4DB7-9E46-3BFF30797B0B}" type="sibTrans" cxnId="{CEC07176-2A62-439F-85D4-B72AA0802EA0}">
      <dgm:prSet/>
      <dgm:spPr/>
      <dgm:t>
        <a:bodyPr/>
        <a:lstStyle/>
        <a:p>
          <a:endParaRPr lang="en-US"/>
        </a:p>
      </dgm:t>
    </dgm:pt>
    <dgm:pt modelId="{79BFBE61-646A-4D07-BEF0-92B9898FC227}">
      <dgm:prSet phldrT="[Text]" custT="1"/>
      <dgm:spPr/>
      <dgm:t>
        <a:bodyPr/>
        <a:lstStyle/>
        <a:p>
          <a:r>
            <a:rPr lang="en-US" sz="1100" dirty="0">
              <a:solidFill>
                <a:srgbClr val="000000"/>
              </a:solidFill>
              <a:latin typeface="Calibri" panose="020F0502020204030204" pitchFamily="34" charset="0"/>
              <a:cs typeface="Calibri" panose="020F0502020204030204" pitchFamily="34" charset="0"/>
            </a:rPr>
            <a:t>RFQ </a:t>
          </a:r>
          <a:r>
            <a:rPr lang="en-US" sz="1100" dirty="0" smtClean="0">
              <a:solidFill>
                <a:srgbClr val="000000"/>
              </a:solidFill>
              <a:latin typeface="Calibri" panose="020F0502020204030204" pitchFamily="34" charset="0"/>
              <a:cs typeface="Calibri" panose="020F0502020204030204" pitchFamily="34" charset="0"/>
            </a:rPr>
            <a:t>release: </a:t>
          </a:r>
          <a:r>
            <a:rPr lang="en-US" sz="1100" dirty="0" smtClean="0">
              <a:solidFill>
                <a:srgbClr val="FF0000"/>
              </a:solidFill>
              <a:latin typeface="Calibri" panose="020F0502020204030204" pitchFamily="34" charset="0"/>
              <a:cs typeface="Calibri" panose="020F0502020204030204" pitchFamily="34" charset="0"/>
            </a:rPr>
            <a:t>7 </a:t>
          </a:r>
          <a:r>
            <a:rPr lang="en-US" sz="1100" dirty="0">
              <a:solidFill>
                <a:srgbClr val="FF0000"/>
              </a:solidFill>
              <a:latin typeface="Calibri" panose="020F0502020204030204" pitchFamily="34" charset="0"/>
              <a:cs typeface="Calibri" panose="020F0502020204030204" pitchFamily="34" charset="0"/>
            </a:rPr>
            <a:t>June 2021</a:t>
          </a:r>
          <a:endParaRPr lang="en-US" sz="1100" dirty="0">
            <a:solidFill>
              <a:srgbClr val="FF0000"/>
            </a:solidFill>
          </a:endParaRPr>
        </a:p>
      </dgm:t>
    </dgm:pt>
    <dgm:pt modelId="{197D3F42-CDBC-4452-9C73-FAB9A36AC179}" type="parTrans" cxnId="{CF0E19C8-C463-4C28-84E6-6524AF1F03AC}">
      <dgm:prSet/>
      <dgm:spPr/>
      <dgm:t>
        <a:bodyPr/>
        <a:lstStyle/>
        <a:p>
          <a:endParaRPr lang="en-US"/>
        </a:p>
      </dgm:t>
    </dgm:pt>
    <dgm:pt modelId="{9EFE233C-FCCD-4BA5-8458-B4AFB452BBC9}" type="sibTrans" cxnId="{CF0E19C8-C463-4C28-84E6-6524AF1F03AC}">
      <dgm:prSet/>
      <dgm:spPr/>
      <dgm:t>
        <a:bodyPr/>
        <a:lstStyle/>
        <a:p>
          <a:endParaRPr lang="en-US"/>
        </a:p>
      </dgm:t>
    </dgm:pt>
    <dgm:pt modelId="{E5060278-6E62-4107-B5A5-5E9F6DAD84A9}">
      <dgm:prSet phldrT="[Text]" custT="1"/>
      <dgm:spPr/>
      <dgm:t>
        <a:bodyPr/>
        <a:lstStyle/>
        <a:p>
          <a:r>
            <a:rPr lang="en-US" sz="1500" b="1" dirty="0">
              <a:solidFill>
                <a:srgbClr val="C00000"/>
              </a:solidFill>
            </a:rPr>
            <a:t>Period of Performance</a:t>
          </a:r>
        </a:p>
      </dgm:t>
    </dgm:pt>
    <dgm:pt modelId="{E06806A6-F988-4685-B6D0-5B8432F189D2}" type="parTrans" cxnId="{6B44B0B0-78FC-484A-ADAB-69E78FFF439F}">
      <dgm:prSet/>
      <dgm:spPr/>
      <dgm:t>
        <a:bodyPr/>
        <a:lstStyle/>
        <a:p>
          <a:endParaRPr lang="en-US"/>
        </a:p>
      </dgm:t>
    </dgm:pt>
    <dgm:pt modelId="{1E1A6293-42F3-4F25-BD38-0DACA22FC2C6}" type="sibTrans" cxnId="{6B44B0B0-78FC-484A-ADAB-69E78FFF439F}">
      <dgm:prSet/>
      <dgm:spPr/>
      <dgm:t>
        <a:bodyPr/>
        <a:lstStyle/>
        <a:p>
          <a:endParaRPr lang="en-US"/>
        </a:p>
      </dgm:t>
    </dgm:pt>
    <dgm:pt modelId="{26D4B9B7-F654-40E8-BC2E-836B5ADB5A56}">
      <dgm:prSet phldrT="[Text]" custT="1"/>
      <dgm:spPr/>
      <dgm:t>
        <a:bodyPr/>
        <a:lstStyle/>
        <a:p>
          <a:r>
            <a:rPr lang="en-US" sz="1500" b="1" dirty="0">
              <a:solidFill>
                <a:srgbClr val="C00000"/>
              </a:solidFill>
            </a:rPr>
            <a:t>Points of Contact</a:t>
          </a:r>
        </a:p>
      </dgm:t>
    </dgm:pt>
    <dgm:pt modelId="{8B98BDB9-78F7-46CF-A2A3-16706E0D994A}" type="parTrans" cxnId="{2FD86E0B-4E2E-433E-B6F7-C9DA4F8B17AB}">
      <dgm:prSet/>
      <dgm:spPr/>
      <dgm:t>
        <a:bodyPr/>
        <a:lstStyle/>
        <a:p>
          <a:endParaRPr lang="en-US"/>
        </a:p>
      </dgm:t>
    </dgm:pt>
    <dgm:pt modelId="{7A0B53CE-334D-43AE-9363-75BF61F01FC1}" type="sibTrans" cxnId="{2FD86E0B-4E2E-433E-B6F7-C9DA4F8B17AB}">
      <dgm:prSet/>
      <dgm:spPr/>
      <dgm:t>
        <a:bodyPr/>
        <a:lstStyle/>
        <a:p>
          <a:endParaRPr lang="en-US"/>
        </a:p>
      </dgm:t>
    </dgm:pt>
    <dgm:pt modelId="{482825CB-91E3-4C8C-A652-40B4CCA57C4D}">
      <dgm:prSet custT="1"/>
      <dgm:spPr/>
      <dgm:t>
        <a:bodyPr/>
        <a:lstStyle/>
        <a:p>
          <a:r>
            <a:rPr lang="en-US" sz="1100" dirty="0">
              <a:solidFill>
                <a:srgbClr val="000000"/>
              </a:solidFill>
              <a:latin typeface="Calibri" panose="020F0502020204030204" pitchFamily="34" charset="0"/>
              <a:cs typeface="Calibri" panose="020F0502020204030204" pitchFamily="34" charset="0"/>
            </a:rPr>
            <a:t>60 month (12 month base and four 12 month options) </a:t>
          </a:r>
          <a:endParaRPr lang="en-US" sz="1100" dirty="0"/>
        </a:p>
      </dgm:t>
    </dgm:pt>
    <dgm:pt modelId="{1846D106-06C8-4EFE-B3EF-9B02F2C18502}" type="parTrans" cxnId="{5874FBEA-A5F7-4A7E-97E4-740D8EB6B6AA}">
      <dgm:prSet/>
      <dgm:spPr/>
      <dgm:t>
        <a:bodyPr/>
        <a:lstStyle/>
        <a:p>
          <a:endParaRPr lang="en-US"/>
        </a:p>
      </dgm:t>
    </dgm:pt>
    <dgm:pt modelId="{43E94E9D-CDB6-47B0-8797-F18DDCAB57C4}" type="sibTrans" cxnId="{5874FBEA-A5F7-4A7E-97E4-740D8EB6B6AA}">
      <dgm:prSet/>
      <dgm:spPr/>
      <dgm:t>
        <a:bodyPr/>
        <a:lstStyle/>
        <a:p>
          <a:endParaRPr lang="en-US"/>
        </a:p>
      </dgm:t>
    </dgm:pt>
    <dgm:pt modelId="{1D5B6A45-6482-4E88-AAC2-C2ECEDDFE038}">
      <dgm:prSet custT="1"/>
      <dgm:spPr/>
      <dgm:t>
        <a:bodyPr/>
        <a:lstStyle/>
        <a:p>
          <a:r>
            <a:rPr lang="en-US" sz="1100" spc="-5" dirty="0">
              <a:solidFill>
                <a:prstClr val="black"/>
              </a:solidFill>
              <a:latin typeface="Calibri" panose="020F0502020204030204" pitchFamily="34" charset="0"/>
              <a:cs typeface="Calibri" panose="020F0502020204030204" pitchFamily="34" charset="0"/>
            </a:rPr>
            <a:t>Contracting Officer:  Rich Yungwirth, richard.yungwirth@usmc.mil</a:t>
          </a:r>
          <a:endParaRPr lang="en-US" sz="1100" dirty="0">
            <a:latin typeface="Calibri" panose="020F0502020204030204" pitchFamily="34" charset="0"/>
            <a:cs typeface="Calibri" panose="020F0502020204030204" pitchFamily="34" charset="0"/>
          </a:endParaRPr>
        </a:p>
      </dgm:t>
    </dgm:pt>
    <dgm:pt modelId="{55CD11AE-D2D3-4239-8DA1-6F72B2BC4F1D}" type="parTrans" cxnId="{94FA23A9-864D-449A-A1C6-39CD731CDEB2}">
      <dgm:prSet/>
      <dgm:spPr/>
      <dgm:t>
        <a:bodyPr/>
        <a:lstStyle/>
        <a:p>
          <a:endParaRPr lang="en-US"/>
        </a:p>
      </dgm:t>
    </dgm:pt>
    <dgm:pt modelId="{03322DDA-E9FB-4AED-8BA5-F5E0E0DE8C79}" type="sibTrans" cxnId="{94FA23A9-864D-449A-A1C6-39CD731CDEB2}">
      <dgm:prSet/>
      <dgm:spPr/>
      <dgm:t>
        <a:bodyPr/>
        <a:lstStyle/>
        <a:p>
          <a:endParaRPr lang="en-US"/>
        </a:p>
      </dgm:t>
    </dgm:pt>
    <dgm:pt modelId="{1E0151F7-0632-4DFE-85F3-3C5193EC5D30}">
      <dgm:prSet custT="1"/>
      <dgm:spPr/>
      <dgm:t>
        <a:bodyPr/>
        <a:lstStyle/>
        <a:p>
          <a:r>
            <a:rPr lang="en-US" sz="1100" dirty="0" smtClean="0">
              <a:solidFill>
                <a:srgbClr val="000000"/>
              </a:solidFill>
              <a:latin typeface="Calibri" panose="020F0502020204030204" pitchFamily="34" charset="0"/>
              <a:cs typeface="Calibri" panose="020F0502020204030204" pitchFamily="34" charset="0"/>
            </a:rPr>
            <a:t>Navy </a:t>
          </a:r>
          <a:r>
            <a:rPr lang="en-US" sz="1100" dirty="0" err="1" smtClean="0">
              <a:solidFill>
                <a:srgbClr val="000000"/>
              </a:solidFill>
              <a:latin typeface="Calibri" panose="020F0502020204030204" pitchFamily="34" charset="0"/>
              <a:cs typeface="Calibri" panose="020F0502020204030204" pitchFamily="34" charset="0"/>
            </a:rPr>
            <a:t>SeaPort</a:t>
          </a:r>
          <a:r>
            <a:rPr lang="en-US" sz="1100" dirty="0" smtClean="0">
              <a:solidFill>
                <a:srgbClr val="000000"/>
              </a:solidFill>
              <a:latin typeface="Calibri" panose="020F0502020204030204" pitchFamily="34" charset="0"/>
              <a:cs typeface="Calibri" panose="020F0502020204030204" pitchFamily="34" charset="0"/>
            </a:rPr>
            <a:t> small business competitive</a:t>
          </a:r>
          <a:endParaRPr lang="en-US" sz="1100" dirty="0"/>
        </a:p>
      </dgm:t>
    </dgm:pt>
    <dgm:pt modelId="{E5D31239-547D-49BC-900D-D399C46503E8}" type="parTrans" cxnId="{6BDFB121-EDB2-4046-9EFB-94825C9B47C4}">
      <dgm:prSet/>
      <dgm:spPr/>
      <dgm:t>
        <a:bodyPr/>
        <a:lstStyle/>
        <a:p>
          <a:endParaRPr lang="en-US"/>
        </a:p>
      </dgm:t>
    </dgm:pt>
    <dgm:pt modelId="{77E3D426-BA67-4386-8814-95970E378BF0}" type="sibTrans" cxnId="{6BDFB121-EDB2-4046-9EFB-94825C9B47C4}">
      <dgm:prSet/>
      <dgm:spPr/>
      <dgm:t>
        <a:bodyPr/>
        <a:lstStyle/>
        <a:p>
          <a:endParaRPr lang="en-US"/>
        </a:p>
      </dgm:t>
    </dgm:pt>
    <dgm:pt modelId="{85C10858-8C81-4CAD-B9CA-F8CACE82BAC5}">
      <dgm:prSet custT="1"/>
      <dgm:spPr/>
      <dgm:t>
        <a:bodyPr/>
        <a:lstStyle/>
        <a:p>
          <a:r>
            <a:rPr lang="en-US" sz="1100" dirty="0">
              <a:solidFill>
                <a:srgbClr val="000000"/>
              </a:solidFill>
              <a:latin typeface="Calibri" panose="020F0502020204030204" pitchFamily="34" charset="0"/>
              <a:cs typeface="Calibri" panose="020F0502020204030204" pitchFamily="34" charset="0"/>
            </a:rPr>
            <a:t>Contractor: Vintun, LLC</a:t>
          </a:r>
        </a:p>
      </dgm:t>
    </dgm:pt>
    <dgm:pt modelId="{35749E56-A1DA-4E1D-A7EE-6FF618C30472}" type="parTrans" cxnId="{F4D241EB-4468-4F4F-882E-1197392F424B}">
      <dgm:prSet/>
      <dgm:spPr/>
      <dgm:t>
        <a:bodyPr/>
        <a:lstStyle/>
        <a:p>
          <a:endParaRPr lang="en-US"/>
        </a:p>
      </dgm:t>
    </dgm:pt>
    <dgm:pt modelId="{757A12F4-E9DB-4794-9C35-11E84F62B4C0}" type="sibTrans" cxnId="{F4D241EB-4468-4F4F-882E-1197392F424B}">
      <dgm:prSet/>
      <dgm:spPr/>
      <dgm:t>
        <a:bodyPr/>
        <a:lstStyle/>
        <a:p>
          <a:endParaRPr lang="en-US"/>
        </a:p>
      </dgm:t>
    </dgm:pt>
    <dgm:pt modelId="{20979BF2-BCAE-4EB1-A282-E5AF3B924269}">
      <dgm:prSet custT="1"/>
      <dgm:spPr/>
      <dgm:t>
        <a:bodyPr/>
        <a:lstStyle/>
        <a:p>
          <a:r>
            <a:rPr lang="en-US" sz="1100" dirty="0" smtClean="0">
              <a:solidFill>
                <a:srgbClr val="000000"/>
              </a:solidFill>
              <a:latin typeface="Calibri" panose="020F0502020204030204" pitchFamily="34" charset="0"/>
              <a:cs typeface="Calibri" panose="020F0502020204030204" pitchFamily="34" charset="0"/>
            </a:rPr>
            <a:t>Award: </a:t>
          </a:r>
          <a:r>
            <a:rPr lang="en-US" sz="1100" dirty="0" smtClean="0">
              <a:solidFill>
                <a:srgbClr val="FF0000"/>
              </a:solidFill>
              <a:latin typeface="Calibri" panose="020F0502020204030204" pitchFamily="34" charset="0"/>
              <a:cs typeface="Calibri" panose="020F0502020204030204" pitchFamily="34" charset="0"/>
            </a:rPr>
            <a:t> </a:t>
          </a:r>
          <a:r>
            <a:rPr lang="en-US" sz="1100" dirty="0">
              <a:solidFill>
                <a:srgbClr val="FF0000"/>
              </a:solidFill>
              <a:latin typeface="Calibri" panose="020F0502020204030204" pitchFamily="34" charset="0"/>
              <a:cs typeface="Calibri" panose="020F0502020204030204" pitchFamily="34" charset="0"/>
            </a:rPr>
            <a:t>FY21 QTR4</a:t>
          </a:r>
        </a:p>
      </dgm:t>
    </dgm:pt>
    <dgm:pt modelId="{6AE267C7-7842-41FE-AF87-1EA35435F692}" type="parTrans" cxnId="{639F60FB-02BC-4821-9173-8DE16B4DAD72}">
      <dgm:prSet/>
      <dgm:spPr/>
      <dgm:t>
        <a:bodyPr/>
        <a:lstStyle/>
        <a:p>
          <a:endParaRPr lang="en-US"/>
        </a:p>
      </dgm:t>
    </dgm:pt>
    <dgm:pt modelId="{567D6683-E048-4F8C-8220-95FE118BA3DD}" type="sibTrans" cxnId="{639F60FB-02BC-4821-9173-8DE16B4DAD72}">
      <dgm:prSet/>
      <dgm:spPr/>
      <dgm:t>
        <a:bodyPr/>
        <a:lstStyle/>
        <a:p>
          <a:endParaRPr lang="en-US"/>
        </a:p>
      </dgm:t>
    </dgm:pt>
    <dgm:pt modelId="{6A10123C-1EF5-47C8-A9C7-EFED1D14BBE0}">
      <dgm:prSet custT="1"/>
      <dgm:spPr/>
      <dgm:t>
        <a:bodyPr/>
        <a:lstStyle/>
        <a:p>
          <a:r>
            <a:rPr lang="en-US" sz="1100" dirty="0">
              <a:latin typeface="Calibri" panose="020F0502020204030204" pitchFamily="34" charset="0"/>
              <a:cs typeface="Calibri" panose="020F0502020204030204" pitchFamily="34" charset="0"/>
            </a:rPr>
            <a:t>Contract Specialist: Dennis Swafford, dennis.swafford@usmc.mil</a:t>
          </a:r>
        </a:p>
      </dgm:t>
    </dgm:pt>
    <dgm:pt modelId="{8F596834-AD7B-49D0-8947-88796D16C506}" type="parTrans" cxnId="{0CA46DBA-8AD9-446A-9F4F-5D20BEE77ED2}">
      <dgm:prSet/>
      <dgm:spPr/>
      <dgm:t>
        <a:bodyPr/>
        <a:lstStyle/>
        <a:p>
          <a:endParaRPr lang="en-US"/>
        </a:p>
      </dgm:t>
    </dgm:pt>
    <dgm:pt modelId="{90D8DA2C-B3FC-46D4-8B22-00DAD75CB8FC}" type="sibTrans" cxnId="{0CA46DBA-8AD9-446A-9F4F-5D20BEE77ED2}">
      <dgm:prSet/>
      <dgm:spPr/>
      <dgm:t>
        <a:bodyPr/>
        <a:lstStyle/>
        <a:p>
          <a:endParaRPr lang="en-US"/>
        </a:p>
      </dgm:t>
    </dgm:pt>
    <dgm:pt modelId="{C28BFDAF-3D3E-4D8E-833E-9DE46E5EA163}">
      <dgm:prSet phldrT="[Text]" custT="1"/>
      <dgm:spPr/>
      <dgm:t>
        <a:bodyPr/>
        <a:lstStyle/>
        <a:p>
          <a:r>
            <a:rPr lang="en-US" sz="1100" dirty="0">
              <a:latin typeface="Calibri" panose="020F0502020204030204" pitchFamily="34" charset="0"/>
              <a:cs typeface="Calibri" panose="020F0502020204030204" pitchFamily="34" charset="0"/>
            </a:rPr>
            <a:t>Proposal Due: </a:t>
          </a:r>
          <a:r>
            <a:rPr lang="en-US" sz="1100" dirty="0" smtClean="0">
              <a:solidFill>
                <a:srgbClr val="FF0000"/>
              </a:solidFill>
              <a:latin typeface="Calibri" panose="020F0502020204030204" pitchFamily="34" charset="0"/>
              <a:cs typeface="Calibri" panose="020F0502020204030204" pitchFamily="34" charset="0"/>
            </a:rPr>
            <a:t>7 </a:t>
          </a:r>
          <a:r>
            <a:rPr lang="en-US" sz="1100" dirty="0">
              <a:solidFill>
                <a:srgbClr val="FF0000"/>
              </a:solidFill>
              <a:latin typeface="Calibri" panose="020F0502020204030204" pitchFamily="34" charset="0"/>
              <a:cs typeface="Calibri" panose="020F0502020204030204" pitchFamily="34" charset="0"/>
            </a:rPr>
            <a:t>July 2021</a:t>
          </a:r>
          <a:endParaRPr lang="en-US" sz="1100" dirty="0">
            <a:latin typeface="Calibri" panose="020F0502020204030204" pitchFamily="34" charset="0"/>
            <a:cs typeface="Calibri" panose="020F0502020204030204" pitchFamily="34" charset="0"/>
          </a:endParaRPr>
        </a:p>
      </dgm:t>
    </dgm:pt>
    <dgm:pt modelId="{2C49236B-BF13-42E3-944C-F33F9E1994C7}" type="parTrans" cxnId="{F0846F03-2480-44DC-808A-2C1FA5A106BC}">
      <dgm:prSet/>
      <dgm:spPr/>
    </dgm:pt>
    <dgm:pt modelId="{50A1C19D-9E00-4FE7-A650-BB42368EC263}" type="sibTrans" cxnId="{F0846F03-2480-44DC-808A-2C1FA5A106BC}">
      <dgm:prSet/>
      <dgm:spPr/>
    </dgm:pt>
    <dgm:pt modelId="{07A7906F-6648-4315-B551-F5D5F4E38D55}" type="pres">
      <dgm:prSet presAssocID="{276BC62C-900D-4858-BEFD-AB0299419537}" presName="Name0" presStyleCnt="0">
        <dgm:presLayoutVars>
          <dgm:dir/>
          <dgm:animLvl val="lvl"/>
          <dgm:resizeHandles val="exact"/>
        </dgm:presLayoutVars>
      </dgm:prSet>
      <dgm:spPr/>
      <dgm:t>
        <a:bodyPr/>
        <a:lstStyle/>
        <a:p>
          <a:endParaRPr lang="en-US"/>
        </a:p>
      </dgm:t>
    </dgm:pt>
    <dgm:pt modelId="{EC6D525B-9CC7-4669-B5A2-7AE9A65FA1D5}" type="pres">
      <dgm:prSet presAssocID="{954EFB39-E9F4-456C-840E-B4D29077B2B4}" presName="linNode" presStyleCnt="0"/>
      <dgm:spPr/>
    </dgm:pt>
    <dgm:pt modelId="{8F9BA34F-76CC-4487-BE70-BEC4A7A4D2A3}" type="pres">
      <dgm:prSet presAssocID="{954EFB39-E9F4-456C-840E-B4D29077B2B4}" presName="parentText" presStyleLbl="node1" presStyleIdx="0" presStyleCnt="5">
        <dgm:presLayoutVars>
          <dgm:chMax val="1"/>
          <dgm:bulletEnabled val="1"/>
        </dgm:presLayoutVars>
      </dgm:prSet>
      <dgm:spPr/>
      <dgm:t>
        <a:bodyPr/>
        <a:lstStyle/>
        <a:p>
          <a:endParaRPr lang="en-US"/>
        </a:p>
      </dgm:t>
    </dgm:pt>
    <dgm:pt modelId="{83389CE0-770D-426D-9A3A-DCEF8EB0C2BA}" type="pres">
      <dgm:prSet presAssocID="{954EFB39-E9F4-456C-840E-B4D29077B2B4}" presName="descendantText" presStyleLbl="alignAccFollowNode1" presStyleIdx="0" presStyleCnt="5">
        <dgm:presLayoutVars>
          <dgm:bulletEnabled val="1"/>
        </dgm:presLayoutVars>
      </dgm:prSet>
      <dgm:spPr/>
      <dgm:t>
        <a:bodyPr/>
        <a:lstStyle/>
        <a:p>
          <a:endParaRPr lang="en-US"/>
        </a:p>
      </dgm:t>
    </dgm:pt>
    <dgm:pt modelId="{1AC72740-9F0A-49B4-8EDE-C114A4BE92E3}" type="pres">
      <dgm:prSet presAssocID="{E0D822C2-7F56-435C-AA2A-1AF4480A82C5}" presName="sp" presStyleCnt="0"/>
      <dgm:spPr/>
    </dgm:pt>
    <dgm:pt modelId="{C5BDF067-A6DA-4590-A697-1BDDEAB05317}" type="pres">
      <dgm:prSet presAssocID="{2D5B085D-C9EC-4F79-B0CA-FAF97D830130}" presName="linNode" presStyleCnt="0"/>
      <dgm:spPr/>
    </dgm:pt>
    <dgm:pt modelId="{DDD446D3-8D3E-48FF-B632-CD5E3B02A9E8}" type="pres">
      <dgm:prSet presAssocID="{2D5B085D-C9EC-4F79-B0CA-FAF97D830130}" presName="parentText" presStyleLbl="node1" presStyleIdx="1" presStyleCnt="5">
        <dgm:presLayoutVars>
          <dgm:chMax val="1"/>
          <dgm:bulletEnabled val="1"/>
        </dgm:presLayoutVars>
      </dgm:prSet>
      <dgm:spPr/>
      <dgm:t>
        <a:bodyPr/>
        <a:lstStyle/>
        <a:p>
          <a:endParaRPr lang="en-US"/>
        </a:p>
      </dgm:t>
    </dgm:pt>
    <dgm:pt modelId="{6655EA8D-59BF-4348-AB19-7A85BEB9900F}" type="pres">
      <dgm:prSet presAssocID="{2D5B085D-C9EC-4F79-B0CA-FAF97D830130}" presName="descendantText" presStyleLbl="alignAccFollowNode1" presStyleIdx="1" presStyleCnt="5">
        <dgm:presLayoutVars>
          <dgm:bulletEnabled val="1"/>
        </dgm:presLayoutVars>
      </dgm:prSet>
      <dgm:spPr/>
      <dgm:t>
        <a:bodyPr/>
        <a:lstStyle/>
        <a:p>
          <a:endParaRPr lang="en-US"/>
        </a:p>
      </dgm:t>
    </dgm:pt>
    <dgm:pt modelId="{EA10A11A-26DF-4E6B-968F-0731F5779D56}" type="pres">
      <dgm:prSet presAssocID="{509874C9-DC4B-41A6-822C-9DEAFFA3FCEB}" presName="sp" presStyleCnt="0"/>
      <dgm:spPr/>
    </dgm:pt>
    <dgm:pt modelId="{FA5CFB52-CE38-43F7-9658-CFD2C4739967}" type="pres">
      <dgm:prSet presAssocID="{2172493D-1459-4BF0-A809-7872E07D90C4}" presName="linNode" presStyleCnt="0"/>
      <dgm:spPr/>
    </dgm:pt>
    <dgm:pt modelId="{5961AF39-F077-457F-B6B9-2059D40F8C99}" type="pres">
      <dgm:prSet presAssocID="{2172493D-1459-4BF0-A809-7872E07D90C4}" presName="parentText" presStyleLbl="node1" presStyleIdx="2" presStyleCnt="5" custLinFactNeighborX="-2542">
        <dgm:presLayoutVars>
          <dgm:chMax val="1"/>
          <dgm:bulletEnabled val="1"/>
        </dgm:presLayoutVars>
      </dgm:prSet>
      <dgm:spPr/>
      <dgm:t>
        <a:bodyPr/>
        <a:lstStyle/>
        <a:p>
          <a:endParaRPr lang="en-US"/>
        </a:p>
      </dgm:t>
    </dgm:pt>
    <dgm:pt modelId="{D5AD1769-5030-4FAA-94F4-0E1A4A4130D2}" type="pres">
      <dgm:prSet presAssocID="{2172493D-1459-4BF0-A809-7872E07D90C4}" presName="descendantText" presStyleLbl="alignAccFollowNode1" presStyleIdx="2" presStyleCnt="5">
        <dgm:presLayoutVars>
          <dgm:bulletEnabled val="1"/>
        </dgm:presLayoutVars>
      </dgm:prSet>
      <dgm:spPr/>
      <dgm:t>
        <a:bodyPr/>
        <a:lstStyle/>
        <a:p>
          <a:endParaRPr lang="en-US"/>
        </a:p>
      </dgm:t>
    </dgm:pt>
    <dgm:pt modelId="{C3281F20-4C36-4BAC-BF1A-1EF3B0D9A1F1}" type="pres">
      <dgm:prSet presAssocID="{EE6CE72A-6010-4DB7-9E46-3BFF30797B0B}" presName="sp" presStyleCnt="0"/>
      <dgm:spPr/>
    </dgm:pt>
    <dgm:pt modelId="{C40F6B12-3B6C-4CE1-9401-F175FE2F24FC}" type="pres">
      <dgm:prSet presAssocID="{E5060278-6E62-4107-B5A5-5E9F6DAD84A9}" presName="linNode" presStyleCnt="0"/>
      <dgm:spPr/>
    </dgm:pt>
    <dgm:pt modelId="{66B751FA-B439-4313-9F00-316FF3486C30}" type="pres">
      <dgm:prSet presAssocID="{E5060278-6E62-4107-B5A5-5E9F6DAD84A9}" presName="parentText" presStyleLbl="node1" presStyleIdx="3" presStyleCnt="5">
        <dgm:presLayoutVars>
          <dgm:chMax val="1"/>
          <dgm:bulletEnabled val="1"/>
        </dgm:presLayoutVars>
      </dgm:prSet>
      <dgm:spPr/>
      <dgm:t>
        <a:bodyPr/>
        <a:lstStyle/>
        <a:p>
          <a:endParaRPr lang="en-US"/>
        </a:p>
      </dgm:t>
    </dgm:pt>
    <dgm:pt modelId="{D3EF26B1-F782-4EA5-9DA9-E5FB07893AF4}" type="pres">
      <dgm:prSet presAssocID="{E5060278-6E62-4107-B5A5-5E9F6DAD84A9}" presName="descendantText" presStyleLbl="alignAccFollowNode1" presStyleIdx="3" presStyleCnt="5">
        <dgm:presLayoutVars>
          <dgm:bulletEnabled val="1"/>
        </dgm:presLayoutVars>
      </dgm:prSet>
      <dgm:spPr/>
      <dgm:t>
        <a:bodyPr/>
        <a:lstStyle/>
        <a:p>
          <a:endParaRPr lang="en-US"/>
        </a:p>
      </dgm:t>
    </dgm:pt>
    <dgm:pt modelId="{8838094C-5D1E-44E7-8F93-BF6EA7CB674D}" type="pres">
      <dgm:prSet presAssocID="{1E1A6293-42F3-4F25-BD38-0DACA22FC2C6}" presName="sp" presStyleCnt="0"/>
      <dgm:spPr/>
    </dgm:pt>
    <dgm:pt modelId="{E1C823BF-6251-47F1-88BC-475246EF620B}" type="pres">
      <dgm:prSet presAssocID="{26D4B9B7-F654-40E8-BC2E-836B5ADB5A56}" presName="linNode" presStyleCnt="0"/>
      <dgm:spPr/>
    </dgm:pt>
    <dgm:pt modelId="{B6507DD1-314D-4D7D-AEE7-37B95FC34771}" type="pres">
      <dgm:prSet presAssocID="{26D4B9B7-F654-40E8-BC2E-836B5ADB5A56}" presName="parentText" presStyleLbl="node1" presStyleIdx="4" presStyleCnt="5">
        <dgm:presLayoutVars>
          <dgm:chMax val="1"/>
          <dgm:bulletEnabled val="1"/>
        </dgm:presLayoutVars>
      </dgm:prSet>
      <dgm:spPr/>
      <dgm:t>
        <a:bodyPr/>
        <a:lstStyle/>
        <a:p>
          <a:endParaRPr lang="en-US"/>
        </a:p>
      </dgm:t>
    </dgm:pt>
    <dgm:pt modelId="{62B17128-6117-4DB5-9347-BEEFD9BE4F14}" type="pres">
      <dgm:prSet presAssocID="{26D4B9B7-F654-40E8-BC2E-836B5ADB5A56}" presName="descendantText" presStyleLbl="alignAccFollowNode1" presStyleIdx="4" presStyleCnt="5">
        <dgm:presLayoutVars>
          <dgm:bulletEnabled val="1"/>
        </dgm:presLayoutVars>
      </dgm:prSet>
      <dgm:spPr/>
      <dgm:t>
        <a:bodyPr/>
        <a:lstStyle/>
        <a:p>
          <a:endParaRPr lang="en-US"/>
        </a:p>
      </dgm:t>
    </dgm:pt>
  </dgm:ptLst>
  <dgm:cxnLst>
    <dgm:cxn modelId="{764CB72A-D1D9-441E-AF64-F4F83BA23AB6}" type="presOf" srcId="{2D5B085D-C9EC-4F79-B0CA-FAF97D830130}" destId="{DDD446D3-8D3E-48FF-B632-CD5E3B02A9E8}" srcOrd="0" destOrd="0" presId="urn:microsoft.com/office/officeart/2005/8/layout/vList5"/>
    <dgm:cxn modelId="{94FA23A9-864D-449A-A1C6-39CD731CDEB2}" srcId="{26D4B9B7-F654-40E8-BC2E-836B5ADB5A56}" destId="{1D5B6A45-6482-4E88-AAC2-C2ECEDDFE038}" srcOrd="0" destOrd="0" parTransId="{55CD11AE-D2D3-4239-8DA1-6F72B2BC4F1D}" sibTransId="{03322DDA-E9FB-4AED-8BA5-F5E0E0DE8C79}"/>
    <dgm:cxn modelId="{FDD1B1EF-425A-450D-96E4-B00DD4DF0A30}" type="presOf" srcId="{2172493D-1459-4BF0-A809-7872E07D90C4}" destId="{5961AF39-F077-457F-B6B9-2059D40F8C99}" srcOrd="0" destOrd="0" presId="urn:microsoft.com/office/officeart/2005/8/layout/vList5"/>
    <dgm:cxn modelId="{5874FBEA-A5F7-4A7E-97E4-740D8EB6B6AA}" srcId="{E5060278-6E62-4107-B5A5-5E9F6DAD84A9}" destId="{482825CB-91E3-4C8C-A652-40B4CCA57C4D}" srcOrd="0" destOrd="0" parTransId="{1846D106-06C8-4EFE-B3EF-9B02F2C18502}" sibTransId="{43E94E9D-CDB6-47B0-8797-F18DDCAB57C4}"/>
    <dgm:cxn modelId="{FE530817-EA2D-4EE6-AA2C-19688FC71DCC}" type="presOf" srcId="{F3961113-C1BB-49C9-9B40-094574A1E225}" destId="{6655EA8D-59BF-4348-AB19-7A85BEB9900F}" srcOrd="0" destOrd="0" presId="urn:microsoft.com/office/officeart/2005/8/layout/vList5"/>
    <dgm:cxn modelId="{C2C88033-9A06-4422-A86E-4AD0949D7A4E}" type="presOf" srcId="{26D4B9B7-F654-40E8-BC2E-836B5ADB5A56}" destId="{B6507DD1-314D-4D7D-AEE7-37B95FC34771}" srcOrd="0" destOrd="0" presId="urn:microsoft.com/office/officeart/2005/8/layout/vList5"/>
    <dgm:cxn modelId="{09496D80-C5B7-47FB-BA39-88906F675E79}" type="presOf" srcId="{AD476756-06A3-413B-BAC2-83D474842310}" destId="{83389CE0-770D-426D-9A3A-DCEF8EB0C2BA}" srcOrd="0" destOrd="0" presId="urn:microsoft.com/office/officeart/2005/8/layout/vList5"/>
    <dgm:cxn modelId="{639F60FB-02BC-4821-9173-8DE16B4DAD72}" srcId="{2172493D-1459-4BF0-A809-7872E07D90C4}" destId="{20979BF2-BCAE-4EB1-A282-E5AF3B924269}" srcOrd="2" destOrd="0" parTransId="{6AE267C7-7842-41FE-AF87-1EA35435F692}" sibTransId="{567D6683-E048-4F8C-8220-95FE118BA3DD}"/>
    <dgm:cxn modelId="{ACCC2A33-05B2-4F7F-A6D9-A0D3BF639EE9}" srcId="{2D5B085D-C9EC-4F79-B0CA-FAF97D830130}" destId="{F3961113-C1BB-49C9-9B40-094574A1E225}" srcOrd="0" destOrd="0" parTransId="{C73F6CDD-4B17-4B50-A537-6F5D72059765}" sibTransId="{0352CFEB-DC15-4E57-8711-6A4466AA46E3}"/>
    <dgm:cxn modelId="{2FD86E0B-4E2E-433E-B6F7-C9DA4F8B17AB}" srcId="{276BC62C-900D-4858-BEFD-AB0299419537}" destId="{26D4B9B7-F654-40E8-BC2E-836B5ADB5A56}" srcOrd="4" destOrd="0" parTransId="{8B98BDB9-78F7-46CF-A2A3-16706E0D994A}" sibTransId="{7A0B53CE-334D-43AE-9363-75BF61F01FC1}"/>
    <dgm:cxn modelId="{6B44B0B0-78FC-484A-ADAB-69E78FFF439F}" srcId="{276BC62C-900D-4858-BEFD-AB0299419537}" destId="{E5060278-6E62-4107-B5A5-5E9F6DAD84A9}" srcOrd="3" destOrd="0" parTransId="{E06806A6-F988-4685-B6D0-5B8432F189D2}" sibTransId="{1E1A6293-42F3-4F25-BD38-0DACA22FC2C6}"/>
    <dgm:cxn modelId="{FE553936-3F1F-475F-94EC-3E8FB24AA918}" srcId="{276BC62C-900D-4858-BEFD-AB0299419537}" destId="{2D5B085D-C9EC-4F79-B0CA-FAF97D830130}" srcOrd="1" destOrd="0" parTransId="{2AD5113B-70FF-46EF-86A3-1443249D0BA6}" sibTransId="{509874C9-DC4B-41A6-822C-9DEAFFA3FCEB}"/>
    <dgm:cxn modelId="{0CA46DBA-8AD9-446A-9F4F-5D20BEE77ED2}" srcId="{26D4B9B7-F654-40E8-BC2E-836B5ADB5A56}" destId="{6A10123C-1EF5-47C8-A9C7-EFED1D14BBE0}" srcOrd="1" destOrd="0" parTransId="{8F596834-AD7B-49D0-8947-88796D16C506}" sibTransId="{90D8DA2C-B3FC-46D4-8B22-00DAD75CB8FC}"/>
    <dgm:cxn modelId="{22A09106-874F-4C26-88F9-E01CABC22BA0}" type="presOf" srcId="{C28BFDAF-3D3E-4D8E-833E-9DE46E5EA163}" destId="{D5AD1769-5030-4FAA-94F4-0E1A4A4130D2}" srcOrd="0" destOrd="1" presId="urn:microsoft.com/office/officeart/2005/8/layout/vList5"/>
    <dgm:cxn modelId="{B86B3F22-5B4B-4CEB-B39F-E330D6494835}" type="presOf" srcId="{1E0151F7-0632-4DFE-85F3-3C5193EC5D30}" destId="{83389CE0-770D-426D-9A3A-DCEF8EB0C2BA}" srcOrd="0" destOrd="1" presId="urn:microsoft.com/office/officeart/2005/8/layout/vList5"/>
    <dgm:cxn modelId="{CEC07176-2A62-439F-85D4-B72AA0802EA0}" srcId="{276BC62C-900D-4858-BEFD-AB0299419537}" destId="{2172493D-1459-4BF0-A809-7872E07D90C4}" srcOrd="2" destOrd="0" parTransId="{47F38735-62E2-4D18-ABF6-CF7E676DA1DD}" sibTransId="{EE6CE72A-6010-4DB7-9E46-3BFF30797B0B}"/>
    <dgm:cxn modelId="{6BDFB121-EDB2-4046-9EFB-94825C9B47C4}" srcId="{954EFB39-E9F4-456C-840E-B4D29077B2B4}" destId="{1E0151F7-0632-4DFE-85F3-3C5193EC5D30}" srcOrd="1" destOrd="0" parTransId="{E5D31239-547D-49BC-900D-D399C46503E8}" sibTransId="{77E3D426-BA67-4386-8814-95970E378BF0}"/>
    <dgm:cxn modelId="{F6B5CBD2-71AD-4BC2-BBAA-6A4D0CBA27AC}" type="presOf" srcId="{20979BF2-BCAE-4EB1-A282-E5AF3B924269}" destId="{D5AD1769-5030-4FAA-94F4-0E1A4A4130D2}" srcOrd="0" destOrd="2" presId="urn:microsoft.com/office/officeart/2005/8/layout/vList5"/>
    <dgm:cxn modelId="{3ED3747F-659E-42D3-9252-16369344A221}" type="presOf" srcId="{6A10123C-1EF5-47C8-A9C7-EFED1D14BBE0}" destId="{62B17128-6117-4DB5-9347-BEEFD9BE4F14}" srcOrd="0" destOrd="1" presId="urn:microsoft.com/office/officeart/2005/8/layout/vList5"/>
    <dgm:cxn modelId="{04F1FC6E-3A3E-4EF0-BE8A-09395EDB6ABA}" type="presOf" srcId="{1D5B6A45-6482-4E88-AAC2-C2ECEDDFE038}" destId="{62B17128-6117-4DB5-9347-BEEFD9BE4F14}" srcOrd="0" destOrd="0" presId="urn:microsoft.com/office/officeart/2005/8/layout/vList5"/>
    <dgm:cxn modelId="{749A89AA-7B19-48D1-B9BE-7D449C9E9F36}" type="presOf" srcId="{E5060278-6E62-4107-B5A5-5E9F6DAD84A9}" destId="{66B751FA-B439-4313-9F00-316FF3486C30}" srcOrd="0" destOrd="0" presId="urn:microsoft.com/office/officeart/2005/8/layout/vList5"/>
    <dgm:cxn modelId="{CF0E19C8-C463-4C28-84E6-6524AF1F03AC}" srcId="{2172493D-1459-4BF0-A809-7872E07D90C4}" destId="{79BFBE61-646A-4D07-BEF0-92B9898FC227}" srcOrd="0" destOrd="0" parTransId="{197D3F42-CDBC-4452-9C73-FAB9A36AC179}" sibTransId="{9EFE233C-FCCD-4BA5-8458-B4AFB452BBC9}"/>
    <dgm:cxn modelId="{8189B3E2-B8BC-4278-B18C-77DFDA6548C0}" type="presOf" srcId="{79BFBE61-646A-4D07-BEF0-92B9898FC227}" destId="{D5AD1769-5030-4FAA-94F4-0E1A4A4130D2}" srcOrd="0" destOrd="0" presId="urn:microsoft.com/office/officeart/2005/8/layout/vList5"/>
    <dgm:cxn modelId="{D14BAE24-C803-44D4-91CC-CBA2450C5FF0}" type="presOf" srcId="{482825CB-91E3-4C8C-A652-40B4CCA57C4D}" destId="{D3EF26B1-F782-4EA5-9DA9-E5FB07893AF4}" srcOrd="0" destOrd="0" presId="urn:microsoft.com/office/officeart/2005/8/layout/vList5"/>
    <dgm:cxn modelId="{8A47A3A7-4C2D-4009-89DD-20F844B6D695}" srcId="{954EFB39-E9F4-456C-840E-B4D29077B2B4}" destId="{AD476756-06A3-413B-BAC2-83D474842310}" srcOrd="0" destOrd="0" parTransId="{516C77B8-B3C9-45D7-8408-6A73BC08DCFC}" sibTransId="{06D4467F-EE38-4889-8BF7-E549D1203EC8}"/>
    <dgm:cxn modelId="{EEBE737C-C67F-4B23-80A5-AC42ACAD815C}" type="presOf" srcId="{954EFB39-E9F4-456C-840E-B4D29077B2B4}" destId="{8F9BA34F-76CC-4487-BE70-BEC4A7A4D2A3}" srcOrd="0" destOrd="0" presId="urn:microsoft.com/office/officeart/2005/8/layout/vList5"/>
    <dgm:cxn modelId="{F4D241EB-4468-4F4F-882E-1197392F424B}" srcId="{2D5B085D-C9EC-4F79-B0CA-FAF97D830130}" destId="{85C10858-8C81-4CAD-B9CA-F8CACE82BAC5}" srcOrd="1" destOrd="0" parTransId="{35749E56-A1DA-4E1D-A7EE-6FF618C30472}" sibTransId="{757A12F4-E9DB-4794-9C35-11E84F62B4C0}"/>
    <dgm:cxn modelId="{951FA351-E0E2-4CDE-A92F-51BE48664B2E}" type="presOf" srcId="{276BC62C-900D-4858-BEFD-AB0299419537}" destId="{07A7906F-6648-4315-B551-F5D5F4E38D55}" srcOrd="0" destOrd="0" presId="urn:microsoft.com/office/officeart/2005/8/layout/vList5"/>
    <dgm:cxn modelId="{52B2BC26-B586-498E-A218-D7689241419B}" type="presOf" srcId="{85C10858-8C81-4CAD-B9CA-F8CACE82BAC5}" destId="{6655EA8D-59BF-4348-AB19-7A85BEB9900F}" srcOrd="0" destOrd="1" presId="urn:microsoft.com/office/officeart/2005/8/layout/vList5"/>
    <dgm:cxn modelId="{F0846F03-2480-44DC-808A-2C1FA5A106BC}" srcId="{2172493D-1459-4BF0-A809-7872E07D90C4}" destId="{C28BFDAF-3D3E-4D8E-833E-9DE46E5EA163}" srcOrd="1" destOrd="0" parTransId="{2C49236B-BF13-42E3-944C-F33F9E1994C7}" sibTransId="{50A1C19D-9E00-4FE7-A650-BB42368EC263}"/>
    <dgm:cxn modelId="{BAFED250-9D5F-40AC-B91D-C07F152EB73E}" srcId="{276BC62C-900D-4858-BEFD-AB0299419537}" destId="{954EFB39-E9F4-456C-840E-B4D29077B2B4}" srcOrd="0" destOrd="0" parTransId="{DCD7DEC1-2198-49BB-B6AD-086B65661920}" sibTransId="{E0D822C2-7F56-435C-AA2A-1AF4480A82C5}"/>
    <dgm:cxn modelId="{ABCDFA14-6DBB-42ED-BA6C-545F3903F3FD}" type="presParOf" srcId="{07A7906F-6648-4315-B551-F5D5F4E38D55}" destId="{EC6D525B-9CC7-4669-B5A2-7AE9A65FA1D5}" srcOrd="0" destOrd="0" presId="urn:microsoft.com/office/officeart/2005/8/layout/vList5"/>
    <dgm:cxn modelId="{A3FADFC9-62FD-4AD4-8565-B5A83F768590}" type="presParOf" srcId="{EC6D525B-9CC7-4669-B5A2-7AE9A65FA1D5}" destId="{8F9BA34F-76CC-4487-BE70-BEC4A7A4D2A3}" srcOrd="0" destOrd="0" presId="urn:microsoft.com/office/officeart/2005/8/layout/vList5"/>
    <dgm:cxn modelId="{FB24FFA6-2335-44F9-9C20-95650D4B2EDA}" type="presParOf" srcId="{EC6D525B-9CC7-4669-B5A2-7AE9A65FA1D5}" destId="{83389CE0-770D-426D-9A3A-DCEF8EB0C2BA}" srcOrd="1" destOrd="0" presId="urn:microsoft.com/office/officeart/2005/8/layout/vList5"/>
    <dgm:cxn modelId="{C5E28944-54F6-48AA-B23F-00589807B5FD}" type="presParOf" srcId="{07A7906F-6648-4315-B551-F5D5F4E38D55}" destId="{1AC72740-9F0A-49B4-8EDE-C114A4BE92E3}" srcOrd="1" destOrd="0" presId="urn:microsoft.com/office/officeart/2005/8/layout/vList5"/>
    <dgm:cxn modelId="{31E2188B-2192-42FC-8121-A44983E3E948}" type="presParOf" srcId="{07A7906F-6648-4315-B551-F5D5F4E38D55}" destId="{C5BDF067-A6DA-4590-A697-1BDDEAB05317}" srcOrd="2" destOrd="0" presId="urn:microsoft.com/office/officeart/2005/8/layout/vList5"/>
    <dgm:cxn modelId="{2017A663-FE01-4980-B048-2571E04E7AB7}" type="presParOf" srcId="{C5BDF067-A6DA-4590-A697-1BDDEAB05317}" destId="{DDD446D3-8D3E-48FF-B632-CD5E3B02A9E8}" srcOrd="0" destOrd="0" presId="urn:microsoft.com/office/officeart/2005/8/layout/vList5"/>
    <dgm:cxn modelId="{3D7D4A31-5A3F-4AE2-948C-A0F985FEE4D8}" type="presParOf" srcId="{C5BDF067-A6DA-4590-A697-1BDDEAB05317}" destId="{6655EA8D-59BF-4348-AB19-7A85BEB9900F}" srcOrd="1" destOrd="0" presId="urn:microsoft.com/office/officeart/2005/8/layout/vList5"/>
    <dgm:cxn modelId="{64B98411-95D5-4B74-885C-C3F25C9ED97B}" type="presParOf" srcId="{07A7906F-6648-4315-B551-F5D5F4E38D55}" destId="{EA10A11A-26DF-4E6B-968F-0731F5779D56}" srcOrd="3" destOrd="0" presId="urn:microsoft.com/office/officeart/2005/8/layout/vList5"/>
    <dgm:cxn modelId="{2B7ACAC1-3D69-45EA-B614-82EC4D1E541A}" type="presParOf" srcId="{07A7906F-6648-4315-B551-F5D5F4E38D55}" destId="{FA5CFB52-CE38-43F7-9658-CFD2C4739967}" srcOrd="4" destOrd="0" presId="urn:microsoft.com/office/officeart/2005/8/layout/vList5"/>
    <dgm:cxn modelId="{8B136B00-7B49-4F38-B545-46740D76314B}" type="presParOf" srcId="{FA5CFB52-CE38-43F7-9658-CFD2C4739967}" destId="{5961AF39-F077-457F-B6B9-2059D40F8C99}" srcOrd="0" destOrd="0" presId="urn:microsoft.com/office/officeart/2005/8/layout/vList5"/>
    <dgm:cxn modelId="{94D2E586-6F90-4877-AC97-4D035DB81DF2}" type="presParOf" srcId="{FA5CFB52-CE38-43F7-9658-CFD2C4739967}" destId="{D5AD1769-5030-4FAA-94F4-0E1A4A4130D2}" srcOrd="1" destOrd="0" presId="urn:microsoft.com/office/officeart/2005/8/layout/vList5"/>
    <dgm:cxn modelId="{CA3050E9-1DA0-434F-A2D5-56C82E4AE201}" type="presParOf" srcId="{07A7906F-6648-4315-B551-F5D5F4E38D55}" destId="{C3281F20-4C36-4BAC-BF1A-1EF3B0D9A1F1}" srcOrd="5" destOrd="0" presId="urn:microsoft.com/office/officeart/2005/8/layout/vList5"/>
    <dgm:cxn modelId="{58BC3203-C731-4D20-A6C8-3A19867B99B4}" type="presParOf" srcId="{07A7906F-6648-4315-B551-F5D5F4E38D55}" destId="{C40F6B12-3B6C-4CE1-9401-F175FE2F24FC}" srcOrd="6" destOrd="0" presId="urn:microsoft.com/office/officeart/2005/8/layout/vList5"/>
    <dgm:cxn modelId="{A25E10E2-C1CA-479A-805C-FEC393BDF48B}" type="presParOf" srcId="{C40F6B12-3B6C-4CE1-9401-F175FE2F24FC}" destId="{66B751FA-B439-4313-9F00-316FF3486C30}" srcOrd="0" destOrd="0" presId="urn:microsoft.com/office/officeart/2005/8/layout/vList5"/>
    <dgm:cxn modelId="{11907ED0-EEDC-43CC-B815-F4EE7E908033}" type="presParOf" srcId="{C40F6B12-3B6C-4CE1-9401-F175FE2F24FC}" destId="{D3EF26B1-F782-4EA5-9DA9-E5FB07893AF4}" srcOrd="1" destOrd="0" presId="urn:microsoft.com/office/officeart/2005/8/layout/vList5"/>
    <dgm:cxn modelId="{7A6757F8-5F67-49CB-BF71-B477AD7D990A}" type="presParOf" srcId="{07A7906F-6648-4315-B551-F5D5F4E38D55}" destId="{8838094C-5D1E-44E7-8F93-BF6EA7CB674D}" srcOrd="7" destOrd="0" presId="urn:microsoft.com/office/officeart/2005/8/layout/vList5"/>
    <dgm:cxn modelId="{4848617C-073B-4317-8778-D328B9B12E4D}" type="presParOf" srcId="{07A7906F-6648-4315-B551-F5D5F4E38D55}" destId="{E1C823BF-6251-47F1-88BC-475246EF620B}" srcOrd="8" destOrd="0" presId="urn:microsoft.com/office/officeart/2005/8/layout/vList5"/>
    <dgm:cxn modelId="{58D0BB98-DF15-468D-B9E0-C743241B34B6}" type="presParOf" srcId="{E1C823BF-6251-47F1-88BC-475246EF620B}" destId="{B6507DD1-314D-4D7D-AEE7-37B95FC34771}" srcOrd="0" destOrd="0" presId="urn:microsoft.com/office/officeart/2005/8/layout/vList5"/>
    <dgm:cxn modelId="{194E1E95-6A2A-4BF6-B9AE-B2924D28F00F}" type="presParOf" srcId="{E1C823BF-6251-47F1-88BC-475246EF620B}" destId="{62B17128-6117-4DB5-9347-BEEFD9BE4F14}" srcOrd="1" destOrd="0" presId="urn:microsoft.com/office/officeart/2005/8/layout/vList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389CE0-770D-426D-9A3A-DCEF8EB0C2BA}">
      <dsp:nvSpPr>
        <dsp:cNvPr id="0" name=""/>
        <dsp:cNvSpPr/>
      </dsp:nvSpPr>
      <dsp:spPr>
        <a:xfrm rot="5400000">
          <a:off x="3165836" y="-1263780"/>
          <a:ext cx="575764" cy="3250558"/>
        </a:xfrm>
        <a:prstGeom prst="round2SameRect">
          <a:avLst/>
        </a:prstGeom>
        <a:solidFill>
          <a:schemeClr val="accent3">
            <a:alpha val="90000"/>
            <a:tint val="40000"/>
            <a:hueOff val="0"/>
            <a:satOff val="0"/>
            <a:lumOff val="0"/>
            <a:alphaOff val="0"/>
          </a:schemeClr>
        </a:solidFill>
        <a:ln w="9525" cap="flat" cmpd="sng" algn="ctr">
          <a:solidFill>
            <a:schemeClr val="accent3">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57150" lvl="1" indent="-57150" algn="l" defTabSz="488950">
            <a:lnSpc>
              <a:spcPct val="90000"/>
            </a:lnSpc>
            <a:spcBef>
              <a:spcPct val="0"/>
            </a:spcBef>
            <a:spcAft>
              <a:spcPct val="15000"/>
            </a:spcAft>
            <a:buChar char="••"/>
          </a:pPr>
          <a:r>
            <a:rPr lang="en-US" sz="1100" kern="1200" dirty="0">
              <a:solidFill>
                <a:srgbClr val="000000"/>
              </a:solidFill>
              <a:latin typeface="Calibri" panose="020F0502020204030204" pitchFamily="34" charset="0"/>
              <a:cs typeface="Calibri" panose="020F0502020204030204" pitchFamily="34" charset="0"/>
            </a:rPr>
            <a:t>RFP: M67854-21-R-4011</a:t>
          </a:r>
          <a:endParaRPr lang="en-US" sz="1100" kern="1200" dirty="0"/>
        </a:p>
        <a:p>
          <a:pPr marL="57150" lvl="1" indent="-57150" algn="l" defTabSz="488950">
            <a:lnSpc>
              <a:spcPct val="90000"/>
            </a:lnSpc>
            <a:spcBef>
              <a:spcPct val="0"/>
            </a:spcBef>
            <a:spcAft>
              <a:spcPct val="15000"/>
            </a:spcAft>
            <a:buChar char="••"/>
          </a:pPr>
          <a:r>
            <a:rPr lang="en-US" sz="1100" kern="1200" dirty="0">
              <a:solidFill>
                <a:srgbClr val="000000"/>
              </a:solidFill>
              <a:latin typeface="Calibri" panose="020F0502020204030204" pitchFamily="34" charset="0"/>
              <a:cs typeface="Calibri" panose="020F0502020204030204" pitchFamily="34" charset="0"/>
            </a:rPr>
            <a:t>GSA </a:t>
          </a:r>
          <a:r>
            <a:rPr lang="en-US" sz="1100" kern="1200" dirty="0" smtClean="0">
              <a:solidFill>
                <a:srgbClr val="000000"/>
              </a:solidFill>
              <a:latin typeface="Calibri" panose="020F0502020204030204" pitchFamily="34" charset="0"/>
              <a:cs typeface="Calibri" panose="020F0502020204030204" pitchFamily="34" charset="0"/>
            </a:rPr>
            <a:t>Alliant 2 GWAC competitive</a:t>
          </a:r>
          <a:endParaRPr lang="en-US" sz="1100" kern="1200" dirty="0">
            <a:solidFill>
              <a:srgbClr val="000000"/>
            </a:solidFill>
            <a:latin typeface="Calibri" panose="020F0502020204030204" pitchFamily="34" charset="0"/>
            <a:cs typeface="Calibri" panose="020F0502020204030204" pitchFamily="34" charset="0"/>
          </a:endParaRPr>
        </a:p>
      </dsp:txBody>
      <dsp:txXfrm rot="-5400000">
        <a:off x="1828439" y="101723"/>
        <a:ext cx="3222452" cy="519552"/>
      </dsp:txXfrm>
    </dsp:sp>
    <dsp:sp modelId="{8F9BA34F-76CC-4487-BE70-BEC4A7A4D2A3}">
      <dsp:nvSpPr>
        <dsp:cNvPr id="0" name=""/>
        <dsp:cNvSpPr/>
      </dsp:nvSpPr>
      <dsp:spPr>
        <a:xfrm>
          <a:off x="0" y="1646"/>
          <a:ext cx="1828439" cy="719705"/>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7150" tIns="28575" rIns="57150" bIns="28575" numCol="1" spcCol="1270" anchor="ctr" anchorCtr="0">
          <a:noAutofit/>
        </a:bodyPr>
        <a:lstStyle/>
        <a:p>
          <a:pPr lvl="0" algn="ctr" defTabSz="666750">
            <a:lnSpc>
              <a:spcPct val="90000"/>
            </a:lnSpc>
            <a:spcBef>
              <a:spcPct val="0"/>
            </a:spcBef>
            <a:spcAft>
              <a:spcPct val="35000"/>
            </a:spcAft>
          </a:pPr>
          <a:r>
            <a:rPr lang="en-US" sz="1500" b="1" kern="1200">
              <a:solidFill>
                <a:srgbClr val="C00000"/>
              </a:solidFill>
              <a:latin typeface="+mn-lt"/>
            </a:rPr>
            <a:t>Acquisition Strategy</a:t>
          </a:r>
        </a:p>
      </dsp:txBody>
      <dsp:txXfrm>
        <a:off x="35133" y="36779"/>
        <a:ext cx="1758173" cy="649439"/>
      </dsp:txXfrm>
    </dsp:sp>
    <dsp:sp modelId="{6655EA8D-59BF-4348-AB19-7A85BEB9900F}">
      <dsp:nvSpPr>
        <dsp:cNvPr id="0" name=""/>
        <dsp:cNvSpPr/>
      </dsp:nvSpPr>
      <dsp:spPr>
        <a:xfrm rot="5400000">
          <a:off x="3165836" y="-508089"/>
          <a:ext cx="575764" cy="3250558"/>
        </a:xfrm>
        <a:prstGeom prst="round2SameRect">
          <a:avLst/>
        </a:prstGeom>
        <a:solidFill>
          <a:schemeClr val="accent3">
            <a:alpha val="90000"/>
            <a:tint val="40000"/>
            <a:hueOff val="0"/>
            <a:satOff val="0"/>
            <a:lumOff val="0"/>
            <a:alphaOff val="0"/>
          </a:schemeClr>
        </a:solidFill>
        <a:ln w="9525" cap="flat" cmpd="sng" algn="ctr">
          <a:solidFill>
            <a:schemeClr val="accent3">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57150" lvl="1" indent="-57150" algn="l" defTabSz="488950">
            <a:lnSpc>
              <a:spcPct val="90000"/>
            </a:lnSpc>
            <a:spcBef>
              <a:spcPct val="0"/>
            </a:spcBef>
            <a:spcAft>
              <a:spcPct val="15000"/>
            </a:spcAft>
            <a:buChar char="••"/>
          </a:pPr>
          <a:r>
            <a:rPr lang="en-US" sz="1100" kern="1200" dirty="0">
              <a:solidFill>
                <a:srgbClr val="000000"/>
              </a:solidFill>
              <a:latin typeface="Calibri" panose="020F0502020204030204" pitchFamily="34" charset="0"/>
              <a:cs typeface="Calibri" panose="020F0502020204030204" pitchFamily="34" charset="0"/>
            </a:rPr>
            <a:t>Contract: M67854-17-F-4419</a:t>
          </a:r>
          <a:endParaRPr lang="en-US" sz="1100" kern="1200" dirty="0"/>
        </a:p>
        <a:p>
          <a:pPr marL="57150" lvl="1" indent="-57150" algn="l" defTabSz="488950">
            <a:lnSpc>
              <a:spcPct val="90000"/>
            </a:lnSpc>
            <a:spcBef>
              <a:spcPct val="0"/>
            </a:spcBef>
            <a:spcAft>
              <a:spcPct val="15000"/>
            </a:spcAft>
            <a:buChar char="••"/>
          </a:pPr>
          <a:r>
            <a:rPr lang="en-US" sz="1100" kern="1200" dirty="0">
              <a:solidFill>
                <a:srgbClr val="000000"/>
              </a:solidFill>
              <a:latin typeface="Calibri" panose="020F0502020204030204" pitchFamily="34" charset="0"/>
              <a:cs typeface="Calibri" panose="020F0502020204030204" pitchFamily="34" charset="0"/>
            </a:rPr>
            <a:t>Contractor: AT&amp;T Government Solutions, Inc.</a:t>
          </a:r>
          <a:endParaRPr kumimoji="0" lang="en-US" sz="1100" i="0" u="none" strike="noStrike" kern="1200" cap="none" spc="0" normalizeH="0" baseline="0" noProof="0" dirty="0">
            <a:ln>
              <a:noFill/>
            </a:ln>
            <a:solidFill>
              <a:srgbClr val="000000"/>
            </a:solidFill>
            <a:effectLst/>
            <a:uLnTx/>
            <a:uFillTx/>
            <a:latin typeface="Franklin Gothic Demi" panose="020B0703020102020204" pitchFamily="34" charset="0"/>
            <a:cs typeface="Arial"/>
          </a:endParaRPr>
        </a:p>
      </dsp:txBody>
      <dsp:txXfrm rot="-5400000">
        <a:off x="1828439" y="857414"/>
        <a:ext cx="3222452" cy="519552"/>
      </dsp:txXfrm>
    </dsp:sp>
    <dsp:sp modelId="{DDD446D3-8D3E-48FF-B632-CD5E3B02A9E8}">
      <dsp:nvSpPr>
        <dsp:cNvPr id="0" name=""/>
        <dsp:cNvSpPr/>
      </dsp:nvSpPr>
      <dsp:spPr>
        <a:xfrm>
          <a:off x="0" y="757336"/>
          <a:ext cx="1828439" cy="719705"/>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a:lnSpc>
              <a:spcPct val="90000"/>
            </a:lnSpc>
            <a:spcBef>
              <a:spcPct val="0"/>
            </a:spcBef>
            <a:spcAft>
              <a:spcPct val="35000"/>
            </a:spcAft>
          </a:pPr>
          <a:r>
            <a:rPr lang="en-US" sz="1400" b="1" kern="1200" dirty="0">
              <a:solidFill>
                <a:srgbClr val="C00000"/>
              </a:solidFill>
            </a:rPr>
            <a:t>Current Contract / Original Developer / OEM (if </a:t>
          </a:r>
          <a:r>
            <a:rPr lang="en-US" sz="1400" b="1" kern="1200" dirty="0" err="1">
              <a:solidFill>
                <a:srgbClr val="C00000"/>
              </a:solidFill>
            </a:rPr>
            <a:t>Recompete</a:t>
          </a:r>
          <a:r>
            <a:rPr lang="en-US" sz="1400" b="1" kern="1200" dirty="0">
              <a:solidFill>
                <a:srgbClr val="C00000"/>
              </a:solidFill>
            </a:rPr>
            <a:t>)</a:t>
          </a:r>
        </a:p>
      </dsp:txBody>
      <dsp:txXfrm>
        <a:off x="35133" y="792469"/>
        <a:ext cx="1758173" cy="649439"/>
      </dsp:txXfrm>
    </dsp:sp>
    <dsp:sp modelId="{D5AD1769-5030-4FAA-94F4-0E1A4A4130D2}">
      <dsp:nvSpPr>
        <dsp:cNvPr id="0" name=""/>
        <dsp:cNvSpPr/>
      </dsp:nvSpPr>
      <dsp:spPr>
        <a:xfrm rot="5400000">
          <a:off x="3165836" y="247601"/>
          <a:ext cx="575764" cy="3250558"/>
        </a:xfrm>
        <a:prstGeom prst="round2SameRect">
          <a:avLst/>
        </a:prstGeom>
        <a:solidFill>
          <a:schemeClr val="accent3">
            <a:alpha val="90000"/>
            <a:tint val="40000"/>
            <a:hueOff val="0"/>
            <a:satOff val="0"/>
            <a:lumOff val="0"/>
            <a:alphaOff val="0"/>
          </a:schemeClr>
        </a:solidFill>
        <a:ln w="9525" cap="flat" cmpd="sng" algn="ctr">
          <a:solidFill>
            <a:schemeClr val="accent3">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57150" lvl="1" indent="-57150" algn="l" defTabSz="488950">
            <a:lnSpc>
              <a:spcPct val="90000"/>
            </a:lnSpc>
            <a:spcBef>
              <a:spcPct val="0"/>
            </a:spcBef>
            <a:spcAft>
              <a:spcPct val="15000"/>
            </a:spcAft>
            <a:buChar char="••"/>
          </a:pPr>
          <a:r>
            <a:rPr lang="en-US" sz="1100" kern="1200" dirty="0">
              <a:solidFill>
                <a:srgbClr val="000000"/>
              </a:solidFill>
              <a:latin typeface="Calibri" panose="020F0502020204030204" pitchFamily="34" charset="0"/>
              <a:cs typeface="Calibri" panose="020F0502020204030204" pitchFamily="34" charset="0"/>
            </a:rPr>
            <a:t>RFQ </a:t>
          </a:r>
          <a:r>
            <a:rPr lang="en-US" sz="1100" kern="1200" dirty="0" smtClean="0">
              <a:solidFill>
                <a:srgbClr val="000000"/>
              </a:solidFill>
              <a:latin typeface="Calibri" panose="020F0502020204030204" pitchFamily="34" charset="0"/>
              <a:cs typeface="Calibri" panose="020F0502020204030204" pitchFamily="34" charset="0"/>
            </a:rPr>
            <a:t>release: </a:t>
          </a:r>
          <a:r>
            <a:rPr lang="en-US" sz="1100" kern="1200" dirty="0" smtClean="0">
              <a:solidFill>
                <a:srgbClr val="FF0000"/>
              </a:solidFill>
              <a:latin typeface="Calibri" panose="020F0502020204030204" pitchFamily="34" charset="0"/>
              <a:cs typeface="Calibri" panose="020F0502020204030204" pitchFamily="34" charset="0"/>
            </a:rPr>
            <a:t>07 June 2021</a:t>
          </a:r>
          <a:endParaRPr lang="en-US" sz="1100" kern="1200" dirty="0">
            <a:latin typeface="Calibri" panose="020F0502020204030204" pitchFamily="34" charset="0"/>
            <a:cs typeface="Calibri" panose="020F0502020204030204" pitchFamily="34" charset="0"/>
          </a:endParaRPr>
        </a:p>
        <a:p>
          <a:pPr marL="57150" lvl="1" indent="-57150" algn="l" defTabSz="488950">
            <a:lnSpc>
              <a:spcPct val="90000"/>
            </a:lnSpc>
            <a:spcBef>
              <a:spcPct val="0"/>
            </a:spcBef>
            <a:spcAft>
              <a:spcPct val="15000"/>
            </a:spcAft>
            <a:buChar char="••"/>
          </a:pPr>
          <a:r>
            <a:rPr lang="en-US" sz="1100" kern="1200" dirty="0">
              <a:latin typeface="Calibri" panose="020F0502020204030204" pitchFamily="34" charset="0"/>
              <a:cs typeface="Calibri" panose="020F0502020204030204" pitchFamily="34" charset="0"/>
            </a:rPr>
            <a:t>Proposal Due: </a:t>
          </a:r>
          <a:r>
            <a:rPr lang="en-US" sz="1100" kern="1200" dirty="0" smtClean="0">
              <a:solidFill>
                <a:srgbClr val="FF0000"/>
              </a:solidFill>
              <a:latin typeface="Calibri" panose="020F0502020204030204" pitchFamily="34" charset="0"/>
              <a:cs typeface="Calibri" panose="020F0502020204030204" pitchFamily="34" charset="0"/>
            </a:rPr>
            <a:t>07 July </a:t>
          </a:r>
          <a:r>
            <a:rPr lang="en-US" sz="1100" kern="1200" dirty="0">
              <a:solidFill>
                <a:srgbClr val="FF0000"/>
              </a:solidFill>
              <a:latin typeface="Calibri" panose="020F0502020204030204" pitchFamily="34" charset="0"/>
              <a:cs typeface="Calibri" panose="020F0502020204030204" pitchFamily="34" charset="0"/>
            </a:rPr>
            <a:t>2021</a:t>
          </a:r>
        </a:p>
        <a:p>
          <a:pPr marL="57150" lvl="1" indent="-57150" algn="l" defTabSz="488950">
            <a:lnSpc>
              <a:spcPct val="90000"/>
            </a:lnSpc>
            <a:spcBef>
              <a:spcPct val="0"/>
            </a:spcBef>
            <a:spcAft>
              <a:spcPct val="15000"/>
            </a:spcAft>
            <a:buChar char="••"/>
          </a:pPr>
          <a:r>
            <a:rPr lang="en-US" sz="1100" kern="1200" dirty="0" smtClean="0">
              <a:solidFill>
                <a:srgbClr val="000000"/>
              </a:solidFill>
              <a:latin typeface="Calibri" panose="020F0502020204030204" pitchFamily="34" charset="0"/>
              <a:cs typeface="Calibri" panose="020F0502020204030204" pitchFamily="34" charset="0"/>
            </a:rPr>
            <a:t>Award: </a:t>
          </a:r>
          <a:r>
            <a:rPr lang="en-US" sz="1100" kern="1200" dirty="0" smtClean="0">
              <a:solidFill>
                <a:srgbClr val="FF0000"/>
              </a:solidFill>
              <a:latin typeface="Calibri" panose="020F0502020204030204" pitchFamily="34" charset="0"/>
              <a:cs typeface="Calibri" panose="020F0502020204030204" pitchFamily="34" charset="0"/>
            </a:rPr>
            <a:t> </a:t>
          </a:r>
          <a:r>
            <a:rPr lang="en-US" sz="1100" kern="1200" dirty="0">
              <a:solidFill>
                <a:srgbClr val="FF0000"/>
              </a:solidFill>
              <a:latin typeface="Calibri" panose="020F0502020204030204" pitchFamily="34" charset="0"/>
              <a:cs typeface="Calibri" panose="020F0502020204030204" pitchFamily="34" charset="0"/>
            </a:rPr>
            <a:t>FY21 QTR4</a:t>
          </a:r>
        </a:p>
      </dsp:txBody>
      <dsp:txXfrm rot="-5400000">
        <a:off x="1828439" y="1613104"/>
        <a:ext cx="3222452" cy="519552"/>
      </dsp:txXfrm>
    </dsp:sp>
    <dsp:sp modelId="{5961AF39-F077-457F-B6B9-2059D40F8C99}">
      <dsp:nvSpPr>
        <dsp:cNvPr id="0" name=""/>
        <dsp:cNvSpPr/>
      </dsp:nvSpPr>
      <dsp:spPr>
        <a:xfrm>
          <a:off x="0" y="1513027"/>
          <a:ext cx="1828439" cy="719705"/>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7150" tIns="28575" rIns="57150" bIns="28575" numCol="1" spcCol="1270" anchor="ctr" anchorCtr="0">
          <a:noAutofit/>
        </a:bodyPr>
        <a:lstStyle/>
        <a:p>
          <a:pPr lvl="0" algn="ctr" defTabSz="666750">
            <a:lnSpc>
              <a:spcPct val="90000"/>
            </a:lnSpc>
            <a:spcBef>
              <a:spcPct val="0"/>
            </a:spcBef>
            <a:spcAft>
              <a:spcPct val="35000"/>
            </a:spcAft>
          </a:pPr>
          <a:r>
            <a:rPr lang="en-US" sz="1500" b="1" kern="1200">
              <a:solidFill>
                <a:srgbClr val="C00000"/>
              </a:solidFill>
            </a:rPr>
            <a:t>Milestones</a:t>
          </a:r>
        </a:p>
      </dsp:txBody>
      <dsp:txXfrm>
        <a:off x="35133" y="1548160"/>
        <a:ext cx="1758173" cy="649439"/>
      </dsp:txXfrm>
    </dsp:sp>
    <dsp:sp modelId="{D3EF26B1-F782-4EA5-9DA9-E5FB07893AF4}">
      <dsp:nvSpPr>
        <dsp:cNvPr id="0" name=""/>
        <dsp:cNvSpPr/>
      </dsp:nvSpPr>
      <dsp:spPr>
        <a:xfrm rot="5400000">
          <a:off x="3165836" y="1003291"/>
          <a:ext cx="575764" cy="3250558"/>
        </a:xfrm>
        <a:prstGeom prst="round2SameRect">
          <a:avLst/>
        </a:prstGeom>
        <a:solidFill>
          <a:schemeClr val="accent3">
            <a:alpha val="90000"/>
            <a:tint val="40000"/>
            <a:hueOff val="0"/>
            <a:satOff val="0"/>
            <a:lumOff val="0"/>
            <a:alphaOff val="0"/>
          </a:schemeClr>
        </a:solidFill>
        <a:ln w="9525" cap="flat" cmpd="sng" algn="ctr">
          <a:solidFill>
            <a:schemeClr val="accent3">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57150" lvl="1" indent="-57150" algn="l" defTabSz="488950">
            <a:lnSpc>
              <a:spcPct val="90000"/>
            </a:lnSpc>
            <a:spcBef>
              <a:spcPct val="0"/>
            </a:spcBef>
            <a:spcAft>
              <a:spcPct val="15000"/>
            </a:spcAft>
            <a:buChar char="••"/>
          </a:pPr>
          <a:r>
            <a:rPr lang="en-US" sz="1100" kern="1200" dirty="0">
              <a:solidFill>
                <a:srgbClr val="000000"/>
              </a:solidFill>
              <a:latin typeface="Calibri" panose="020F0502020204030204" pitchFamily="34" charset="0"/>
              <a:cs typeface="Calibri" panose="020F0502020204030204" pitchFamily="34" charset="0"/>
            </a:rPr>
            <a:t>60 month (12 month base and four 12 month options) </a:t>
          </a:r>
          <a:endParaRPr lang="en-US" sz="1100" kern="1200" dirty="0"/>
        </a:p>
      </dsp:txBody>
      <dsp:txXfrm rot="-5400000">
        <a:off x="1828439" y="2368794"/>
        <a:ext cx="3222452" cy="519552"/>
      </dsp:txXfrm>
    </dsp:sp>
    <dsp:sp modelId="{66B751FA-B439-4313-9F00-316FF3486C30}">
      <dsp:nvSpPr>
        <dsp:cNvPr id="0" name=""/>
        <dsp:cNvSpPr/>
      </dsp:nvSpPr>
      <dsp:spPr>
        <a:xfrm>
          <a:off x="0" y="2268718"/>
          <a:ext cx="1828439" cy="719705"/>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7150" tIns="28575" rIns="57150" bIns="28575" numCol="1" spcCol="1270" anchor="ctr" anchorCtr="0">
          <a:noAutofit/>
        </a:bodyPr>
        <a:lstStyle/>
        <a:p>
          <a:pPr lvl="0" algn="ctr" defTabSz="666750">
            <a:lnSpc>
              <a:spcPct val="90000"/>
            </a:lnSpc>
            <a:spcBef>
              <a:spcPct val="0"/>
            </a:spcBef>
            <a:spcAft>
              <a:spcPct val="35000"/>
            </a:spcAft>
          </a:pPr>
          <a:r>
            <a:rPr lang="en-US" sz="1500" b="1" kern="1200">
              <a:solidFill>
                <a:srgbClr val="C00000"/>
              </a:solidFill>
            </a:rPr>
            <a:t>Period of Performance</a:t>
          </a:r>
        </a:p>
      </dsp:txBody>
      <dsp:txXfrm>
        <a:off x="35133" y="2303851"/>
        <a:ext cx="1758173" cy="649439"/>
      </dsp:txXfrm>
    </dsp:sp>
    <dsp:sp modelId="{62B17128-6117-4DB5-9347-BEEFD9BE4F14}">
      <dsp:nvSpPr>
        <dsp:cNvPr id="0" name=""/>
        <dsp:cNvSpPr/>
      </dsp:nvSpPr>
      <dsp:spPr>
        <a:xfrm rot="5400000">
          <a:off x="3116889" y="1758982"/>
          <a:ext cx="575764" cy="3250558"/>
        </a:xfrm>
        <a:prstGeom prst="round2SameRect">
          <a:avLst/>
        </a:prstGeom>
        <a:solidFill>
          <a:schemeClr val="accent3">
            <a:alpha val="90000"/>
            <a:tint val="40000"/>
            <a:hueOff val="0"/>
            <a:satOff val="0"/>
            <a:lumOff val="0"/>
            <a:alphaOff val="0"/>
          </a:schemeClr>
        </a:solidFill>
        <a:ln w="9525" cap="flat" cmpd="sng" algn="ctr">
          <a:solidFill>
            <a:schemeClr val="accent3">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57150" lvl="1" indent="-57150" algn="l" defTabSz="488950">
            <a:lnSpc>
              <a:spcPct val="90000"/>
            </a:lnSpc>
            <a:spcBef>
              <a:spcPct val="0"/>
            </a:spcBef>
            <a:spcAft>
              <a:spcPct val="15000"/>
            </a:spcAft>
            <a:buChar char="••"/>
          </a:pPr>
          <a:r>
            <a:rPr lang="en-US" sz="1100" kern="1200" spc="-5" dirty="0">
              <a:solidFill>
                <a:prstClr val="black"/>
              </a:solidFill>
              <a:latin typeface="Calibri" panose="020F0502020204030204" pitchFamily="34" charset="0"/>
              <a:cs typeface="Calibri" panose="020F0502020204030204" pitchFamily="34" charset="0"/>
            </a:rPr>
            <a:t>Contracting Officer:  Stasia Baker, stasia.baker@usmc.mil</a:t>
          </a:r>
          <a:endParaRPr lang="en-US" sz="1100" kern="1200"/>
        </a:p>
        <a:p>
          <a:pPr marL="57150" lvl="1" indent="-57150" algn="l" defTabSz="488950">
            <a:lnSpc>
              <a:spcPct val="90000"/>
            </a:lnSpc>
            <a:spcBef>
              <a:spcPct val="0"/>
            </a:spcBef>
            <a:spcAft>
              <a:spcPct val="15000"/>
            </a:spcAft>
            <a:buChar char="••"/>
          </a:pPr>
          <a:r>
            <a:rPr lang="en-US" sz="1100" kern="1200" dirty="0"/>
            <a:t>Contract Specialist: Dominique Barr, dominique.barr@usmc.mil</a:t>
          </a:r>
        </a:p>
      </dsp:txBody>
      <dsp:txXfrm rot="-5400000">
        <a:off x="1779492" y="3124485"/>
        <a:ext cx="3222452" cy="519552"/>
      </dsp:txXfrm>
    </dsp:sp>
    <dsp:sp modelId="{B6507DD1-314D-4D7D-AEE7-37B95FC34771}">
      <dsp:nvSpPr>
        <dsp:cNvPr id="0" name=""/>
        <dsp:cNvSpPr/>
      </dsp:nvSpPr>
      <dsp:spPr>
        <a:xfrm>
          <a:off x="0" y="3024409"/>
          <a:ext cx="1828439" cy="719705"/>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7150" tIns="28575" rIns="57150" bIns="28575" numCol="1" spcCol="1270" anchor="ctr" anchorCtr="0">
          <a:noAutofit/>
        </a:bodyPr>
        <a:lstStyle/>
        <a:p>
          <a:pPr lvl="0" algn="ctr" defTabSz="666750">
            <a:lnSpc>
              <a:spcPct val="90000"/>
            </a:lnSpc>
            <a:spcBef>
              <a:spcPct val="0"/>
            </a:spcBef>
            <a:spcAft>
              <a:spcPct val="35000"/>
            </a:spcAft>
          </a:pPr>
          <a:r>
            <a:rPr lang="en-US" sz="1500" b="1" kern="1200" dirty="0">
              <a:solidFill>
                <a:srgbClr val="C00000"/>
              </a:solidFill>
            </a:rPr>
            <a:t>Points of Contact</a:t>
          </a:r>
        </a:p>
      </dsp:txBody>
      <dsp:txXfrm>
        <a:off x="35133" y="3059542"/>
        <a:ext cx="1758173" cy="64943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389CE0-770D-426D-9A3A-DCEF8EB0C2BA}">
      <dsp:nvSpPr>
        <dsp:cNvPr id="0" name=""/>
        <dsp:cNvSpPr/>
      </dsp:nvSpPr>
      <dsp:spPr>
        <a:xfrm rot="5400000">
          <a:off x="3333323" y="-1346588"/>
          <a:ext cx="565598" cy="3403409"/>
        </a:xfrm>
        <a:prstGeom prst="round2SameRect">
          <a:avLst/>
        </a:prstGeom>
        <a:solidFill>
          <a:schemeClr val="accent3">
            <a:alpha val="90000"/>
            <a:tint val="40000"/>
            <a:hueOff val="0"/>
            <a:satOff val="0"/>
            <a:lumOff val="0"/>
            <a:alphaOff val="0"/>
          </a:schemeClr>
        </a:solidFill>
        <a:ln w="9525" cap="flat" cmpd="sng" algn="ctr">
          <a:solidFill>
            <a:schemeClr val="accent3">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57150" lvl="1" indent="-57150" algn="l" defTabSz="488950">
            <a:lnSpc>
              <a:spcPct val="90000"/>
            </a:lnSpc>
            <a:spcBef>
              <a:spcPct val="0"/>
            </a:spcBef>
            <a:spcAft>
              <a:spcPct val="15000"/>
            </a:spcAft>
            <a:buChar char="••"/>
          </a:pPr>
          <a:r>
            <a:rPr lang="en-US" sz="1100" kern="1200" dirty="0">
              <a:solidFill>
                <a:srgbClr val="000000"/>
              </a:solidFill>
              <a:latin typeface="Calibri" panose="020F0502020204030204" pitchFamily="34" charset="0"/>
              <a:cs typeface="Calibri" panose="020F0502020204030204" pitchFamily="34" charset="0"/>
            </a:rPr>
            <a:t>RFP#: M67854-21-R-4018</a:t>
          </a:r>
          <a:endParaRPr lang="en-US" sz="1100" kern="1200" dirty="0"/>
        </a:p>
        <a:p>
          <a:pPr marL="57150" lvl="1" indent="-57150" algn="l" defTabSz="488950">
            <a:lnSpc>
              <a:spcPct val="90000"/>
            </a:lnSpc>
            <a:spcBef>
              <a:spcPct val="0"/>
            </a:spcBef>
            <a:spcAft>
              <a:spcPct val="15000"/>
            </a:spcAft>
            <a:buChar char="••"/>
          </a:pPr>
          <a:r>
            <a:rPr lang="en-US" sz="1100" kern="1200" dirty="0" smtClean="0">
              <a:solidFill>
                <a:srgbClr val="000000"/>
              </a:solidFill>
              <a:latin typeface="Calibri" panose="020F0502020204030204" pitchFamily="34" charset="0"/>
              <a:cs typeface="Calibri" panose="020F0502020204030204" pitchFamily="34" charset="0"/>
            </a:rPr>
            <a:t>Navy </a:t>
          </a:r>
          <a:r>
            <a:rPr lang="en-US" sz="1100" kern="1200" dirty="0" err="1" smtClean="0">
              <a:solidFill>
                <a:srgbClr val="000000"/>
              </a:solidFill>
              <a:latin typeface="Calibri" panose="020F0502020204030204" pitchFamily="34" charset="0"/>
              <a:cs typeface="Calibri" panose="020F0502020204030204" pitchFamily="34" charset="0"/>
            </a:rPr>
            <a:t>SeaPort</a:t>
          </a:r>
          <a:r>
            <a:rPr lang="en-US" sz="1100" kern="1200" dirty="0" smtClean="0">
              <a:solidFill>
                <a:srgbClr val="000000"/>
              </a:solidFill>
              <a:latin typeface="Calibri" panose="020F0502020204030204" pitchFamily="34" charset="0"/>
              <a:cs typeface="Calibri" panose="020F0502020204030204" pitchFamily="34" charset="0"/>
            </a:rPr>
            <a:t> small business competitive</a:t>
          </a:r>
          <a:endParaRPr lang="en-US" sz="1100" kern="1200" dirty="0"/>
        </a:p>
      </dsp:txBody>
      <dsp:txXfrm rot="-5400000">
        <a:off x="1914418" y="99927"/>
        <a:ext cx="3375799" cy="510378"/>
      </dsp:txXfrm>
    </dsp:sp>
    <dsp:sp modelId="{8F9BA34F-76CC-4487-BE70-BEC4A7A4D2A3}">
      <dsp:nvSpPr>
        <dsp:cNvPr id="0" name=""/>
        <dsp:cNvSpPr/>
      </dsp:nvSpPr>
      <dsp:spPr>
        <a:xfrm>
          <a:off x="0" y="1617"/>
          <a:ext cx="1914418" cy="706998"/>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7150" tIns="28575" rIns="57150" bIns="28575" numCol="1" spcCol="1270" anchor="ctr" anchorCtr="0">
          <a:noAutofit/>
        </a:bodyPr>
        <a:lstStyle/>
        <a:p>
          <a:pPr lvl="0" algn="ctr" defTabSz="666750">
            <a:lnSpc>
              <a:spcPct val="90000"/>
            </a:lnSpc>
            <a:spcBef>
              <a:spcPct val="0"/>
            </a:spcBef>
            <a:spcAft>
              <a:spcPct val="35000"/>
            </a:spcAft>
          </a:pPr>
          <a:r>
            <a:rPr lang="en-US" sz="1500" b="1" kern="1200" dirty="0">
              <a:solidFill>
                <a:srgbClr val="C00000"/>
              </a:solidFill>
              <a:latin typeface="+mn-lt"/>
            </a:rPr>
            <a:t>Acquisition Strategy</a:t>
          </a:r>
        </a:p>
      </dsp:txBody>
      <dsp:txXfrm>
        <a:off x="34513" y="36130"/>
        <a:ext cx="1845392" cy="637972"/>
      </dsp:txXfrm>
    </dsp:sp>
    <dsp:sp modelId="{6655EA8D-59BF-4348-AB19-7A85BEB9900F}">
      <dsp:nvSpPr>
        <dsp:cNvPr id="0" name=""/>
        <dsp:cNvSpPr/>
      </dsp:nvSpPr>
      <dsp:spPr>
        <a:xfrm rot="5400000">
          <a:off x="3333323" y="-604240"/>
          <a:ext cx="565598" cy="3403409"/>
        </a:xfrm>
        <a:prstGeom prst="round2SameRect">
          <a:avLst/>
        </a:prstGeom>
        <a:solidFill>
          <a:schemeClr val="accent3">
            <a:alpha val="90000"/>
            <a:tint val="40000"/>
            <a:hueOff val="0"/>
            <a:satOff val="0"/>
            <a:lumOff val="0"/>
            <a:alphaOff val="0"/>
          </a:schemeClr>
        </a:solidFill>
        <a:ln w="9525" cap="flat" cmpd="sng" algn="ctr">
          <a:solidFill>
            <a:schemeClr val="accent3">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57150" lvl="1" indent="-57150" algn="l" defTabSz="488950">
            <a:lnSpc>
              <a:spcPct val="90000"/>
            </a:lnSpc>
            <a:spcBef>
              <a:spcPct val="0"/>
            </a:spcBef>
            <a:spcAft>
              <a:spcPct val="15000"/>
            </a:spcAft>
            <a:buChar char="••"/>
          </a:pPr>
          <a:r>
            <a:rPr lang="en-US" sz="1100" kern="1200" dirty="0">
              <a:solidFill>
                <a:srgbClr val="000000"/>
              </a:solidFill>
              <a:latin typeface="Calibri" panose="020F0502020204030204" pitchFamily="34" charset="0"/>
              <a:cs typeface="Calibri" panose="020F0502020204030204" pitchFamily="34" charset="0"/>
            </a:rPr>
            <a:t>Contract: M67854-17-C-4839</a:t>
          </a:r>
          <a:endParaRPr lang="en-US" sz="1100" kern="1200" dirty="0"/>
        </a:p>
        <a:p>
          <a:pPr marL="57150" lvl="1" indent="-57150" algn="l" defTabSz="488950">
            <a:lnSpc>
              <a:spcPct val="90000"/>
            </a:lnSpc>
            <a:spcBef>
              <a:spcPct val="0"/>
            </a:spcBef>
            <a:spcAft>
              <a:spcPct val="15000"/>
            </a:spcAft>
            <a:buChar char="••"/>
          </a:pPr>
          <a:r>
            <a:rPr lang="en-US" sz="1100" kern="1200" dirty="0">
              <a:solidFill>
                <a:srgbClr val="000000"/>
              </a:solidFill>
              <a:latin typeface="Calibri" panose="020F0502020204030204" pitchFamily="34" charset="0"/>
              <a:cs typeface="Calibri" panose="020F0502020204030204" pitchFamily="34" charset="0"/>
            </a:rPr>
            <a:t>Contractor: Vintun, LLC</a:t>
          </a:r>
        </a:p>
      </dsp:txBody>
      <dsp:txXfrm rot="-5400000">
        <a:off x="1914418" y="842275"/>
        <a:ext cx="3375799" cy="510378"/>
      </dsp:txXfrm>
    </dsp:sp>
    <dsp:sp modelId="{DDD446D3-8D3E-48FF-B632-CD5E3B02A9E8}">
      <dsp:nvSpPr>
        <dsp:cNvPr id="0" name=""/>
        <dsp:cNvSpPr/>
      </dsp:nvSpPr>
      <dsp:spPr>
        <a:xfrm>
          <a:off x="0" y="743965"/>
          <a:ext cx="1914418" cy="706998"/>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7150" tIns="28575" rIns="57150" bIns="28575" numCol="1" spcCol="1270" anchor="ctr" anchorCtr="0">
          <a:noAutofit/>
        </a:bodyPr>
        <a:lstStyle/>
        <a:p>
          <a:pPr lvl="0" algn="ctr" defTabSz="666750">
            <a:lnSpc>
              <a:spcPct val="90000"/>
            </a:lnSpc>
            <a:spcBef>
              <a:spcPct val="0"/>
            </a:spcBef>
            <a:spcAft>
              <a:spcPct val="35000"/>
            </a:spcAft>
          </a:pPr>
          <a:r>
            <a:rPr lang="en-US" sz="1500" b="1" kern="1200" dirty="0">
              <a:solidFill>
                <a:srgbClr val="C00000"/>
              </a:solidFill>
            </a:rPr>
            <a:t>Current Contract / Original Developer / OEM (if </a:t>
          </a:r>
          <a:r>
            <a:rPr lang="en-US" sz="1500" b="1" kern="1200" dirty="0" err="1">
              <a:solidFill>
                <a:srgbClr val="C00000"/>
              </a:solidFill>
            </a:rPr>
            <a:t>Recompete</a:t>
          </a:r>
          <a:r>
            <a:rPr lang="en-US" sz="1500" b="1" kern="1200" dirty="0">
              <a:solidFill>
                <a:srgbClr val="C00000"/>
              </a:solidFill>
            </a:rPr>
            <a:t>)</a:t>
          </a:r>
        </a:p>
      </dsp:txBody>
      <dsp:txXfrm>
        <a:off x="34513" y="778478"/>
        <a:ext cx="1845392" cy="637972"/>
      </dsp:txXfrm>
    </dsp:sp>
    <dsp:sp modelId="{D5AD1769-5030-4FAA-94F4-0E1A4A4130D2}">
      <dsp:nvSpPr>
        <dsp:cNvPr id="0" name=""/>
        <dsp:cNvSpPr/>
      </dsp:nvSpPr>
      <dsp:spPr>
        <a:xfrm rot="5400000">
          <a:off x="3333323" y="138107"/>
          <a:ext cx="565598" cy="3403409"/>
        </a:xfrm>
        <a:prstGeom prst="round2SameRect">
          <a:avLst/>
        </a:prstGeom>
        <a:solidFill>
          <a:schemeClr val="accent3">
            <a:alpha val="90000"/>
            <a:tint val="40000"/>
            <a:hueOff val="0"/>
            <a:satOff val="0"/>
            <a:lumOff val="0"/>
            <a:alphaOff val="0"/>
          </a:schemeClr>
        </a:solidFill>
        <a:ln w="9525" cap="flat" cmpd="sng" algn="ctr">
          <a:solidFill>
            <a:schemeClr val="accent3">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57150" lvl="1" indent="-57150" algn="l" defTabSz="488950">
            <a:lnSpc>
              <a:spcPct val="90000"/>
            </a:lnSpc>
            <a:spcBef>
              <a:spcPct val="0"/>
            </a:spcBef>
            <a:spcAft>
              <a:spcPct val="15000"/>
            </a:spcAft>
            <a:buChar char="••"/>
          </a:pPr>
          <a:r>
            <a:rPr lang="en-US" sz="1100" kern="1200" dirty="0">
              <a:solidFill>
                <a:srgbClr val="000000"/>
              </a:solidFill>
              <a:latin typeface="Calibri" panose="020F0502020204030204" pitchFamily="34" charset="0"/>
              <a:cs typeface="Calibri" panose="020F0502020204030204" pitchFamily="34" charset="0"/>
            </a:rPr>
            <a:t>RFQ </a:t>
          </a:r>
          <a:r>
            <a:rPr lang="en-US" sz="1100" kern="1200" dirty="0" smtClean="0">
              <a:solidFill>
                <a:srgbClr val="000000"/>
              </a:solidFill>
              <a:latin typeface="Calibri" panose="020F0502020204030204" pitchFamily="34" charset="0"/>
              <a:cs typeface="Calibri" panose="020F0502020204030204" pitchFamily="34" charset="0"/>
            </a:rPr>
            <a:t>release: </a:t>
          </a:r>
          <a:r>
            <a:rPr lang="en-US" sz="1100" kern="1200" dirty="0" smtClean="0">
              <a:solidFill>
                <a:srgbClr val="FF0000"/>
              </a:solidFill>
              <a:latin typeface="Calibri" panose="020F0502020204030204" pitchFamily="34" charset="0"/>
              <a:cs typeface="Calibri" panose="020F0502020204030204" pitchFamily="34" charset="0"/>
            </a:rPr>
            <a:t>7 </a:t>
          </a:r>
          <a:r>
            <a:rPr lang="en-US" sz="1100" kern="1200" dirty="0">
              <a:solidFill>
                <a:srgbClr val="FF0000"/>
              </a:solidFill>
              <a:latin typeface="Calibri" panose="020F0502020204030204" pitchFamily="34" charset="0"/>
              <a:cs typeface="Calibri" panose="020F0502020204030204" pitchFamily="34" charset="0"/>
            </a:rPr>
            <a:t>June 2021</a:t>
          </a:r>
          <a:endParaRPr lang="en-US" sz="1100" kern="1200" dirty="0">
            <a:solidFill>
              <a:srgbClr val="FF0000"/>
            </a:solidFill>
          </a:endParaRPr>
        </a:p>
        <a:p>
          <a:pPr marL="57150" lvl="1" indent="-57150" algn="l" defTabSz="488950">
            <a:lnSpc>
              <a:spcPct val="90000"/>
            </a:lnSpc>
            <a:spcBef>
              <a:spcPct val="0"/>
            </a:spcBef>
            <a:spcAft>
              <a:spcPct val="15000"/>
            </a:spcAft>
            <a:buChar char="••"/>
          </a:pPr>
          <a:r>
            <a:rPr lang="en-US" sz="1100" kern="1200" dirty="0">
              <a:latin typeface="Calibri" panose="020F0502020204030204" pitchFamily="34" charset="0"/>
              <a:cs typeface="Calibri" panose="020F0502020204030204" pitchFamily="34" charset="0"/>
            </a:rPr>
            <a:t>Proposal Due: </a:t>
          </a:r>
          <a:r>
            <a:rPr lang="en-US" sz="1100" kern="1200" dirty="0" smtClean="0">
              <a:solidFill>
                <a:srgbClr val="FF0000"/>
              </a:solidFill>
              <a:latin typeface="Calibri" panose="020F0502020204030204" pitchFamily="34" charset="0"/>
              <a:cs typeface="Calibri" panose="020F0502020204030204" pitchFamily="34" charset="0"/>
            </a:rPr>
            <a:t>7 </a:t>
          </a:r>
          <a:r>
            <a:rPr lang="en-US" sz="1100" kern="1200" dirty="0">
              <a:solidFill>
                <a:srgbClr val="FF0000"/>
              </a:solidFill>
              <a:latin typeface="Calibri" panose="020F0502020204030204" pitchFamily="34" charset="0"/>
              <a:cs typeface="Calibri" panose="020F0502020204030204" pitchFamily="34" charset="0"/>
            </a:rPr>
            <a:t>July 2021</a:t>
          </a:r>
          <a:endParaRPr lang="en-US" sz="1100" kern="1200" dirty="0">
            <a:latin typeface="Calibri" panose="020F0502020204030204" pitchFamily="34" charset="0"/>
            <a:cs typeface="Calibri" panose="020F0502020204030204" pitchFamily="34" charset="0"/>
          </a:endParaRPr>
        </a:p>
        <a:p>
          <a:pPr marL="57150" lvl="1" indent="-57150" algn="l" defTabSz="488950">
            <a:lnSpc>
              <a:spcPct val="90000"/>
            </a:lnSpc>
            <a:spcBef>
              <a:spcPct val="0"/>
            </a:spcBef>
            <a:spcAft>
              <a:spcPct val="15000"/>
            </a:spcAft>
            <a:buChar char="••"/>
          </a:pPr>
          <a:r>
            <a:rPr lang="en-US" sz="1100" kern="1200" dirty="0" smtClean="0">
              <a:solidFill>
                <a:srgbClr val="000000"/>
              </a:solidFill>
              <a:latin typeface="Calibri" panose="020F0502020204030204" pitchFamily="34" charset="0"/>
              <a:cs typeface="Calibri" panose="020F0502020204030204" pitchFamily="34" charset="0"/>
            </a:rPr>
            <a:t>Award: </a:t>
          </a:r>
          <a:r>
            <a:rPr lang="en-US" sz="1100" kern="1200" dirty="0" smtClean="0">
              <a:solidFill>
                <a:srgbClr val="FF0000"/>
              </a:solidFill>
              <a:latin typeface="Calibri" panose="020F0502020204030204" pitchFamily="34" charset="0"/>
              <a:cs typeface="Calibri" panose="020F0502020204030204" pitchFamily="34" charset="0"/>
            </a:rPr>
            <a:t> </a:t>
          </a:r>
          <a:r>
            <a:rPr lang="en-US" sz="1100" kern="1200" dirty="0">
              <a:solidFill>
                <a:srgbClr val="FF0000"/>
              </a:solidFill>
              <a:latin typeface="Calibri" panose="020F0502020204030204" pitchFamily="34" charset="0"/>
              <a:cs typeface="Calibri" panose="020F0502020204030204" pitchFamily="34" charset="0"/>
            </a:rPr>
            <a:t>FY21 QTR4</a:t>
          </a:r>
        </a:p>
      </dsp:txBody>
      <dsp:txXfrm rot="-5400000">
        <a:off x="1914418" y="1584622"/>
        <a:ext cx="3375799" cy="510378"/>
      </dsp:txXfrm>
    </dsp:sp>
    <dsp:sp modelId="{5961AF39-F077-457F-B6B9-2059D40F8C99}">
      <dsp:nvSpPr>
        <dsp:cNvPr id="0" name=""/>
        <dsp:cNvSpPr/>
      </dsp:nvSpPr>
      <dsp:spPr>
        <a:xfrm>
          <a:off x="0" y="1486313"/>
          <a:ext cx="1914418" cy="706998"/>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7150" tIns="28575" rIns="57150" bIns="28575" numCol="1" spcCol="1270" anchor="ctr" anchorCtr="0">
          <a:noAutofit/>
        </a:bodyPr>
        <a:lstStyle/>
        <a:p>
          <a:pPr lvl="0" algn="ctr" defTabSz="666750">
            <a:lnSpc>
              <a:spcPct val="90000"/>
            </a:lnSpc>
            <a:spcBef>
              <a:spcPct val="0"/>
            </a:spcBef>
            <a:spcAft>
              <a:spcPct val="35000"/>
            </a:spcAft>
          </a:pPr>
          <a:r>
            <a:rPr lang="en-US" sz="1500" b="1" kern="1200" dirty="0">
              <a:solidFill>
                <a:srgbClr val="C00000"/>
              </a:solidFill>
            </a:rPr>
            <a:t>Milestones</a:t>
          </a:r>
        </a:p>
      </dsp:txBody>
      <dsp:txXfrm>
        <a:off x="34513" y="1520826"/>
        <a:ext cx="1845392" cy="637972"/>
      </dsp:txXfrm>
    </dsp:sp>
    <dsp:sp modelId="{D3EF26B1-F782-4EA5-9DA9-E5FB07893AF4}">
      <dsp:nvSpPr>
        <dsp:cNvPr id="0" name=""/>
        <dsp:cNvSpPr/>
      </dsp:nvSpPr>
      <dsp:spPr>
        <a:xfrm rot="5400000">
          <a:off x="3333323" y="880455"/>
          <a:ext cx="565598" cy="3403409"/>
        </a:xfrm>
        <a:prstGeom prst="round2SameRect">
          <a:avLst/>
        </a:prstGeom>
        <a:solidFill>
          <a:schemeClr val="accent3">
            <a:alpha val="90000"/>
            <a:tint val="40000"/>
            <a:hueOff val="0"/>
            <a:satOff val="0"/>
            <a:lumOff val="0"/>
            <a:alphaOff val="0"/>
          </a:schemeClr>
        </a:solidFill>
        <a:ln w="9525" cap="flat" cmpd="sng" algn="ctr">
          <a:solidFill>
            <a:schemeClr val="accent3">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57150" lvl="1" indent="-57150" algn="l" defTabSz="488950">
            <a:lnSpc>
              <a:spcPct val="90000"/>
            </a:lnSpc>
            <a:spcBef>
              <a:spcPct val="0"/>
            </a:spcBef>
            <a:spcAft>
              <a:spcPct val="15000"/>
            </a:spcAft>
            <a:buChar char="••"/>
          </a:pPr>
          <a:r>
            <a:rPr lang="en-US" sz="1100" kern="1200" dirty="0">
              <a:solidFill>
                <a:srgbClr val="000000"/>
              </a:solidFill>
              <a:latin typeface="Calibri" panose="020F0502020204030204" pitchFamily="34" charset="0"/>
              <a:cs typeface="Calibri" panose="020F0502020204030204" pitchFamily="34" charset="0"/>
            </a:rPr>
            <a:t>60 month (12 month base and four 12 month options) </a:t>
          </a:r>
          <a:endParaRPr lang="en-US" sz="1100" kern="1200" dirty="0"/>
        </a:p>
      </dsp:txBody>
      <dsp:txXfrm rot="-5400000">
        <a:off x="1914418" y="2326970"/>
        <a:ext cx="3375799" cy="510378"/>
      </dsp:txXfrm>
    </dsp:sp>
    <dsp:sp modelId="{66B751FA-B439-4313-9F00-316FF3486C30}">
      <dsp:nvSpPr>
        <dsp:cNvPr id="0" name=""/>
        <dsp:cNvSpPr/>
      </dsp:nvSpPr>
      <dsp:spPr>
        <a:xfrm>
          <a:off x="0" y="2228661"/>
          <a:ext cx="1914418" cy="706998"/>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7150" tIns="28575" rIns="57150" bIns="28575" numCol="1" spcCol="1270" anchor="ctr" anchorCtr="0">
          <a:noAutofit/>
        </a:bodyPr>
        <a:lstStyle/>
        <a:p>
          <a:pPr lvl="0" algn="ctr" defTabSz="666750">
            <a:lnSpc>
              <a:spcPct val="90000"/>
            </a:lnSpc>
            <a:spcBef>
              <a:spcPct val="0"/>
            </a:spcBef>
            <a:spcAft>
              <a:spcPct val="35000"/>
            </a:spcAft>
          </a:pPr>
          <a:r>
            <a:rPr lang="en-US" sz="1500" b="1" kern="1200" dirty="0">
              <a:solidFill>
                <a:srgbClr val="C00000"/>
              </a:solidFill>
            </a:rPr>
            <a:t>Period of Performance</a:t>
          </a:r>
        </a:p>
      </dsp:txBody>
      <dsp:txXfrm>
        <a:off x="34513" y="2263174"/>
        <a:ext cx="1845392" cy="637972"/>
      </dsp:txXfrm>
    </dsp:sp>
    <dsp:sp modelId="{62B17128-6117-4DB5-9347-BEEFD9BE4F14}">
      <dsp:nvSpPr>
        <dsp:cNvPr id="0" name=""/>
        <dsp:cNvSpPr/>
      </dsp:nvSpPr>
      <dsp:spPr>
        <a:xfrm rot="5400000">
          <a:off x="3333323" y="1622803"/>
          <a:ext cx="565598" cy="3403409"/>
        </a:xfrm>
        <a:prstGeom prst="round2SameRect">
          <a:avLst/>
        </a:prstGeom>
        <a:solidFill>
          <a:schemeClr val="accent3">
            <a:alpha val="90000"/>
            <a:tint val="40000"/>
            <a:hueOff val="0"/>
            <a:satOff val="0"/>
            <a:lumOff val="0"/>
            <a:alphaOff val="0"/>
          </a:schemeClr>
        </a:solidFill>
        <a:ln w="9525" cap="flat" cmpd="sng" algn="ctr">
          <a:solidFill>
            <a:schemeClr val="accent3">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57150" lvl="1" indent="-57150" algn="l" defTabSz="488950">
            <a:lnSpc>
              <a:spcPct val="90000"/>
            </a:lnSpc>
            <a:spcBef>
              <a:spcPct val="0"/>
            </a:spcBef>
            <a:spcAft>
              <a:spcPct val="15000"/>
            </a:spcAft>
            <a:buChar char="••"/>
          </a:pPr>
          <a:r>
            <a:rPr lang="en-US" sz="1100" kern="1200" spc="-5" dirty="0">
              <a:solidFill>
                <a:prstClr val="black"/>
              </a:solidFill>
              <a:latin typeface="Calibri" panose="020F0502020204030204" pitchFamily="34" charset="0"/>
              <a:cs typeface="Calibri" panose="020F0502020204030204" pitchFamily="34" charset="0"/>
            </a:rPr>
            <a:t>Contracting Officer:  Rich Yungwirth, richard.yungwirth@usmc.mil</a:t>
          </a:r>
          <a:endParaRPr lang="en-US" sz="1100" kern="1200" dirty="0">
            <a:latin typeface="Calibri" panose="020F0502020204030204" pitchFamily="34" charset="0"/>
            <a:cs typeface="Calibri" panose="020F0502020204030204" pitchFamily="34" charset="0"/>
          </a:endParaRPr>
        </a:p>
        <a:p>
          <a:pPr marL="57150" lvl="1" indent="-57150" algn="l" defTabSz="488950">
            <a:lnSpc>
              <a:spcPct val="90000"/>
            </a:lnSpc>
            <a:spcBef>
              <a:spcPct val="0"/>
            </a:spcBef>
            <a:spcAft>
              <a:spcPct val="15000"/>
            </a:spcAft>
            <a:buChar char="••"/>
          </a:pPr>
          <a:r>
            <a:rPr lang="en-US" sz="1100" kern="1200" dirty="0">
              <a:latin typeface="Calibri" panose="020F0502020204030204" pitchFamily="34" charset="0"/>
              <a:cs typeface="Calibri" panose="020F0502020204030204" pitchFamily="34" charset="0"/>
            </a:rPr>
            <a:t>Contract Specialist: Dennis Swafford, dennis.swafford@usmc.mil</a:t>
          </a:r>
        </a:p>
      </dsp:txBody>
      <dsp:txXfrm rot="-5400000">
        <a:off x="1914418" y="3069318"/>
        <a:ext cx="3375799" cy="510378"/>
      </dsp:txXfrm>
    </dsp:sp>
    <dsp:sp modelId="{B6507DD1-314D-4D7D-AEE7-37B95FC34771}">
      <dsp:nvSpPr>
        <dsp:cNvPr id="0" name=""/>
        <dsp:cNvSpPr/>
      </dsp:nvSpPr>
      <dsp:spPr>
        <a:xfrm>
          <a:off x="0" y="2971009"/>
          <a:ext cx="1914418" cy="706998"/>
        </a:xfrm>
        <a:prstGeom prst="round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7150" tIns="28575" rIns="57150" bIns="28575" numCol="1" spcCol="1270" anchor="ctr" anchorCtr="0">
          <a:noAutofit/>
        </a:bodyPr>
        <a:lstStyle/>
        <a:p>
          <a:pPr lvl="0" algn="ctr" defTabSz="666750">
            <a:lnSpc>
              <a:spcPct val="90000"/>
            </a:lnSpc>
            <a:spcBef>
              <a:spcPct val="0"/>
            </a:spcBef>
            <a:spcAft>
              <a:spcPct val="35000"/>
            </a:spcAft>
          </a:pPr>
          <a:r>
            <a:rPr lang="en-US" sz="1500" b="1" kern="1200" dirty="0">
              <a:solidFill>
                <a:srgbClr val="C00000"/>
              </a:solidFill>
            </a:rPr>
            <a:t>Points of Contact</a:t>
          </a:r>
        </a:p>
      </dsp:txBody>
      <dsp:txXfrm>
        <a:off x="34513" y="3005522"/>
        <a:ext cx="1845392" cy="637972"/>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533021-4345-4FD0-8CD2-56F03D97FF6B}" type="datetimeFigureOut">
              <a:rPr lang="en-US" smtClean="0"/>
              <a:t>5/26/2021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16AE1F-F294-4238-A339-1EB29B765803}" type="slidenum">
              <a:rPr lang="en-US" smtClean="0"/>
              <a:t>‹#›</a:t>
            </a:fld>
            <a:endParaRPr lang="en-US"/>
          </a:p>
        </p:txBody>
      </p:sp>
    </p:spTree>
    <p:extLst>
      <p:ext uri="{BB962C8B-B14F-4D97-AF65-F5344CB8AC3E}">
        <p14:creationId xmlns:p14="http://schemas.microsoft.com/office/powerpoint/2010/main" val="23014429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342900" indent="0" algn="ctr">
              <a:buNone/>
              <a:defRPr/>
            </a:lvl2pPr>
            <a:lvl3pPr marL="685800" indent="0" algn="ctr">
              <a:buNone/>
              <a:defRPr/>
            </a:lvl3pPr>
            <a:lvl4pPr marL="1028700" indent="0" algn="ctr">
              <a:buNone/>
              <a:defRPr/>
            </a:lvl4pPr>
            <a:lvl5pPr marL="1371600" indent="0" algn="ctr">
              <a:buNone/>
              <a:defRPr/>
            </a:lvl5pPr>
            <a:lvl6pPr marL="1714500" indent="0" algn="ctr">
              <a:buNone/>
              <a:defRPr/>
            </a:lvl6pPr>
            <a:lvl7pPr marL="2057400" indent="0" algn="ctr">
              <a:buNone/>
              <a:defRPr/>
            </a:lvl7pPr>
            <a:lvl8pPr marL="2400300" indent="0" algn="ctr">
              <a:buNone/>
              <a:defRPr/>
            </a:lvl8pPr>
            <a:lvl9pPr marL="27432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6" name="Rectangle 6"/>
          <p:cNvSpPr txBox="1">
            <a:spLocks noChangeArrowheads="1"/>
          </p:cNvSpPr>
          <p:nvPr userDrawn="1"/>
        </p:nvSpPr>
        <p:spPr>
          <a:xfrm>
            <a:off x="6975896" y="6399003"/>
            <a:ext cx="2133600" cy="476250"/>
          </a:xfrm>
          <a:prstGeom prst="rect">
            <a:avLst/>
          </a:prstGeom>
          <a:ln/>
        </p:spPr>
        <p:txBody>
          <a:bodyPr anchor="b"/>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r">
              <a:defRPr/>
            </a:pPr>
            <a:fld id="{496ABD87-EB33-4E68-89E3-D4283837DDC6}" type="slidenum">
              <a:rPr lang="en-US" sz="900" smtClean="0">
                <a:solidFill>
                  <a:srgbClr val="FFFFFF">
                    <a:lumMod val="50000"/>
                  </a:srgbClr>
                </a:solidFill>
              </a:rPr>
              <a:pPr algn="r">
                <a:defRPr/>
              </a:pPr>
              <a:t>‹#›</a:t>
            </a:fld>
            <a:endParaRPr lang="en-US" sz="900" dirty="0">
              <a:solidFill>
                <a:srgbClr val="FFFFFF">
                  <a:lumMod val="50000"/>
                </a:srgbClr>
              </a:solidFill>
            </a:endParaRPr>
          </a:p>
        </p:txBody>
      </p:sp>
    </p:spTree>
    <p:extLst>
      <p:ext uri="{BB962C8B-B14F-4D97-AF65-F5344CB8AC3E}">
        <p14:creationId xmlns:p14="http://schemas.microsoft.com/office/powerpoint/2010/main" val="20407275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638800" y="311145"/>
            <a:ext cx="3352800" cy="487362"/>
          </a:xfrm>
          <a:prstGeom prst="rect">
            <a:avLst/>
          </a:prstGeom>
        </p:spPr>
        <p:txBody>
          <a:bodyPr anchor="ctr"/>
          <a:lstStyle>
            <a:lvl1pPr>
              <a:defRPr sz="1350" b="1">
                <a:solidFill>
                  <a:schemeClr val="bg1"/>
                </a:solidFill>
                <a:latin typeface="+mn-lt"/>
                <a:cs typeface="Calibri" panose="020F0502020204030204" pitchFamily="34" charset="0"/>
              </a:defRPr>
            </a:lvl1pPr>
          </a:lstStyle>
          <a:p>
            <a:r>
              <a:rPr lang="en-US"/>
              <a:t>Click to edit Master title style</a:t>
            </a:r>
          </a:p>
        </p:txBody>
      </p:sp>
      <p:sp>
        <p:nvSpPr>
          <p:cNvPr id="3" name="Content Placeholder 2"/>
          <p:cNvSpPr>
            <a:spLocks noGrp="1"/>
          </p:cNvSpPr>
          <p:nvPr>
            <p:ph idx="1"/>
          </p:nvPr>
        </p:nvSpPr>
        <p:spPr>
          <a:xfrm>
            <a:off x="457200" y="1143002"/>
            <a:ext cx="8229600" cy="49831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xfrm>
            <a:off x="457200" y="6248400"/>
            <a:ext cx="2133600" cy="476250"/>
          </a:xfrm>
          <a:ln/>
        </p:spPr>
        <p:txBody>
          <a:bodyPr/>
          <a:lstStyle>
            <a:lvl1pPr>
              <a:defRPr/>
            </a:lvl1pPr>
          </a:lstStyle>
          <a:p>
            <a:pPr>
              <a:defRPr/>
            </a:pPr>
            <a:endParaRPr lang="en-US" dirty="0">
              <a:solidFill>
                <a:srgbClr val="000000"/>
              </a:solidFill>
            </a:endParaRPr>
          </a:p>
        </p:txBody>
      </p:sp>
      <p:sp>
        <p:nvSpPr>
          <p:cNvPr id="6" name="Rectangle 6"/>
          <p:cNvSpPr txBox="1">
            <a:spLocks noChangeArrowheads="1"/>
          </p:cNvSpPr>
          <p:nvPr userDrawn="1"/>
        </p:nvSpPr>
        <p:spPr>
          <a:xfrm>
            <a:off x="6975896" y="6399003"/>
            <a:ext cx="2133600" cy="476250"/>
          </a:xfrm>
          <a:prstGeom prst="rect">
            <a:avLst/>
          </a:prstGeom>
          <a:ln/>
        </p:spPr>
        <p:txBody>
          <a:bodyPr anchor="b"/>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r">
              <a:defRPr/>
            </a:pPr>
            <a:fld id="{496ABD87-EB33-4E68-89E3-D4283837DDC6}" type="slidenum">
              <a:rPr lang="en-US" sz="900" smtClean="0">
                <a:solidFill>
                  <a:srgbClr val="FFFFFF">
                    <a:lumMod val="50000"/>
                  </a:srgbClr>
                </a:solidFill>
              </a:rPr>
              <a:pPr algn="r">
                <a:defRPr/>
              </a:pPr>
              <a:t>‹#›</a:t>
            </a:fld>
            <a:endParaRPr lang="en-US" sz="900" dirty="0">
              <a:solidFill>
                <a:srgbClr val="FFFFFF">
                  <a:lumMod val="50000"/>
                </a:srgbClr>
              </a:solidFill>
            </a:endParaRPr>
          </a:p>
        </p:txBody>
      </p:sp>
    </p:spTree>
    <p:extLst>
      <p:ext uri="{BB962C8B-B14F-4D97-AF65-F5344CB8AC3E}">
        <p14:creationId xmlns:p14="http://schemas.microsoft.com/office/powerpoint/2010/main" val="3184720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0988094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51" name="Rectangle 3"/>
          <p:cNvSpPr>
            <a:spLocks noGrp="1" noChangeArrowheads="1"/>
          </p:cNvSpPr>
          <p:nvPr>
            <p:ph type="body" idx="1"/>
          </p:nvPr>
        </p:nvSpPr>
        <p:spPr bwMode="auto">
          <a:xfrm>
            <a:off x="457200" y="1164508"/>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50">
                <a:latin typeface="Arial" charset="0"/>
              </a:defRPr>
            </a:lvl1pPr>
          </a:lstStyle>
          <a:p>
            <a:pPr fontAlgn="base">
              <a:spcBef>
                <a:spcPct val="0"/>
              </a:spcBef>
              <a:spcAft>
                <a:spcPct val="0"/>
              </a:spcAft>
              <a:defRPr/>
            </a:pPr>
            <a:endParaRPr lang="en-US" dirty="0">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50">
                <a:latin typeface="Arial" charset="0"/>
              </a:defRPr>
            </a:lvl1pPr>
          </a:lstStyle>
          <a:p>
            <a:pPr fontAlgn="base">
              <a:spcBef>
                <a:spcPct val="0"/>
              </a:spcBef>
              <a:spcAft>
                <a:spcPct val="0"/>
              </a:spcAft>
              <a:defRPr/>
            </a:pPr>
            <a:endParaRPr lang="en-US" dirty="0">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50">
                <a:latin typeface="Arial" charset="0"/>
              </a:defRPr>
            </a:lvl1pPr>
          </a:lstStyle>
          <a:p>
            <a:pPr fontAlgn="base">
              <a:spcBef>
                <a:spcPct val="0"/>
              </a:spcBef>
              <a:spcAft>
                <a:spcPct val="0"/>
              </a:spcAft>
              <a:defRPr/>
            </a:pPr>
            <a:fld id="{572E6AA9-D6EA-48BD-84ED-E40D002A38CA}" type="slidenum">
              <a:rPr lang="en-US">
                <a:solidFill>
                  <a:srgbClr val="000000"/>
                </a:solidFill>
              </a:rPr>
              <a:pPr fontAlgn="base">
                <a:spcBef>
                  <a:spcPct val="0"/>
                </a:spcBef>
                <a:spcAft>
                  <a:spcPct val="0"/>
                </a:spcAft>
                <a:defRPr/>
              </a:pPr>
              <a:t>‹#›</a:t>
            </a:fld>
            <a:endParaRPr lang="en-US" dirty="0">
              <a:solidFill>
                <a:srgbClr val="000000"/>
              </a:solidFill>
            </a:endParaRPr>
          </a:p>
        </p:txBody>
      </p:sp>
      <p:sp>
        <p:nvSpPr>
          <p:cNvPr id="11" name="Rectangle 6"/>
          <p:cNvSpPr txBox="1">
            <a:spLocks noChangeArrowheads="1"/>
          </p:cNvSpPr>
          <p:nvPr userDrawn="1"/>
        </p:nvSpPr>
        <p:spPr>
          <a:xfrm>
            <a:off x="6975896" y="6399003"/>
            <a:ext cx="2133600" cy="476250"/>
          </a:xfrm>
          <a:prstGeom prst="rect">
            <a:avLst/>
          </a:prstGeom>
          <a:ln/>
        </p:spPr>
        <p:txBody>
          <a:bodyPr anchor="b"/>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r">
              <a:defRPr/>
            </a:pPr>
            <a:fld id="{496ABD87-EB33-4E68-89E3-D4283837DDC6}" type="slidenum">
              <a:rPr lang="en-US" sz="900" smtClean="0">
                <a:solidFill>
                  <a:srgbClr val="FFFFFF">
                    <a:lumMod val="50000"/>
                  </a:srgbClr>
                </a:solidFill>
              </a:rPr>
              <a:pPr algn="r">
                <a:defRPr/>
              </a:pPr>
              <a:t>‹#›</a:t>
            </a:fld>
            <a:endParaRPr lang="en-US" sz="900" dirty="0">
              <a:solidFill>
                <a:srgbClr val="FFFFFF">
                  <a:lumMod val="50000"/>
                </a:srgbClr>
              </a:solidFill>
            </a:endParaRPr>
          </a:p>
        </p:txBody>
      </p: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0" y="-6034"/>
            <a:ext cx="9144000" cy="941832"/>
          </a:xfrm>
          <a:prstGeom prst="rect">
            <a:avLst/>
          </a:prstGeom>
        </p:spPr>
      </p:pic>
      <p:sp>
        <p:nvSpPr>
          <p:cNvPr id="12" name="TextBox 11"/>
          <p:cNvSpPr txBox="1"/>
          <p:nvPr userDrawn="1"/>
        </p:nvSpPr>
        <p:spPr>
          <a:xfrm>
            <a:off x="1066800" y="158750"/>
            <a:ext cx="4648200" cy="369332"/>
          </a:xfrm>
          <a:prstGeom prst="rect">
            <a:avLst/>
          </a:prstGeom>
          <a:noFill/>
        </p:spPr>
        <p:txBody>
          <a:bodyPr wrap="square" rtlCol="0">
            <a:spAutoFit/>
          </a:bodyPr>
          <a:lstStyle/>
          <a:p>
            <a:r>
              <a:rPr lang="en-US" sz="1800" b="0" dirty="0" smtClean="0">
                <a:solidFill>
                  <a:schemeClr val="accent6">
                    <a:lumMod val="50000"/>
                  </a:schemeClr>
                </a:solidFill>
                <a:latin typeface="Franklin Gothic Heavy" panose="020B0903020102020204" pitchFamily="34" charset="0"/>
              </a:rPr>
              <a:t>MARINE</a:t>
            </a:r>
            <a:r>
              <a:rPr lang="en-US" sz="1800" b="0" baseline="0" dirty="0" smtClean="0">
                <a:solidFill>
                  <a:schemeClr val="accent6">
                    <a:lumMod val="50000"/>
                  </a:schemeClr>
                </a:solidFill>
                <a:latin typeface="Franklin Gothic Heavy" panose="020B0903020102020204" pitchFamily="34" charset="0"/>
              </a:rPr>
              <a:t> CORPS SYSTEMS COMMAND</a:t>
            </a:r>
            <a:endParaRPr lang="en-US" sz="1800" b="0" dirty="0">
              <a:solidFill>
                <a:schemeClr val="accent6">
                  <a:lumMod val="50000"/>
                </a:schemeClr>
              </a:solidFill>
              <a:latin typeface="Franklin Gothic Heavy" panose="020B0903020102020204" pitchFamily="34" charset="0"/>
            </a:endParaRPr>
          </a:p>
        </p:txBody>
      </p:sp>
      <p:sp>
        <p:nvSpPr>
          <p:cNvPr id="13" name="TextBox 12"/>
          <p:cNvSpPr txBox="1"/>
          <p:nvPr userDrawn="1"/>
        </p:nvSpPr>
        <p:spPr>
          <a:xfrm>
            <a:off x="1073150" y="390196"/>
            <a:ext cx="3943350" cy="307777"/>
          </a:xfrm>
          <a:prstGeom prst="rect">
            <a:avLst/>
          </a:prstGeom>
          <a:noFill/>
        </p:spPr>
        <p:txBody>
          <a:bodyPr wrap="square" rtlCol="0">
            <a:spAutoFit/>
          </a:bodyPr>
          <a:lstStyle/>
          <a:p>
            <a:r>
              <a:rPr lang="en-US" sz="1400" b="1" dirty="0" smtClean="0">
                <a:solidFill>
                  <a:srgbClr val="A20000"/>
                </a:solidFill>
                <a:latin typeface="Bell MT" panose="02020503060305020303" pitchFamily="18" charset="0"/>
              </a:rPr>
              <a:t>Equipping</a:t>
            </a:r>
            <a:r>
              <a:rPr lang="en-US" sz="1400" b="1" baseline="0" dirty="0" smtClean="0">
                <a:solidFill>
                  <a:srgbClr val="A20000"/>
                </a:solidFill>
                <a:latin typeface="Bell MT" panose="02020503060305020303" pitchFamily="18" charset="0"/>
              </a:rPr>
              <a:t> our MARINES</a:t>
            </a:r>
            <a:endParaRPr lang="en-US" sz="1400" b="1" dirty="0">
              <a:solidFill>
                <a:srgbClr val="A20000"/>
              </a:solidFill>
              <a:latin typeface="Bell MT" panose="02020503060305020303" pitchFamily="18" charset="0"/>
            </a:endParaRPr>
          </a:p>
        </p:txBody>
      </p:sp>
    </p:spTree>
    <p:extLst>
      <p:ext uri="{BB962C8B-B14F-4D97-AF65-F5344CB8AC3E}">
        <p14:creationId xmlns:p14="http://schemas.microsoft.com/office/powerpoint/2010/main" val="219090391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hf hdr="0" ftr="0" dt="0"/>
  <p:txStyles>
    <p:titleStyle>
      <a:lvl1pPr algn="ctr" rtl="0" eaLnBrk="0" fontAlgn="base" hangingPunct="0">
        <a:spcBef>
          <a:spcPct val="0"/>
        </a:spcBef>
        <a:spcAft>
          <a:spcPct val="0"/>
        </a:spcAft>
        <a:defRPr sz="3300">
          <a:solidFill>
            <a:schemeClr val="tx2"/>
          </a:solidFill>
          <a:latin typeface="+mj-lt"/>
          <a:ea typeface="+mj-ea"/>
          <a:cs typeface="+mj-cs"/>
        </a:defRPr>
      </a:lvl1pPr>
      <a:lvl2pPr algn="ctr" rtl="0" eaLnBrk="0" fontAlgn="base" hangingPunct="0">
        <a:spcBef>
          <a:spcPct val="0"/>
        </a:spcBef>
        <a:spcAft>
          <a:spcPct val="0"/>
        </a:spcAft>
        <a:defRPr sz="3300">
          <a:solidFill>
            <a:schemeClr val="tx2"/>
          </a:solidFill>
          <a:latin typeface="Arial" charset="0"/>
        </a:defRPr>
      </a:lvl2pPr>
      <a:lvl3pPr algn="ctr" rtl="0" eaLnBrk="0" fontAlgn="base" hangingPunct="0">
        <a:spcBef>
          <a:spcPct val="0"/>
        </a:spcBef>
        <a:spcAft>
          <a:spcPct val="0"/>
        </a:spcAft>
        <a:defRPr sz="3300">
          <a:solidFill>
            <a:schemeClr val="tx2"/>
          </a:solidFill>
          <a:latin typeface="Arial" charset="0"/>
        </a:defRPr>
      </a:lvl3pPr>
      <a:lvl4pPr algn="ctr" rtl="0" eaLnBrk="0" fontAlgn="base" hangingPunct="0">
        <a:spcBef>
          <a:spcPct val="0"/>
        </a:spcBef>
        <a:spcAft>
          <a:spcPct val="0"/>
        </a:spcAft>
        <a:defRPr sz="3300">
          <a:solidFill>
            <a:schemeClr val="tx2"/>
          </a:solidFill>
          <a:latin typeface="Arial" charset="0"/>
        </a:defRPr>
      </a:lvl4pPr>
      <a:lvl5pPr algn="ctr" rtl="0" eaLnBrk="0" fontAlgn="base" hangingPunct="0">
        <a:spcBef>
          <a:spcPct val="0"/>
        </a:spcBef>
        <a:spcAft>
          <a:spcPct val="0"/>
        </a:spcAft>
        <a:defRPr sz="3300">
          <a:solidFill>
            <a:schemeClr val="tx2"/>
          </a:solidFill>
          <a:latin typeface="Arial" charset="0"/>
        </a:defRPr>
      </a:lvl5pPr>
      <a:lvl6pPr marL="342900" algn="ctr" rtl="0" fontAlgn="base">
        <a:spcBef>
          <a:spcPct val="0"/>
        </a:spcBef>
        <a:spcAft>
          <a:spcPct val="0"/>
        </a:spcAft>
        <a:defRPr sz="3300">
          <a:solidFill>
            <a:schemeClr val="tx2"/>
          </a:solidFill>
          <a:latin typeface="Arial" charset="0"/>
        </a:defRPr>
      </a:lvl6pPr>
      <a:lvl7pPr marL="685800" algn="ctr" rtl="0" fontAlgn="base">
        <a:spcBef>
          <a:spcPct val="0"/>
        </a:spcBef>
        <a:spcAft>
          <a:spcPct val="0"/>
        </a:spcAft>
        <a:defRPr sz="3300">
          <a:solidFill>
            <a:schemeClr val="tx2"/>
          </a:solidFill>
          <a:latin typeface="Arial" charset="0"/>
        </a:defRPr>
      </a:lvl7pPr>
      <a:lvl8pPr marL="1028700" algn="ctr" rtl="0" fontAlgn="base">
        <a:spcBef>
          <a:spcPct val="0"/>
        </a:spcBef>
        <a:spcAft>
          <a:spcPct val="0"/>
        </a:spcAft>
        <a:defRPr sz="3300">
          <a:solidFill>
            <a:schemeClr val="tx2"/>
          </a:solidFill>
          <a:latin typeface="Arial" charset="0"/>
        </a:defRPr>
      </a:lvl8pPr>
      <a:lvl9pPr marL="1371600" algn="ctr" rtl="0" fontAlgn="base">
        <a:spcBef>
          <a:spcPct val="0"/>
        </a:spcBef>
        <a:spcAft>
          <a:spcPct val="0"/>
        </a:spcAft>
        <a:defRPr sz="3300">
          <a:solidFill>
            <a:schemeClr val="tx2"/>
          </a:solidFill>
          <a:latin typeface="Arial" charset="0"/>
        </a:defRPr>
      </a:lvl9pPr>
    </p:titleStyle>
    <p:bodyStyle>
      <a:lvl1pPr marL="257175" indent="-257175" algn="l" rtl="0" eaLnBrk="0" fontAlgn="base" hangingPunct="0">
        <a:spcBef>
          <a:spcPct val="20000"/>
        </a:spcBef>
        <a:spcAft>
          <a:spcPct val="0"/>
        </a:spcAft>
        <a:buChar char="•"/>
        <a:defRPr sz="2400">
          <a:solidFill>
            <a:schemeClr val="tx1"/>
          </a:solidFill>
          <a:latin typeface="+mn-lt"/>
          <a:ea typeface="+mn-ea"/>
          <a:cs typeface="+mn-cs"/>
        </a:defRPr>
      </a:lvl1pPr>
      <a:lvl2pPr marL="557213" indent="-214313" algn="l" rtl="0" eaLnBrk="0" fontAlgn="base" hangingPunct="0">
        <a:spcBef>
          <a:spcPct val="20000"/>
        </a:spcBef>
        <a:spcAft>
          <a:spcPct val="0"/>
        </a:spcAft>
        <a:buChar char="–"/>
        <a:defRPr sz="2100">
          <a:solidFill>
            <a:schemeClr val="tx1"/>
          </a:solidFill>
          <a:latin typeface="+mn-lt"/>
        </a:defRPr>
      </a:lvl2pPr>
      <a:lvl3pPr marL="857250" indent="-171450" algn="l" rtl="0" eaLnBrk="0" fontAlgn="base" hangingPunct="0">
        <a:spcBef>
          <a:spcPct val="20000"/>
        </a:spcBef>
        <a:spcAft>
          <a:spcPct val="0"/>
        </a:spcAft>
        <a:buChar char="•"/>
        <a:defRPr sz="1800">
          <a:solidFill>
            <a:schemeClr val="tx1"/>
          </a:solidFill>
          <a:latin typeface="+mn-lt"/>
        </a:defRPr>
      </a:lvl3pPr>
      <a:lvl4pPr marL="1200150" indent="-171450" algn="l" rtl="0" eaLnBrk="0" fontAlgn="base" hangingPunct="0">
        <a:spcBef>
          <a:spcPct val="20000"/>
        </a:spcBef>
        <a:spcAft>
          <a:spcPct val="0"/>
        </a:spcAft>
        <a:buChar char="–"/>
        <a:defRPr sz="1500">
          <a:solidFill>
            <a:schemeClr val="tx1"/>
          </a:solidFill>
          <a:latin typeface="+mn-lt"/>
        </a:defRPr>
      </a:lvl4pPr>
      <a:lvl5pPr marL="1543050" indent="-171450" algn="l" rtl="0" eaLnBrk="0" fontAlgn="base" hangingPunct="0">
        <a:spcBef>
          <a:spcPct val="20000"/>
        </a:spcBef>
        <a:spcAft>
          <a:spcPct val="0"/>
        </a:spcAft>
        <a:buChar char="»"/>
        <a:defRPr sz="1500">
          <a:solidFill>
            <a:schemeClr val="tx1"/>
          </a:solidFill>
          <a:latin typeface="+mn-lt"/>
        </a:defRPr>
      </a:lvl5pPr>
      <a:lvl6pPr marL="1885950" indent="-171450" algn="l" rtl="0" fontAlgn="base">
        <a:spcBef>
          <a:spcPct val="20000"/>
        </a:spcBef>
        <a:spcAft>
          <a:spcPct val="0"/>
        </a:spcAft>
        <a:buChar char="»"/>
        <a:defRPr sz="1500">
          <a:solidFill>
            <a:schemeClr val="tx1"/>
          </a:solidFill>
          <a:latin typeface="+mn-lt"/>
        </a:defRPr>
      </a:lvl6pPr>
      <a:lvl7pPr marL="2228850" indent="-171450" algn="l" rtl="0" fontAlgn="base">
        <a:spcBef>
          <a:spcPct val="20000"/>
        </a:spcBef>
        <a:spcAft>
          <a:spcPct val="0"/>
        </a:spcAft>
        <a:buChar char="»"/>
        <a:defRPr sz="1500">
          <a:solidFill>
            <a:schemeClr val="tx1"/>
          </a:solidFill>
          <a:latin typeface="+mn-lt"/>
        </a:defRPr>
      </a:lvl7pPr>
      <a:lvl8pPr marL="2571750" indent="-171450" algn="l" rtl="0" fontAlgn="base">
        <a:spcBef>
          <a:spcPct val="20000"/>
        </a:spcBef>
        <a:spcAft>
          <a:spcPct val="0"/>
        </a:spcAft>
        <a:buChar char="»"/>
        <a:defRPr sz="1500">
          <a:solidFill>
            <a:schemeClr val="tx1"/>
          </a:solidFill>
          <a:latin typeface="+mn-lt"/>
        </a:defRPr>
      </a:lvl8pPr>
      <a:lvl9pPr marL="2914650" indent="-171450" algn="l" rtl="0" fontAlgn="base">
        <a:spcBef>
          <a:spcPct val="20000"/>
        </a:spcBef>
        <a:spcAft>
          <a:spcPct val="0"/>
        </a:spcAft>
        <a:buChar char="»"/>
        <a:defRPr sz="1500">
          <a:solidFill>
            <a:schemeClr val="tx1"/>
          </a:solidFill>
          <a:latin typeface="+mn-lt"/>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4.png"/><Relationship Id="rId7" Type="http://schemas.openxmlformats.org/officeDocument/2006/relationships/diagramColors" Target="../diagrams/colors1.xml"/><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8.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4.png"/><Relationship Id="rId7" Type="http://schemas.openxmlformats.org/officeDocument/2006/relationships/diagramColors" Target="../diagrams/colors2.xml"/><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3600" dirty="0" smtClean="0">
                <a:solidFill>
                  <a:srgbClr val="A01421"/>
                </a:solidFill>
                <a:latin typeface="Franklin Gothic Heavy" panose="020B0903020102020204" pitchFamily="34" charset="0"/>
                <a:cs typeface="Times New Roman" panose="02020603050405020304" pitchFamily="18" charset="0"/>
              </a:rPr>
              <a:t>Marine Corps Systems Command</a:t>
            </a:r>
            <a:br>
              <a:rPr lang="en-US" sz="3600" dirty="0" smtClean="0">
                <a:solidFill>
                  <a:srgbClr val="A01421"/>
                </a:solidFill>
                <a:latin typeface="Franklin Gothic Heavy" panose="020B0903020102020204" pitchFamily="34" charset="0"/>
                <a:cs typeface="Times New Roman" panose="02020603050405020304" pitchFamily="18" charset="0"/>
              </a:rPr>
            </a:br>
            <a:r>
              <a:rPr lang="en-US" sz="3600" dirty="0" smtClean="0">
                <a:solidFill>
                  <a:srgbClr val="A01421"/>
                </a:solidFill>
                <a:latin typeface="Franklin Gothic Heavy" panose="020B0903020102020204" pitchFamily="34" charset="0"/>
                <a:cs typeface="Times New Roman" panose="02020603050405020304" pitchFamily="18" charset="0"/>
              </a:rPr>
              <a:t>IT Contracts updates</a:t>
            </a:r>
            <a:r>
              <a:rPr lang="en-US" dirty="0" smtClean="0">
                <a:solidFill>
                  <a:srgbClr val="A01421"/>
                </a:solidFill>
                <a:latin typeface="Franklin Gothic Heavy" panose="020B0903020102020204" pitchFamily="34" charset="0"/>
                <a:cs typeface="Times New Roman" panose="02020603050405020304" pitchFamily="18" charset="0"/>
              </a:rPr>
              <a:t/>
            </a:r>
            <a:br>
              <a:rPr lang="en-US" dirty="0" smtClean="0">
                <a:solidFill>
                  <a:srgbClr val="A01421"/>
                </a:solidFill>
                <a:latin typeface="Franklin Gothic Heavy" panose="020B0903020102020204" pitchFamily="34" charset="0"/>
                <a:cs typeface="Times New Roman" panose="02020603050405020304" pitchFamily="18" charset="0"/>
              </a:rPr>
            </a:br>
            <a:endParaRPr lang="en-US" dirty="0">
              <a:solidFill>
                <a:srgbClr val="A01421"/>
              </a:solidFill>
              <a:latin typeface="Franklin Gothic Heavy" panose="020B0903020102020204" pitchFamily="34" charset="0"/>
              <a:cs typeface="Times New Roman" panose="02020603050405020304" pitchFamily="18" charset="0"/>
            </a:endParaRPr>
          </a:p>
        </p:txBody>
      </p:sp>
      <p:sp>
        <p:nvSpPr>
          <p:cNvPr id="3" name="Subtitle 2"/>
          <p:cNvSpPr>
            <a:spLocks noGrp="1"/>
          </p:cNvSpPr>
          <p:nvPr>
            <p:ph type="subTitle" idx="1"/>
          </p:nvPr>
        </p:nvSpPr>
        <p:spPr>
          <a:xfrm>
            <a:off x="1371600" y="4329953"/>
            <a:ext cx="6400800" cy="1752600"/>
          </a:xfrm>
        </p:spPr>
        <p:txBody>
          <a:bodyPr/>
          <a:lstStyle/>
          <a:p>
            <a:r>
              <a:rPr lang="en-US" sz="2800" b="1" dirty="0" smtClean="0">
                <a:latin typeface="Franklin Gothic Book" panose="020B0503020102020204" pitchFamily="34" charset="0"/>
                <a:cs typeface="Times New Roman" panose="02020603050405020304" pitchFamily="18" charset="0"/>
              </a:rPr>
              <a:t>Ms. Johany M. Deal</a:t>
            </a:r>
          </a:p>
          <a:p>
            <a:r>
              <a:rPr lang="en-US" sz="2000" dirty="0" smtClean="0">
                <a:latin typeface="Franklin Gothic Book" panose="020B0503020102020204" pitchFamily="34" charset="0"/>
                <a:cs typeface="Times New Roman" panose="02020603050405020304" pitchFamily="18" charset="0"/>
              </a:rPr>
              <a:t>Director </a:t>
            </a:r>
            <a:r>
              <a:rPr lang="en-US" sz="2000" dirty="0" smtClean="0">
                <a:latin typeface="Franklin Gothic Book" panose="020B0503020102020204" pitchFamily="34" charset="0"/>
                <a:cs typeface="Times New Roman" panose="02020603050405020304" pitchFamily="18" charset="0"/>
              </a:rPr>
              <a:t>of </a:t>
            </a:r>
            <a:r>
              <a:rPr lang="en-US" sz="2000" dirty="0" smtClean="0">
                <a:latin typeface="Franklin Gothic Book" panose="020B0503020102020204" pitchFamily="34" charset="0"/>
                <a:cs typeface="Times New Roman" panose="02020603050405020304" pitchFamily="18" charset="0"/>
              </a:rPr>
              <a:t>Contracts</a:t>
            </a:r>
          </a:p>
          <a:p>
            <a:r>
              <a:rPr lang="en-US" sz="2000" dirty="0" smtClean="0">
                <a:latin typeface="Franklin Gothic Book" panose="020B0503020102020204" pitchFamily="34" charset="0"/>
                <a:cs typeface="Times New Roman" panose="02020603050405020304" pitchFamily="18" charset="0"/>
              </a:rPr>
              <a:t>Marine Corps Systems Command</a:t>
            </a:r>
            <a:endParaRPr lang="en-US" sz="2000" dirty="0" smtClean="0">
              <a:latin typeface="Franklin Gothic Book" panose="020B0503020102020204" pitchFamily="34" charset="0"/>
              <a:cs typeface="Times New Roman" panose="02020603050405020304" pitchFamily="18" charset="0"/>
            </a:endParaRPr>
          </a:p>
        </p:txBody>
      </p:sp>
      <p:sp>
        <p:nvSpPr>
          <p:cNvPr id="4" name="Rectangle 3"/>
          <p:cNvSpPr/>
          <p:nvPr/>
        </p:nvSpPr>
        <p:spPr>
          <a:xfrm>
            <a:off x="3798166" y="3600452"/>
            <a:ext cx="1547668" cy="369332"/>
          </a:xfrm>
          <a:prstGeom prst="rect">
            <a:avLst/>
          </a:prstGeom>
        </p:spPr>
        <p:txBody>
          <a:bodyPr wrap="none">
            <a:spAutoFit/>
          </a:bodyPr>
          <a:lstStyle/>
          <a:p>
            <a:r>
              <a:rPr lang="en-US" dirty="0">
                <a:latin typeface="Franklin Gothic Book" panose="020B0503020102020204" pitchFamily="34" charset="0"/>
                <a:cs typeface="Times New Roman" panose="02020603050405020304" pitchFamily="18" charset="0"/>
              </a:rPr>
              <a:t>May 27, 2021</a:t>
            </a:r>
            <a:endParaRPr lang="en-US" dirty="0">
              <a:latin typeface="Franklin Gothic Book" panose="020B0503020102020204" pitchFamily="34" charset="0"/>
              <a:cs typeface="Times New Roman" panose="02020603050405020304" pitchFamily="18" charset="0"/>
            </a:endParaRPr>
          </a:p>
        </p:txBody>
      </p:sp>
    </p:spTree>
    <p:extLst>
      <p:ext uri="{BB962C8B-B14F-4D97-AF65-F5344CB8AC3E}">
        <p14:creationId xmlns:p14="http://schemas.microsoft.com/office/powerpoint/2010/main" val="28749415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648885" y="270339"/>
            <a:ext cx="3352800" cy="365522"/>
          </a:xfrm>
        </p:spPr>
        <p:txBody>
          <a:bodyPr/>
          <a:lstStyle/>
          <a:p>
            <a:pPr>
              <a:lnSpc>
                <a:spcPts val="2000"/>
              </a:lnSpc>
            </a:pPr>
            <a:r>
              <a:rPr lang="en-US" sz="1800" b="0" dirty="0">
                <a:latin typeface="Franklin Gothic Book" panose="020B0503020102020204" pitchFamily="34" charset="0"/>
                <a:cs typeface="Times New Roman" panose="02020603050405020304" pitchFamily="18" charset="0"/>
              </a:rPr>
              <a:t>AFCEA QUANTICO </a:t>
            </a:r>
            <a:r>
              <a:rPr lang="en-US" sz="1800" b="0" dirty="0" smtClean="0">
                <a:latin typeface="Franklin Gothic Book" panose="020B0503020102020204" pitchFamily="34" charset="0"/>
                <a:cs typeface="Times New Roman" panose="02020603050405020304" pitchFamily="18" charset="0"/>
              </a:rPr>
              <a:t>2021</a:t>
            </a:r>
            <a:br>
              <a:rPr lang="en-US" sz="1800" b="0" dirty="0" smtClean="0">
                <a:latin typeface="Franklin Gothic Book" panose="020B0503020102020204" pitchFamily="34" charset="0"/>
                <a:cs typeface="Times New Roman" panose="02020603050405020304" pitchFamily="18" charset="0"/>
              </a:rPr>
            </a:br>
            <a:r>
              <a:rPr lang="en-US" sz="1800" b="0" dirty="0" smtClean="0">
                <a:latin typeface="Franklin Gothic Book" panose="020B0503020102020204" pitchFamily="34" charset="0"/>
                <a:cs typeface="Times New Roman" panose="02020603050405020304" pitchFamily="18" charset="0"/>
              </a:rPr>
              <a:t>USMC </a:t>
            </a:r>
            <a:r>
              <a:rPr lang="en-US" sz="1800" b="0" dirty="0">
                <a:latin typeface="Franklin Gothic Book" panose="020B0503020102020204" pitchFamily="34" charset="0"/>
                <a:cs typeface="Times New Roman" panose="02020603050405020304" pitchFamily="18" charset="0"/>
              </a:rPr>
              <a:t>IT DAY</a:t>
            </a:r>
          </a:p>
        </p:txBody>
      </p:sp>
      <p:sp>
        <p:nvSpPr>
          <p:cNvPr id="4" name="Content Placeholder 3"/>
          <p:cNvSpPr>
            <a:spLocks noGrp="1"/>
          </p:cNvSpPr>
          <p:nvPr>
            <p:ph idx="1"/>
          </p:nvPr>
        </p:nvSpPr>
        <p:spPr>
          <a:xfrm>
            <a:off x="393993" y="1681872"/>
            <a:ext cx="8360042" cy="3737372"/>
          </a:xfrm>
        </p:spPr>
        <p:txBody>
          <a:bodyPr/>
          <a:lstStyle/>
          <a:p>
            <a:pPr marL="0" indent="0" algn="ctr">
              <a:buNone/>
            </a:pPr>
            <a:r>
              <a:rPr lang="en-US" sz="2250" u="sng" dirty="0">
                <a:latin typeface="Franklin Gothic Heavy" panose="020B0903020102020204" pitchFamily="34" charset="0"/>
                <a:cs typeface="Times New Roman" panose="02020603050405020304" pitchFamily="18" charset="0"/>
              </a:rPr>
              <a:t>MCSC </a:t>
            </a:r>
            <a:r>
              <a:rPr lang="en-US" sz="2250" u="sng" dirty="0">
                <a:latin typeface="Franklin Gothic Heavy" panose="020B0903020102020204" pitchFamily="34" charset="0"/>
                <a:cs typeface="Times New Roman" panose="02020603050405020304" pitchFamily="18" charset="0"/>
              </a:rPr>
              <a:t>IT portfolio Initiatives</a:t>
            </a:r>
            <a:endParaRPr lang="en-US" sz="2250" dirty="0">
              <a:latin typeface="Franklin Gothic Heavy" panose="020B0903020102020204" pitchFamily="34" charset="0"/>
              <a:cs typeface="Times New Roman" panose="02020603050405020304" pitchFamily="18" charset="0"/>
            </a:endParaRPr>
          </a:p>
          <a:p>
            <a:pPr algn="ctr">
              <a:buClr>
                <a:srgbClr val="C00000"/>
              </a:buClr>
              <a:buFont typeface="Franklin Gothic Book" panose="020B0503020102020204" pitchFamily="34" charset="0"/>
              <a:buChar char="►"/>
            </a:pPr>
            <a:endParaRPr lang="en-US" sz="750" dirty="0">
              <a:latin typeface="Franklin Gothic Book" panose="020B0503020102020204" pitchFamily="34" charset="0"/>
              <a:cs typeface="Times New Roman" panose="02020603050405020304" pitchFamily="18" charset="0"/>
            </a:endParaRPr>
          </a:p>
          <a:p>
            <a:pPr>
              <a:buClr>
                <a:srgbClr val="C00000"/>
              </a:buClr>
              <a:buFont typeface="Franklin Gothic Book" panose="020B0503020102020204" pitchFamily="34" charset="0"/>
              <a:buChar char="►"/>
            </a:pPr>
            <a:r>
              <a:rPr lang="en-US" sz="1500" b="1" dirty="0">
                <a:latin typeface="Franklin Gothic Book" panose="020B0503020102020204" pitchFamily="34" charset="0"/>
                <a:cs typeface="Times New Roman" panose="02020603050405020304" pitchFamily="18" charset="0"/>
              </a:rPr>
              <a:t>Internal Policy Review</a:t>
            </a:r>
          </a:p>
          <a:p>
            <a:pPr lvl="1">
              <a:buFont typeface="Arial" panose="020B0604020202020204" pitchFamily="34" charset="0"/>
              <a:buChar char="•"/>
            </a:pPr>
            <a:r>
              <a:rPr lang="en-US" sz="1500" dirty="0">
                <a:latin typeface="Franklin Gothic Book" panose="020B0503020102020204" pitchFamily="34" charset="0"/>
                <a:cs typeface="Times New Roman" panose="02020603050405020304" pitchFamily="18" charset="0"/>
              </a:rPr>
              <a:t>Updating policies to delete redundant reviews</a:t>
            </a:r>
          </a:p>
          <a:p>
            <a:pPr marL="342900" lvl="1" indent="0">
              <a:buNone/>
            </a:pPr>
            <a:endParaRPr lang="en-US" sz="750" dirty="0">
              <a:latin typeface="Franklin Gothic Book" panose="020B0503020102020204" pitchFamily="34" charset="0"/>
              <a:cs typeface="Times New Roman" panose="02020603050405020304" pitchFamily="18" charset="0"/>
            </a:endParaRPr>
          </a:p>
          <a:p>
            <a:pPr>
              <a:buClr>
                <a:srgbClr val="C00000"/>
              </a:buClr>
              <a:buFont typeface="Franklin Gothic Book" panose="020B0503020102020204" pitchFamily="34" charset="0"/>
              <a:buChar char="►"/>
            </a:pPr>
            <a:r>
              <a:rPr lang="en-US" sz="1500" b="1" dirty="0">
                <a:latin typeface="Franklin Gothic Book" panose="020B0503020102020204" pitchFamily="34" charset="0"/>
                <a:cs typeface="Times New Roman" panose="02020603050405020304" pitchFamily="18" charset="0"/>
              </a:rPr>
              <a:t>Non-FAR base authorities (OTAs and Commercial Solutions Openings (CSO)– Explore technologies that could lead to prototypes </a:t>
            </a:r>
          </a:p>
          <a:p>
            <a:pPr>
              <a:buClr>
                <a:srgbClr val="C00000"/>
              </a:buClr>
              <a:buFont typeface="Franklin Gothic Book" panose="020B0503020102020204" pitchFamily="34" charset="0"/>
              <a:buChar char="►"/>
            </a:pPr>
            <a:endParaRPr lang="en-US" sz="1500" b="1" dirty="0">
              <a:latin typeface="Franklin Gothic Book" panose="020B0503020102020204" pitchFamily="34" charset="0"/>
              <a:cs typeface="Times New Roman" panose="02020603050405020304" pitchFamily="18" charset="0"/>
            </a:endParaRPr>
          </a:p>
          <a:p>
            <a:pPr>
              <a:buClr>
                <a:srgbClr val="C00000"/>
              </a:buClr>
              <a:buFont typeface="Franklin Gothic Book" panose="020B0503020102020204" pitchFamily="34" charset="0"/>
              <a:buChar char="►"/>
            </a:pPr>
            <a:r>
              <a:rPr lang="en-US" sz="1500" b="1" dirty="0">
                <a:latin typeface="Franklin Gothic Book" panose="020B0503020102020204" pitchFamily="34" charset="0"/>
                <a:cs typeface="Times New Roman" panose="02020603050405020304" pitchFamily="18" charset="0"/>
              </a:rPr>
              <a:t>As of October 1 2020, </a:t>
            </a:r>
            <a:r>
              <a:rPr lang="en-US" sz="1500" b="1" dirty="0" err="1">
                <a:latin typeface="Franklin Gothic Book" panose="020B0503020102020204" pitchFamily="34" charset="0"/>
                <a:cs typeface="Times New Roman" panose="02020603050405020304" pitchFamily="18" charset="0"/>
              </a:rPr>
              <a:t>PfM</a:t>
            </a:r>
            <a:r>
              <a:rPr lang="en-US" sz="1500" b="1" dirty="0">
                <a:latin typeface="Franklin Gothic Book" panose="020B0503020102020204" pitchFamily="34" charset="0"/>
                <a:cs typeface="Times New Roman" panose="02020603050405020304" pitchFamily="18" charset="0"/>
              </a:rPr>
              <a:t> Supporting Establishment Systems (</a:t>
            </a:r>
            <a:r>
              <a:rPr lang="en-US" sz="1500" b="1" dirty="0" err="1">
                <a:latin typeface="Franklin Gothic Book" panose="020B0503020102020204" pitchFamily="34" charset="0"/>
                <a:cs typeface="Times New Roman" panose="02020603050405020304" pitchFamily="18" charset="0"/>
              </a:rPr>
              <a:t>PfM</a:t>
            </a:r>
            <a:r>
              <a:rPr lang="en-US" sz="1500" b="1" dirty="0">
                <a:latin typeface="Franklin Gothic Book" panose="020B0503020102020204" pitchFamily="34" charset="0"/>
                <a:cs typeface="Times New Roman" panose="02020603050405020304" pitchFamily="18" charset="0"/>
              </a:rPr>
              <a:t> SES) split under two Navy PEOs (Digital &amp; Enterprise Services (Digital) and Manpower, Logistics &amp; Business Solutions (MLB)). </a:t>
            </a:r>
          </a:p>
          <a:p>
            <a:pPr lvl="1">
              <a:buFont typeface="Arial" panose="020B0604020202020204" pitchFamily="34" charset="0"/>
              <a:buChar char="•"/>
            </a:pPr>
            <a:r>
              <a:rPr lang="en-US" sz="1500" b="1" dirty="0">
                <a:latin typeface="Franklin Gothic Book" panose="020B0503020102020204" pitchFamily="34" charset="0"/>
                <a:cs typeface="Times New Roman" panose="02020603050405020304" pitchFamily="18" charset="0"/>
              </a:rPr>
              <a:t>New PEOs vision: </a:t>
            </a:r>
            <a:r>
              <a:rPr lang="en-US" sz="1500" dirty="0">
                <a:latin typeface="Franklin Gothic Book" panose="020B0503020102020204" pitchFamily="34" charset="0"/>
                <a:cs typeface="Times New Roman" panose="02020603050405020304" pitchFamily="18" charset="0"/>
              </a:rPr>
              <a:t>To realize the vision of digital transformation, optimize program alignment across the Navy &amp; Marine Corps &amp; make IT a “strategic asset”</a:t>
            </a:r>
          </a:p>
        </p:txBody>
      </p:sp>
    </p:spTree>
    <p:extLst>
      <p:ext uri="{BB962C8B-B14F-4D97-AF65-F5344CB8AC3E}">
        <p14:creationId xmlns:p14="http://schemas.microsoft.com/office/powerpoint/2010/main" val="18947239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3"/>
          <p:cNvSpPr>
            <a:spLocks noGrp="1"/>
          </p:cNvSpPr>
          <p:nvPr>
            <p:ph idx="1"/>
          </p:nvPr>
        </p:nvSpPr>
        <p:spPr>
          <a:xfrm>
            <a:off x="464882" y="1701649"/>
            <a:ext cx="8229600" cy="3737372"/>
          </a:xfrm>
        </p:spPr>
        <p:txBody>
          <a:bodyPr/>
          <a:lstStyle/>
          <a:p>
            <a:pPr marL="0" indent="0" algn="ctr">
              <a:buNone/>
            </a:pPr>
            <a:r>
              <a:rPr lang="en-US" sz="2250" u="sng" dirty="0">
                <a:latin typeface="Franklin Gothic Heavy" panose="020B0903020102020204" pitchFamily="34" charset="0"/>
                <a:cs typeface="Times New Roman" panose="02020603050405020304" pitchFamily="18" charset="0"/>
              </a:rPr>
              <a:t>Cloud </a:t>
            </a:r>
            <a:r>
              <a:rPr lang="en-US" sz="2250" u="sng" dirty="0">
                <a:latin typeface="Franklin Gothic Heavy" panose="020B0903020102020204" pitchFamily="34" charset="0"/>
                <a:cs typeface="Times New Roman" panose="02020603050405020304" pitchFamily="18" charset="0"/>
              </a:rPr>
              <a:t>Initiatives</a:t>
            </a:r>
          </a:p>
          <a:p>
            <a:pPr marL="342900" lvl="1" indent="0">
              <a:buNone/>
            </a:pPr>
            <a:endParaRPr lang="en-US" sz="1500" dirty="0">
              <a:latin typeface="Franklin Gothic Heavy" panose="020B0903020102020204" pitchFamily="34" charset="0"/>
              <a:cs typeface="Times New Roman" panose="02020603050405020304" pitchFamily="18" charset="0"/>
            </a:endParaRPr>
          </a:p>
          <a:p>
            <a:pPr marL="0" indent="0" algn="just">
              <a:spcBef>
                <a:spcPts val="0"/>
              </a:spcBef>
              <a:spcAft>
                <a:spcPts val="0"/>
              </a:spcAft>
              <a:buNone/>
            </a:pPr>
            <a:r>
              <a:rPr lang="en-US" sz="1500" dirty="0">
                <a:latin typeface="Franklin Gothic Book" panose="020B0503020102020204" pitchFamily="34" charset="0"/>
                <a:cs typeface="Times New Roman" panose="02020603050405020304" pitchFamily="18" charset="0"/>
              </a:rPr>
              <a:t>The </a:t>
            </a:r>
            <a:r>
              <a:rPr lang="en-US" sz="1500" dirty="0">
                <a:latin typeface="Franklin Gothic Book" panose="020B0503020102020204" pitchFamily="34" charset="0"/>
                <a:cs typeface="Times New Roman" panose="02020603050405020304" pitchFamily="18" charset="0"/>
              </a:rPr>
              <a:t>Department of the Navy (DON) Cloud Policy memo of </a:t>
            </a:r>
            <a:r>
              <a:rPr lang="en-US" sz="1500" dirty="0">
                <a:latin typeface="Franklin Gothic Book" panose="020B0503020102020204" pitchFamily="34" charset="0"/>
                <a:cs typeface="Times New Roman" panose="02020603050405020304" pitchFamily="18" charset="0"/>
              </a:rPr>
              <a:t>7 Dec 2020</a:t>
            </a:r>
            <a:r>
              <a:rPr lang="en-US" sz="1500" dirty="0">
                <a:latin typeface="Franklin Gothic Book" panose="020B0503020102020204" pitchFamily="34" charset="0"/>
                <a:cs typeface="Times New Roman" panose="02020603050405020304" pitchFamily="18" charset="0"/>
              </a:rPr>
              <a:t>, co-signed by Assistant Secretary of the Navy (Research, Development, and Acquisition) (ASN (RDA)) and DON Chief Information Officer (CIO), </a:t>
            </a:r>
            <a:r>
              <a:rPr lang="en-US" sz="1500" dirty="0">
                <a:latin typeface="Franklin Gothic Book" panose="020B0503020102020204" pitchFamily="34" charset="0"/>
                <a:cs typeface="Times New Roman" panose="02020603050405020304" pitchFamily="18" charset="0"/>
              </a:rPr>
              <a:t>provided </a:t>
            </a:r>
            <a:r>
              <a:rPr lang="en-US" sz="1500" dirty="0">
                <a:latin typeface="Franklin Gothic Book" panose="020B0503020102020204" pitchFamily="34" charset="0"/>
                <a:cs typeface="Times New Roman" panose="02020603050405020304" pitchFamily="18" charset="0"/>
              </a:rPr>
              <a:t>updated policy for the accelerated promotion, acquisition, and consumption of cloud services in the DON. </a:t>
            </a:r>
            <a:r>
              <a:rPr lang="en-US" sz="1500" dirty="0">
                <a:latin typeface="Franklin Gothic Book" panose="020B0503020102020204" pitchFamily="34" charset="0"/>
                <a:cs typeface="Times New Roman" panose="02020603050405020304" pitchFamily="18" charset="0"/>
              </a:rPr>
              <a:t>The DON's </a:t>
            </a:r>
            <a:r>
              <a:rPr lang="en-US" sz="1500" dirty="0">
                <a:latin typeface="Franklin Gothic Book" panose="020B0503020102020204" pitchFamily="34" charset="0"/>
                <a:cs typeface="Times New Roman" panose="02020603050405020304" pitchFamily="18" charset="0"/>
              </a:rPr>
              <a:t>Cloud Policy directly supports the DON Information Superiority Vision of </a:t>
            </a:r>
            <a:r>
              <a:rPr lang="en-US" sz="1500" dirty="0">
                <a:latin typeface="Franklin Gothic Book" panose="020B0503020102020204" pitchFamily="34" charset="0"/>
                <a:cs typeface="Times New Roman" panose="02020603050405020304" pitchFamily="18" charset="0"/>
              </a:rPr>
              <a:t>14 Feb </a:t>
            </a:r>
            <a:r>
              <a:rPr lang="en-US" sz="1500" dirty="0">
                <a:latin typeface="Franklin Gothic Book" panose="020B0503020102020204" pitchFamily="34" charset="0"/>
                <a:cs typeface="Times New Roman" panose="02020603050405020304" pitchFamily="18" charset="0"/>
              </a:rPr>
              <a:t>2020, and the Department of Defense CIO's "Interim Guidance for Implementation of Department of Defense Cloud Strategy" memo of </a:t>
            </a:r>
            <a:r>
              <a:rPr lang="en-US" sz="1500" dirty="0">
                <a:latin typeface="Franklin Gothic Book" panose="020B0503020102020204" pitchFamily="34" charset="0"/>
                <a:cs typeface="Times New Roman" panose="02020603050405020304" pitchFamily="18" charset="0"/>
              </a:rPr>
              <a:t>16 April 2020</a:t>
            </a:r>
            <a:r>
              <a:rPr lang="en-US" sz="1500" dirty="0" smtClean="0">
                <a:latin typeface="Franklin Gothic Book" panose="020B0503020102020204" pitchFamily="34" charset="0"/>
                <a:cs typeface="Times New Roman" panose="02020603050405020304" pitchFamily="18" charset="0"/>
              </a:rPr>
              <a:t>.</a:t>
            </a:r>
            <a:endParaRPr lang="en-US" sz="1500" dirty="0">
              <a:latin typeface="Franklin Gothic Book" panose="020B0503020102020204" pitchFamily="34" charset="0"/>
              <a:cs typeface="Times New Roman" panose="02020603050405020304" pitchFamily="18" charset="0"/>
            </a:endParaRPr>
          </a:p>
        </p:txBody>
      </p:sp>
      <p:sp>
        <p:nvSpPr>
          <p:cNvPr id="7" name="Title 4"/>
          <p:cNvSpPr txBox="1">
            <a:spLocks/>
          </p:cNvSpPr>
          <p:nvPr/>
        </p:nvSpPr>
        <p:spPr>
          <a:xfrm>
            <a:off x="5648885" y="270339"/>
            <a:ext cx="3352800" cy="365522"/>
          </a:xfrm>
          <a:prstGeom prst="rect">
            <a:avLst/>
          </a:prstGeom>
        </p:spPr>
        <p:txBody>
          <a:bodyPr anchor="ctr"/>
          <a:lstStyle>
            <a:lvl1pPr algn="ctr" rtl="0" eaLnBrk="0" fontAlgn="base" hangingPunct="0">
              <a:spcBef>
                <a:spcPct val="0"/>
              </a:spcBef>
              <a:spcAft>
                <a:spcPct val="0"/>
              </a:spcAft>
              <a:defRPr sz="1350" b="1">
                <a:solidFill>
                  <a:schemeClr val="bg1"/>
                </a:solidFill>
                <a:latin typeface="+mn-lt"/>
                <a:ea typeface="+mj-ea"/>
                <a:cs typeface="Calibri" panose="020F0502020204030204" pitchFamily="34" charset="0"/>
              </a:defRPr>
            </a:lvl1pPr>
            <a:lvl2pPr algn="ctr" rtl="0" eaLnBrk="0" fontAlgn="base" hangingPunct="0">
              <a:spcBef>
                <a:spcPct val="0"/>
              </a:spcBef>
              <a:spcAft>
                <a:spcPct val="0"/>
              </a:spcAft>
              <a:defRPr sz="3300">
                <a:solidFill>
                  <a:schemeClr val="tx2"/>
                </a:solidFill>
                <a:latin typeface="Arial" charset="0"/>
              </a:defRPr>
            </a:lvl2pPr>
            <a:lvl3pPr algn="ctr" rtl="0" eaLnBrk="0" fontAlgn="base" hangingPunct="0">
              <a:spcBef>
                <a:spcPct val="0"/>
              </a:spcBef>
              <a:spcAft>
                <a:spcPct val="0"/>
              </a:spcAft>
              <a:defRPr sz="3300">
                <a:solidFill>
                  <a:schemeClr val="tx2"/>
                </a:solidFill>
                <a:latin typeface="Arial" charset="0"/>
              </a:defRPr>
            </a:lvl3pPr>
            <a:lvl4pPr algn="ctr" rtl="0" eaLnBrk="0" fontAlgn="base" hangingPunct="0">
              <a:spcBef>
                <a:spcPct val="0"/>
              </a:spcBef>
              <a:spcAft>
                <a:spcPct val="0"/>
              </a:spcAft>
              <a:defRPr sz="3300">
                <a:solidFill>
                  <a:schemeClr val="tx2"/>
                </a:solidFill>
                <a:latin typeface="Arial" charset="0"/>
              </a:defRPr>
            </a:lvl4pPr>
            <a:lvl5pPr algn="ctr" rtl="0" eaLnBrk="0" fontAlgn="base" hangingPunct="0">
              <a:spcBef>
                <a:spcPct val="0"/>
              </a:spcBef>
              <a:spcAft>
                <a:spcPct val="0"/>
              </a:spcAft>
              <a:defRPr sz="3300">
                <a:solidFill>
                  <a:schemeClr val="tx2"/>
                </a:solidFill>
                <a:latin typeface="Arial" charset="0"/>
              </a:defRPr>
            </a:lvl5pPr>
            <a:lvl6pPr marL="342900" algn="ctr" rtl="0" fontAlgn="base">
              <a:spcBef>
                <a:spcPct val="0"/>
              </a:spcBef>
              <a:spcAft>
                <a:spcPct val="0"/>
              </a:spcAft>
              <a:defRPr sz="3300">
                <a:solidFill>
                  <a:schemeClr val="tx2"/>
                </a:solidFill>
                <a:latin typeface="Arial" charset="0"/>
              </a:defRPr>
            </a:lvl6pPr>
            <a:lvl7pPr marL="685800" algn="ctr" rtl="0" fontAlgn="base">
              <a:spcBef>
                <a:spcPct val="0"/>
              </a:spcBef>
              <a:spcAft>
                <a:spcPct val="0"/>
              </a:spcAft>
              <a:defRPr sz="3300">
                <a:solidFill>
                  <a:schemeClr val="tx2"/>
                </a:solidFill>
                <a:latin typeface="Arial" charset="0"/>
              </a:defRPr>
            </a:lvl7pPr>
            <a:lvl8pPr marL="1028700" algn="ctr" rtl="0" fontAlgn="base">
              <a:spcBef>
                <a:spcPct val="0"/>
              </a:spcBef>
              <a:spcAft>
                <a:spcPct val="0"/>
              </a:spcAft>
              <a:defRPr sz="3300">
                <a:solidFill>
                  <a:schemeClr val="tx2"/>
                </a:solidFill>
                <a:latin typeface="Arial" charset="0"/>
              </a:defRPr>
            </a:lvl8pPr>
            <a:lvl9pPr marL="1371600" algn="ctr" rtl="0" fontAlgn="base">
              <a:spcBef>
                <a:spcPct val="0"/>
              </a:spcBef>
              <a:spcAft>
                <a:spcPct val="0"/>
              </a:spcAft>
              <a:defRPr sz="3300">
                <a:solidFill>
                  <a:schemeClr val="tx2"/>
                </a:solidFill>
                <a:latin typeface="Arial" charset="0"/>
              </a:defRPr>
            </a:lvl9pPr>
          </a:lstStyle>
          <a:p>
            <a:pPr>
              <a:lnSpc>
                <a:spcPts val="2000"/>
              </a:lnSpc>
            </a:pPr>
            <a:r>
              <a:rPr lang="en-US" sz="1800" b="0" kern="0" smtClean="0">
                <a:latin typeface="Franklin Gothic Book" panose="020B0503020102020204" pitchFamily="34" charset="0"/>
                <a:cs typeface="Times New Roman" panose="02020603050405020304" pitchFamily="18" charset="0"/>
              </a:rPr>
              <a:t>AFCEA QUANTICO 2021</a:t>
            </a:r>
            <a:br>
              <a:rPr lang="en-US" sz="1800" b="0" kern="0" smtClean="0">
                <a:latin typeface="Franklin Gothic Book" panose="020B0503020102020204" pitchFamily="34" charset="0"/>
                <a:cs typeface="Times New Roman" panose="02020603050405020304" pitchFamily="18" charset="0"/>
              </a:rPr>
            </a:br>
            <a:r>
              <a:rPr lang="en-US" sz="1800" b="0" kern="0" smtClean="0">
                <a:latin typeface="Franklin Gothic Book" panose="020B0503020102020204" pitchFamily="34" charset="0"/>
                <a:cs typeface="Times New Roman" panose="02020603050405020304" pitchFamily="18" charset="0"/>
              </a:rPr>
              <a:t>USMC IT DAY</a:t>
            </a:r>
            <a:endParaRPr lang="en-US" sz="1800" b="0" kern="0" dirty="0">
              <a:latin typeface="Franklin Gothic Book" panose="020B0503020102020204" pitchFamily="34" charset="0"/>
              <a:cs typeface="Times New Roman" panose="02020603050405020304" pitchFamily="18" charset="0"/>
            </a:endParaRPr>
          </a:p>
        </p:txBody>
      </p:sp>
    </p:spTree>
    <p:extLst>
      <p:ext uri="{BB962C8B-B14F-4D97-AF65-F5344CB8AC3E}">
        <p14:creationId xmlns:p14="http://schemas.microsoft.com/office/powerpoint/2010/main" val="32750408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3"/>
          <p:cNvSpPr>
            <a:spLocks noGrp="1"/>
          </p:cNvSpPr>
          <p:nvPr>
            <p:ph idx="1"/>
          </p:nvPr>
        </p:nvSpPr>
        <p:spPr>
          <a:xfrm>
            <a:off x="357305" y="1634414"/>
            <a:ext cx="8229600" cy="3737372"/>
          </a:xfrm>
        </p:spPr>
        <p:txBody>
          <a:bodyPr/>
          <a:lstStyle/>
          <a:p>
            <a:pPr marL="0" indent="0" algn="ctr">
              <a:buNone/>
            </a:pPr>
            <a:r>
              <a:rPr lang="en-US" sz="2250" u="sng" dirty="0">
                <a:latin typeface="Franklin Gothic Heavy" panose="020B0903020102020204" pitchFamily="34" charset="0"/>
                <a:cs typeface="Times New Roman" panose="02020603050405020304" pitchFamily="18" charset="0"/>
              </a:rPr>
              <a:t>Cloud Initiatives (cont.)</a:t>
            </a:r>
            <a:endParaRPr lang="en-US" sz="2250" u="sng" dirty="0">
              <a:latin typeface="Franklin Gothic Heavy" panose="020B0903020102020204" pitchFamily="34" charset="0"/>
              <a:cs typeface="Times New Roman" panose="02020603050405020304" pitchFamily="18" charset="0"/>
            </a:endParaRPr>
          </a:p>
          <a:p>
            <a:pPr marL="342900" lvl="1" indent="0">
              <a:buNone/>
            </a:pPr>
            <a:endParaRPr lang="en-US" sz="1500" dirty="0">
              <a:latin typeface="Franklin Gothic Book" panose="020B0503020102020204" pitchFamily="34" charset="0"/>
              <a:cs typeface="Times New Roman" panose="02020603050405020304" pitchFamily="18" charset="0"/>
            </a:endParaRPr>
          </a:p>
          <a:p>
            <a:pPr marL="0" indent="0" algn="just">
              <a:spcBef>
                <a:spcPts val="0"/>
              </a:spcBef>
              <a:spcAft>
                <a:spcPts val="0"/>
              </a:spcAft>
              <a:buNone/>
            </a:pPr>
            <a:r>
              <a:rPr lang="en-US" sz="1500" dirty="0">
                <a:latin typeface="Franklin Gothic Book" panose="020B0503020102020204" pitchFamily="34" charset="0"/>
                <a:cs typeface="Times New Roman" panose="02020603050405020304" pitchFamily="18" charset="0"/>
              </a:rPr>
              <a:t>The </a:t>
            </a:r>
            <a:r>
              <a:rPr lang="en-US" sz="1500" b="1" dirty="0">
                <a:latin typeface="Franklin Gothic Book" panose="020B0503020102020204" pitchFamily="34" charset="0"/>
                <a:cs typeface="Times New Roman" panose="02020603050405020304" pitchFamily="18" charset="0"/>
              </a:rPr>
              <a:t>DON CIO Cloud Memo </a:t>
            </a:r>
            <a:r>
              <a:rPr lang="en-US" sz="1500" dirty="0">
                <a:latin typeface="Franklin Gothic Book" panose="020B0503020102020204" pitchFamily="34" charset="0"/>
                <a:cs typeface="Times New Roman" panose="02020603050405020304" pitchFamily="18" charset="0"/>
              </a:rPr>
              <a:t>states: </a:t>
            </a:r>
          </a:p>
          <a:p>
            <a:pPr marL="714375" lvl="2" indent="-285750" algn="just">
              <a:spcBef>
                <a:spcPts val="0"/>
              </a:spcBef>
              <a:spcAft>
                <a:spcPts val="0"/>
              </a:spcAft>
              <a:buClr>
                <a:srgbClr val="A01421"/>
              </a:buClr>
              <a:buFont typeface="Times New Roman" panose="02020603050405020304" pitchFamily="18" charset="0"/>
              <a:buChar char="►"/>
            </a:pPr>
            <a:r>
              <a:rPr lang="en-US" sz="1350" dirty="0">
                <a:latin typeface="Franklin Gothic Book" panose="020B0503020102020204" pitchFamily="34" charset="0"/>
                <a:cs typeface="Times New Roman" panose="02020603050405020304" pitchFamily="18" charset="0"/>
              </a:rPr>
              <a:t>The </a:t>
            </a:r>
            <a:r>
              <a:rPr lang="en-US" sz="1350" dirty="0">
                <a:latin typeface="Franklin Gothic Book" panose="020B0503020102020204" pitchFamily="34" charset="0"/>
                <a:cs typeface="Times New Roman" panose="02020603050405020304" pitchFamily="18" charset="0"/>
              </a:rPr>
              <a:t>DON shall follow a path toward a unified </a:t>
            </a:r>
            <a:r>
              <a:rPr lang="en-US" sz="1350" b="1" dirty="0">
                <a:latin typeface="Franklin Gothic Book" panose="020B0503020102020204" pitchFamily="34" charset="0"/>
                <a:cs typeface="Times New Roman" panose="02020603050405020304" pitchFamily="18" charset="0"/>
              </a:rPr>
              <a:t>DoD Enterprise Cloud Environment (DECE) </a:t>
            </a:r>
            <a:r>
              <a:rPr lang="en-US" sz="1350" dirty="0">
                <a:latin typeface="Franklin Gothic Book" panose="020B0503020102020204" pitchFamily="34" charset="0"/>
                <a:cs typeface="Times New Roman" panose="02020603050405020304" pitchFamily="18" charset="0"/>
              </a:rPr>
              <a:t>in accordance with the DoD Cloud Strategy using DoD approved enterprise cloud solutions, so long as they can support the DON workload </a:t>
            </a:r>
            <a:r>
              <a:rPr lang="en-US" sz="1350" dirty="0">
                <a:latin typeface="Franklin Gothic Book" panose="020B0503020102020204" pitchFamily="34" charset="0"/>
                <a:cs typeface="Times New Roman" panose="02020603050405020304" pitchFamily="18" charset="0"/>
              </a:rPr>
              <a:t>&amp; mission </a:t>
            </a:r>
            <a:r>
              <a:rPr lang="en-US" sz="1350" dirty="0">
                <a:latin typeface="Franklin Gothic Book" panose="020B0503020102020204" pitchFamily="34" charset="0"/>
                <a:cs typeface="Times New Roman" panose="02020603050405020304" pitchFamily="18" charset="0"/>
              </a:rPr>
              <a:t>owner requirements. </a:t>
            </a:r>
            <a:endParaRPr lang="en-US" sz="1350" dirty="0">
              <a:latin typeface="Franklin Gothic Book" panose="020B0503020102020204" pitchFamily="34" charset="0"/>
              <a:cs typeface="Times New Roman" panose="02020603050405020304" pitchFamily="18" charset="0"/>
            </a:endParaRPr>
          </a:p>
          <a:p>
            <a:pPr marL="714375" lvl="2" indent="-285750" algn="just">
              <a:spcBef>
                <a:spcPts val="0"/>
              </a:spcBef>
              <a:spcAft>
                <a:spcPts val="0"/>
              </a:spcAft>
              <a:buClr>
                <a:srgbClr val="A01421"/>
              </a:buClr>
              <a:buFont typeface="Times New Roman" panose="02020603050405020304" pitchFamily="18" charset="0"/>
              <a:buChar char="►"/>
            </a:pPr>
            <a:endParaRPr lang="en-US" sz="1350" dirty="0">
              <a:latin typeface="Franklin Gothic Book" panose="020B0503020102020204" pitchFamily="34" charset="0"/>
              <a:cs typeface="Times New Roman" panose="02020603050405020304" pitchFamily="18" charset="0"/>
            </a:endParaRPr>
          </a:p>
          <a:p>
            <a:pPr marL="714375" lvl="2" indent="-285750" algn="just">
              <a:spcBef>
                <a:spcPts val="0"/>
              </a:spcBef>
              <a:spcAft>
                <a:spcPts val="0"/>
              </a:spcAft>
              <a:buClr>
                <a:srgbClr val="A01421"/>
              </a:buClr>
              <a:buFont typeface="Times New Roman" panose="02020603050405020304" pitchFamily="18" charset="0"/>
              <a:buChar char="►"/>
            </a:pPr>
            <a:r>
              <a:rPr lang="en-US" sz="1350" dirty="0">
                <a:latin typeface="Franklin Gothic Book" panose="020B0503020102020204" pitchFamily="34" charset="0"/>
                <a:cs typeface="Times New Roman" panose="02020603050405020304" pitchFamily="18" charset="0"/>
              </a:rPr>
              <a:t>All cloud computing services in the DON shall be acquired, </a:t>
            </a:r>
            <a:r>
              <a:rPr lang="en-US" sz="1350" dirty="0">
                <a:latin typeface="Franklin Gothic Book" panose="020B0503020102020204" pitchFamily="34" charset="0"/>
                <a:cs typeface="Times New Roman" panose="02020603050405020304" pitchFamily="18" charset="0"/>
              </a:rPr>
              <a:t>provisioned &amp; their </a:t>
            </a:r>
            <a:r>
              <a:rPr lang="en-US" sz="1350" dirty="0">
                <a:latin typeface="Franklin Gothic Book" panose="020B0503020102020204" pitchFamily="34" charset="0"/>
                <a:cs typeface="Times New Roman" panose="02020603050405020304" pitchFamily="18" charset="0"/>
              </a:rPr>
              <a:t>consumption monitored via the DON's </a:t>
            </a:r>
            <a:r>
              <a:rPr lang="en-US" sz="1350" b="1" dirty="0">
                <a:latin typeface="Franklin Gothic Book" panose="020B0503020102020204" pitchFamily="34" charset="0"/>
                <a:cs typeface="Times New Roman" panose="02020603050405020304" pitchFamily="18" charset="0"/>
              </a:rPr>
              <a:t>Naval Digital Marketplace</a:t>
            </a:r>
            <a:r>
              <a:rPr lang="en-US" sz="1350" dirty="0">
                <a:latin typeface="Franklin Gothic Book" panose="020B0503020102020204" pitchFamily="34" charset="0"/>
                <a:cs typeface="Times New Roman" panose="02020603050405020304" pitchFamily="18" charset="0"/>
              </a:rPr>
              <a:t> https://cloud.navy.mil. The Naval Digital Marketplace shall be managed and maintained by the DON’s </a:t>
            </a:r>
            <a:r>
              <a:rPr lang="en-US" sz="1350" b="1" dirty="0">
                <a:latin typeface="Franklin Gothic Book" panose="020B0503020102020204" pitchFamily="34" charset="0"/>
                <a:cs typeface="Times New Roman" panose="02020603050405020304" pitchFamily="18" charset="0"/>
              </a:rPr>
              <a:t>Program Executive Office for Digital and Enterprise Services (PEO Digital</a:t>
            </a:r>
            <a:r>
              <a:rPr lang="en-US" sz="1350" b="1" dirty="0">
                <a:latin typeface="Franklin Gothic Book" panose="020B0503020102020204" pitchFamily="34" charset="0"/>
                <a:cs typeface="Times New Roman" panose="02020603050405020304" pitchFamily="18" charset="0"/>
              </a:rPr>
              <a:t>).</a:t>
            </a:r>
          </a:p>
          <a:p>
            <a:pPr marL="714375" lvl="2" indent="-285750" algn="just">
              <a:spcBef>
                <a:spcPts val="0"/>
              </a:spcBef>
              <a:spcAft>
                <a:spcPts val="0"/>
              </a:spcAft>
              <a:buClr>
                <a:srgbClr val="A01421"/>
              </a:buClr>
              <a:buFont typeface="Times New Roman" panose="02020603050405020304" pitchFamily="18" charset="0"/>
              <a:buChar char="►"/>
            </a:pPr>
            <a:endParaRPr lang="en-US" sz="1350" dirty="0">
              <a:latin typeface="Franklin Gothic Book" panose="020B0503020102020204" pitchFamily="34" charset="0"/>
              <a:cs typeface="Times New Roman" panose="02020603050405020304" pitchFamily="18" charset="0"/>
            </a:endParaRPr>
          </a:p>
          <a:p>
            <a:pPr marL="714375" lvl="2" indent="-285750" algn="just">
              <a:spcBef>
                <a:spcPts val="0"/>
              </a:spcBef>
              <a:spcAft>
                <a:spcPts val="0"/>
              </a:spcAft>
              <a:buClr>
                <a:srgbClr val="A01421"/>
              </a:buClr>
              <a:buFont typeface="Times New Roman" panose="02020603050405020304" pitchFamily="18" charset="0"/>
              <a:buChar char="►"/>
            </a:pPr>
            <a:r>
              <a:rPr lang="en-US" sz="1350" dirty="0">
                <a:latin typeface="Franklin Gothic Book" panose="020B0503020102020204" pitchFamily="34" charset="0"/>
                <a:cs typeface="Times New Roman" panose="02020603050405020304" pitchFamily="18" charset="0"/>
              </a:rPr>
              <a:t>The DON’s Naval Digital Marketplace will be continuously updated by </a:t>
            </a:r>
            <a:r>
              <a:rPr lang="en-US" sz="1350" b="1" dirty="0">
                <a:latin typeface="Franklin Gothic Book" panose="020B0503020102020204" pitchFamily="34" charset="0"/>
                <a:cs typeface="Times New Roman" panose="02020603050405020304" pitchFamily="18" charset="0"/>
              </a:rPr>
              <a:t>PEO Digital to provide visibility, </a:t>
            </a:r>
            <a:r>
              <a:rPr lang="en-US" sz="1350" b="1" dirty="0">
                <a:latin typeface="Franklin Gothic Book" panose="020B0503020102020204" pitchFamily="34" charset="0"/>
                <a:cs typeface="Times New Roman" panose="02020603050405020304" pitchFamily="18" charset="0"/>
              </a:rPr>
              <a:t>awareness &amp; </a:t>
            </a:r>
            <a:r>
              <a:rPr lang="en-US" sz="1350" b="1" dirty="0">
                <a:latin typeface="Franklin Gothic Book" panose="020B0503020102020204" pitchFamily="34" charset="0"/>
                <a:cs typeface="Times New Roman" panose="02020603050405020304" pitchFamily="18" charset="0"/>
              </a:rPr>
              <a:t>access to all DoD approved cloud contracts </a:t>
            </a:r>
            <a:r>
              <a:rPr lang="en-US" sz="1350" dirty="0">
                <a:latin typeface="Franklin Gothic Book" panose="020B0503020102020204" pitchFamily="34" charset="0"/>
                <a:cs typeface="Times New Roman" panose="02020603050405020304" pitchFamily="18" charset="0"/>
              </a:rPr>
              <a:t>which may include, but are not limited to, commercial, Federal, Defense Information Systems Agency (DISA), Air </a:t>
            </a:r>
            <a:r>
              <a:rPr lang="en-US" sz="1350" dirty="0">
                <a:latin typeface="Franklin Gothic Book" panose="020B0503020102020204" pitchFamily="34" charset="0"/>
                <a:cs typeface="Times New Roman" panose="02020603050405020304" pitchFamily="18" charset="0"/>
              </a:rPr>
              <a:t>Force &amp; </a:t>
            </a:r>
            <a:r>
              <a:rPr lang="en-US" sz="1350" dirty="0">
                <a:latin typeface="Franklin Gothic Book" panose="020B0503020102020204" pitchFamily="34" charset="0"/>
                <a:cs typeface="Times New Roman" panose="02020603050405020304" pitchFamily="18" charset="0"/>
              </a:rPr>
              <a:t>Army cloud contracts, in addition to existing Navy and Marine Corps cloud </a:t>
            </a:r>
            <a:r>
              <a:rPr lang="en-US" sz="1350" dirty="0" smtClean="0">
                <a:latin typeface="Franklin Gothic Book" panose="020B0503020102020204" pitchFamily="34" charset="0"/>
                <a:cs typeface="Times New Roman" panose="02020603050405020304" pitchFamily="18" charset="0"/>
              </a:rPr>
              <a:t>contracts</a:t>
            </a:r>
            <a:r>
              <a:rPr lang="en-US" sz="1350" dirty="0">
                <a:latin typeface="Franklin Gothic Book" panose="020B0503020102020204" pitchFamily="34" charset="0"/>
                <a:cs typeface="Times New Roman" panose="02020603050405020304" pitchFamily="18" charset="0"/>
              </a:rPr>
              <a:t>.</a:t>
            </a:r>
          </a:p>
          <a:p>
            <a:pPr marL="685800" lvl="2" indent="0">
              <a:buNone/>
            </a:pPr>
            <a:endParaRPr lang="en-US" sz="1350" dirty="0">
              <a:latin typeface="Franklin Gothic Book" panose="020B0503020102020204" pitchFamily="34" charset="0"/>
              <a:cs typeface="Times New Roman" panose="02020603050405020304" pitchFamily="18" charset="0"/>
            </a:endParaRPr>
          </a:p>
          <a:p>
            <a:pPr marL="1371600" lvl="4" indent="0">
              <a:buNone/>
            </a:pPr>
            <a:endParaRPr lang="en-US" sz="1350" dirty="0">
              <a:latin typeface="Franklin Gothic Book" panose="020B0503020102020204" pitchFamily="34" charset="0"/>
              <a:cs typeface="Times New Roman" panose="02020603050405020304" pitchFamily="18" charset="0"/>
            </a:endParaRPr>
          </a:p>
        </p:txBody>
      </p:sp>
      <p:sp>
        <p:nvSpPr>
          <p:cNvPr id="7" name="Title 4"/>
          <p:cNvSpPr>
            <a:spLocks noGrp="1"/>
          </p:cNvSpPr>
          <p:nvPr>
            <p:ph type="title"/>
          </p:nvPr>
        </p:nvSpPr>
        <p:spPr>
          <a:xfrm>
            <a:off x="5648885" y="270339"/>
            <a:ext cx="3352800" cy="365522"/>
          </a:xfrm>
        </p:spPr>
        <p:txBody>
          <a:bodyPr/>
          <a:lstStyle/>
          <a:p>
            <a:pPr>
              <a:lnSpc>
                <a:spcPts val="2000"/>
              </a:lnSpc>
            </a:pPr>
            <a:r>
              <a:rPr lang="en-US" sz="1800" b="0" dirty="0">
                <a:latin typeface="Franklin Gothic Book" panose="020B0503020102020204" pitchFamily="34" charset="0"/>
                <a:cs typeface="Times New Roman" panose="02020603050405020304" pitchFamily="18" charset="0"/>
              </a:rPr>
              <a:t>AFCEA QUANTICO </a:t>
            </a:r>
            <a:r>
              <a:rPr lang="en-US" sz="1800" b="0" dirty="0" smtClean="0">
                <a:latin typeface="Franklin Gothic Book" panose="020B0503020102020204" pitchFamily="34" charset="0"/>
                <a:cs typeface="Times New Roman" panose="02020603050405020304" pitchFamily="18" charset="0"/>
              </a:rPr>
              <a:t>2021</a:t>
            </a:r>
            <a:br>
              <a:rPr lang="en-US" sz="1800" b="0" dirty="0" smtClean="0">
                <a:latin typeface="Franklin Gothic Book" panose="020B0503020102020204" pitchFamily="34" charset="0"/>
                <a:cs typeface="Times New Roman" panose="02020603050405020304" pitchFamily="18" charset="0"/>
              </a:rPr>
            </a:br>
            <a:r>
              <a:rPr lang="en-US" sz="1800" b="0" dirty="0" smtClean="0">
                <a:latin typeface="Franklin Gothic Book" panose="020B0503020102020204" pitchFamily="34" charset="0"/>
                <a:cs typeface="Times New Roman" panose="02020603050405020304" pitchFamily="18" charset="0"/>
              </a:rPr>
              <a:t>USMC </a:t>
            </a:r>
            <a:r>
              <a:rPr lang="en-US" sz="1800" b="0" dirty="0">
                <a:latin typeface="Franklin Gothic Book" panose="020B0503020102020204" pitchFamily="34" charset="0"/>
                <a:cs typeface="Times New Roman" panose="02020603050405020304" pitchFamily="18" charset="0"/>
              </a:rPr>
              <a:t>IT DAY</a:t>
            </a:r>
          </a:p>
        </p:txBody>
      </p:sp>
    </p:spTree>
    <p:extLst>
      <p:ext uri="{BB962C8B-B14F-4D97-AF65-F5344CB8AC3E}">
        <p14:creationId xmlns:p14="http://schemas.microsoft.com/office/powerpoint/2010/main" val="1313022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3"/>
          <p:cNvSpPr>
            <a:spLocks noGrp="1"/>
          </p:cNvSpPr>
          <p:nvPr>
            <p:ph idx="1"/>
          </p:nvPr>
        </p:nvSpPr>
        <p:spPr>
          <a:xfrm>
            <a:off x="357305" y="1634414"/>
            <a:ext cx="8229600" cy="3737372"/>
          </a:xfrm>
        </p:spPr>
        <p:txBody>
          <a:bodyPr/>
          <a:lstStyle/>
          <a:p>
            <a:pPr marL="0" indent="0" algn="ctr">
              <a:buNone/>
            </a:pPr>
            <a:r>
              <a:rPr lang="en-US" sz="2250" u="sng" dirty="0">
                <a:latin typeface="Franklin Gothic Heavy" panose="020B0903020102020204" pitchFamily="34" charset="0"/>
                <a:cs typeface="Times New Roman" panose="02020603050405020304" pitchFamily="18" charset="0"/>
              </a:rPr>
              <a:t>Cloud Initiatives (Cont.)</a:t>
            </a:r>
            <a:endParaRPr lang="en-US" sz="2250" u="sng" dirty="0">
              <a:latin typeface="Franklin Gothic Heavy" panose="020B0903020102020204" pitchFamily="34" charset="0"/>
              <a:cs typeface="Times New Roman" panose="02020603050405020304" pitchFamily="18" charset="0"/>
            </a:endParaRPr>
          </a:p>
          <a:p>
            <a:pPr marL="342900" lvl="1" indent="0">
              <a:buNone/>
            </a:pPr>
            <a:endParaRPr lang="en-US" sz="1500" dirty="0">
              <a:latin typeface="Franklin Gothic Heavy" panose="020B0903020102020204" pitchFamily="34" charset="0"/>
              <a:cs typeface="Times New Roman" panose="02020603050405020304" pitchFamily="18" charset="0"/>
            </a:endParaRPr>
          </a:p>
          <a:p>
            <a:pPr marL="0" indent="0" algn="just">
              <a:spcBef>
                <a:spcPts val="0"/>
              </a:spcBef>
              <a:spcAft>
                <a:spcPts val="0"/>
              </a:spcAft>
              <a:buNone/>
            </a:pPr>
            <a:r>
              <a:rPr lang="en-US" sz="1500" b="1" dirty="0">
                <a:latin typeface="Franklin Gothic Book" panose="020B0503020102020204" pitchFamily="34" charset="0"/>
                <a:ea typeface="Calibri" panose="020F0502020204030204" pitchFamily="34" charset="0"/>
                <a:cs typeface="Times New Roman" panose="02020603050405020304" pitchFamily="18" charset="0"/>
              </a:rPr>
              <a:t>What does this mean for Contracts?</a:t>
            </a:r>
          </a:p>
          <a:p>
            <a:pPr marL="0" indent="0" algn="just">
              <a:spcBef>
                <a:spcPts val="0"/>
              </a:spcBef>
              <a:spcAft>
                <a:spcPts val="0"/>
              </a:spcAft>
              <a:buNone/>
            </a:pPr>
            <a:endParaRPr lang="en-US" sz="1500" b="1" dirty="0">
              <a:latin typeface="Franklin Gothic Book" panose="020B0503020102020204" pitchFamily="34" charset="0"/>
              <a:ea typeface="Calibri" panose="020F0502020204030204" pitchFamily="34" charset="0"/>
              <a:cs typeface="Times New Roman" panose="02020603050405020304" pitchFamily="18" charset="0"/>
            </a:endParaRPr>
          </a:p>
          <a:p>
            <a:pPr marL="371475" lvl="1" indent="-285750" algn="just">
              <a:spcBef>
                <a:spcPts val="0"/>
              </a:spcBef>
              <a:spcAft>
                <a:spcPts val="0"/>
              </a:spcAft>
              <a:buClr>
                <a:srgbClr val="A01421"/>
              </a:buClr>
              <a:buFont typeface="Franklin Gothic Book" panose="020B0503020102020204" pitchFamily="34" charset="0"/>
              <a:buChar char="►"/>
            </a:pPr>
            <a:r>
              <a:rPr lang="en-US" sz="1500" b="1" dirty="0">
                <a:latin typeface="Franklin Gothic Book" panose="020B0503020102020204" pitchFamily="34" charset="0"/>
                <a:ea typeface="Calibri" panose="020F0502020204030204" pitchFamily="34" charset="0"/>
                <a:cs typeface="Times New Roman" panose="02020603050405020304" pitchFamily="18" charset="0"/>
              </a:rPr>
              <a:t>New RFPs/RFQs </a:t>
            </a:r>
            <a:r>
              <a:rPr lang="en-US" sz="1500" dirty="0">
                <a:latin typeface="Franklin Gothic Book" panose="020B0503020102020204" pitchFamily="34" charset="0"/>
                <a:ea typeface="Calibri" panose="020F0502020204030204" pitchFamily="34" charset="0"/>
                <a:cs typeface="Times New Roman" panose="02020603050405020304" pitchFamily="18" charset="0"/>
              </a:rPr>
              <a:t>across the USMC for </a:t>
            </a:r>
            <a:r>
              <a:rPr lang="en-US" sz="1500" b="1" dirty="0">
                <a:latin typeface="Franklin Gothic Book" panose="020B0503020102020204" pitchFamily="34" charset="0"/>
                <a:ea typeface="Calibri" panose="020F0502020204030204" pitchFamily="34" charset="0"/>
                <a:cs typeface="Times New Roman" panose="02020603050405020304" pitchFamily="18" charset="0"/>
              </a:rPr>
              <a:t>cloud </a:t>
            </a:r>
            <a:r>
              <a:rPr lang="en-US" sz="1500" b="1" dirty="0">
                <a:latin typeface="Franklin Gothic Book" panose="020B0503020102020204" pitchFamily="34" charset="0"/>
                <a:ea typeface="Calibri" panose="020F0502020204030204" pitchFamily="34" charset="0"/>
                <a:cs typeface="Times New Roman" panose="02020603050405020304" pitchFamily="18" charset="0"/>
              </a:rPr>
              <a:t>computing services </a:t>
            </a:r>
            <a:r>
              <a:rPr lang="en-US" sz="1500" dirty="0">
                <a:latin typeface="Franklin Gothic Book" panose="020B0503020102020204" pitchFamily="34" charset="0"/>
                <a:ea typeface="Calibri" panose="020F0502020204030204" pitchFamily="34" charset="0"/>
                <a:cs typeface="Times New Roman" panose="02020603050405020304" pitchFamily="18" charset="0"/>
              </a:rPr>
              <a:t>must </a:t>
            </a:r>
            <a:r>
              <a:rPr lang="en-US" sz="1500" dirty="0">
                <a:latin typeface="Franklin Gothic Book" panose="020B0503020102020204" pitchFamily="34" charset="0"/>
                <a:ea typeface="Calibri" panose="020F0502020204030204" pitchFamily="34" charset="0"/>
                <a:cs typeface="Times New Roman" panose="02020603050405020304" pitchFamily="18" charset="0"/>
              </a:rPr>
              <a:t>be submitted through </a:t>
            </a:r>
            <a:r>
              <a:rPr lang="en-US" sz="1500" dirty="0">
                <a:latin typeface="Franklin Gothic Book" panose="020B0503020102020204" pitchFamily="34" charset="0"/>
                <a:ea typeface="Calibri" panose="020F0502020204030204" pitchFamily="34" charset="0"/>
                <a:cs typeface="Times New Roman" panose="02020603050405020304" pitchFamily="18" charset="0"/>
              </a:rPr>
              <a:t>MCSC </a:t>
            </a:r>
            <a:r>
              <a:rPr lang="en-US" sz="1500" dirty="0">
                <a:latin typeface="Franklin Gothic Book" panose="020B0503020102020204" pitchFamily="34" charset="0"/>
                <a:ea typeface="Calibri" panose="020F0502020204030204" pitchFamily="34" charset="0"/>
                <a:cs typeface="Times New Roman" panose="02020603050405020304" pitchFamily="18" charset="0"/>
              </a:rPr>
              <a:t>to </a:t>
            </a:r>
            <a:r>
              <a:rPr lang="en-US" sz="1500" b="1" dirty="0">
                <a:latin typeface="Franklin Gothic Book" panose="020B0503020102020204" pitchFamily="34" charset="0"/>
                <a:ea typeface="Calibri" panose="020F0502020204030204" pitchFamily="34" charset="0"/>
                <a:cs typeface="Times New Roman" panose="02020603050405020304" pitchFamily="18" charset="0"/>
              </a:rPr>
              <a:t>PEO </a:t>
            </a:r>
            <a:r>
              <a:rPr lang="en-US" sz="1500" b="1" dirty="0">
                <a:latin typeface="Franklin Gothic Book" panose="020B0503020102020204" pitchFamily="34" charset="0"/>
                <a:ea typeface="Calibri" panose="020F0502020204030204" pitchFamily="34" charset="0"/>
                <a:cs typeface="Times New Roman" panose="02020603050405020304" pitchFamily="18" charset="0"/>
              </a:rPr>
              <a:t>Digital for </a:t>
            </a:r>
            <a:r>
              <a:rPr lang="en-US" sz="1500" b="1" dirty="0">
                <a:latin typeface="Franklin Gothic Book" panose="020B0503020102020204" pitchFamily="34" charset="0"/>
                <a:ea typeface="Calibri" panose="020F0502020204030204" pitchFamily="34" charset="0"/>
                <a:cs typeface="Times New Roman" panose="02020603050405020304" pitchFamily="18" charset="0"/>
              </a:rPr>
              <a:t>approval </a:t>
            </a:r>
            <a:r>
              <a:rPr lang="en-US" sz="1500" dirty="0">
                <a:latin typeface="Franklin Gothic Book" panose="020B0503020102020204" pitchFamily="34" charset="0"/>
                <a:ea typeface="Calibri" panose="020F0502020204030204" pitchFamily="34" charset="0"/>
                <a:cs typeface="Times New Roman" panose="02020603050405020304" pitchFamily="18" charset="0"/>
              </a:rPr>
              <a:t>prior to </a:t>
            </a:r>
            <a:r>
              <a:rPr lang="en-US" sz="1500" dirty="0">
                <a:latin typeface="Franklin Gothic Book" panose="020B0503020102020204" pitchFamily="34" charset="0"/>
                <a:ea typeface="Calibri" panose="020F0502020204030204" pitchFamily="34" charset="0"/>
                <a:cs typeface="Times New Roman" panose="02020603050405020304" pitchFamily="18" charset="0"/>
              </a:rPr>
              <a:t>release in an effort to:</a:t>
            </a:r>
          </a:p>
          <a:p>
            <a:pPr marL="600075" lvl="2" algn="just">
              <a:spcBef>
                <a:spcPts val="0"/>
              </a:spcBef>
              <a:spcAft>
                <a:spcPts val="0"/>
              </a:spcAft>
            </a:pPr>
            <a:r>
              <a:rPr lang="en-US" sz="1500" dirty="0">
                <a:latin typeface="Franklin Gothic Book" panose="020B0503020102020204" pitchFamily="34" charset="0"/>
                <a:ea typeface="Calibri" panose="020F0502020204030204" pitchFamily="34" charset="0"/>
                <a:cs typeface="Times New Roman" panose="02020603050405020304" pitchFamily="18" charset="0"/>
              </a:rPr>
              <a:t>Limit duplication</a:t>
            </a:r>
          </a:p>
          <a:p>
            <a:pPr marL="600075" lvl="2" algn="just">
              <a:spcBef>
                <a:spcPts val="0"/>
              </a:spcBef>
              <a:spcAft>
                <a:spcPts val="0"/>
              </a:spcAft>
            </a:pPr>
            <a:r>
              <a:rPr lang="en-US" sz="1500" dirty="0">
                <a:latin typeface="Franklin Gothic Book" panose="020B0503020102020204" pitchFamily="34" charset="0"/>
                <a:ea typeface="Calibri" panose="020F0502020204030204" pitchFamily="34" charset="0"/>
                <a:cs typeface="Times New Roman" panose="02020603050405020304" pitchFamily="18" charset="0"/>
              </a:rPr>
              <a:t>Maximize </a:t>
            </a:r>
            <a:r>
              <a:rPr lang="en-US" sz="1500" dirty="0">
                <a:latin typeface="Franklin Gothic Book" panose="020B0503020102020204" pitchFamily="34" charset="0"/>
                <a:ea typeface="Calibri" panose="020F0502020204030204" pitchFamily="34" charset="0"/>
                <a:cs typeface="Times New Roman" panose="02020603050405020304" pitchFamily="18" charset="0"/>
              </a:rPr>
              <a:t>enterprise purchasing </a:t>
            </a:r>
            <a:r>
              <a:rPr lang="en-US" sz="1500" dirty="0">
                <a:latin typeface="Franklin Gothic Book" panose="020B0503020102020204" pitchFamily="34" charset="0"/>
                <a:ea typeface="Calibri" panose="020F0502020204030204" pitchFamily="34" charset="0"/>
                <a:cs typeface="Times New Roman" panose="02020603050405020304" pitchFamily="18" charset="0"/>
              </a:rPr>
              <a:t>efficiencies</a:t>
            </a:r>
          </a:p>
          <a:p>
            <a:pPr marL="600075" lvl="2" algn="just">
              <a:spcBef>
                <a:spcPts val="0"/>
              </a:spcBef>
              <a:spcAft>
                <a:spcPts val="0"/>
              </a:spcAft>
            </a:pPr>
            <a:r>
              <a:rPr lang="en-US" sz="1500" dirty="0">
                <a:latin typeface="Franklin Gothic Book" panose="020B0503020102020204" pitchFamily="34" charset="0"/>
                <a:ea typeface="Calibri" panose="020F0502020204030204" pitchFamily="34" charset="0"/>
                <a:cs typeface="Times New Roman" panose="02020603050405020304" pitchFamily="18" charset="0"/>
              </a:rPr>
              <a:t>Accelerate </a:t>
            </a:r>
            <a:r>
              <a:rPr lang="en-US" sz="1500" dirty="0">
                <a:latin typeface="Franklin Gothic Book" panose="020B0503020102020204" pitchFamily="34" charset="0"/>
                <a:ea typeface="Calibri" panose="020F0502020204030204" pitchFamily="34" charset="0"/>
                <a:cs typeface="Times New Roman" panose="02020603050405020304" pitchFamily="18" charset="0"/>
              </a:rPr>
              <a:t>digital modernization.  </a:t>
            </a:r>
            <a:endParaRPr lang="en-US" sz="1500" dirty="0">
              <a:latin typeface="Franklin Gothic Book" panose="020B0503020102020204" pitchFamily="34" charset="0"/>
              <a:ea typeface="Calibri" panose="020F0502020204030204" pitchFamily="34" charset="0"/>
              <a:cs typeface="Times New Roman" panose="02020603050405020304" pitchFamily="18" charset="0"/>
            </a:endParaRPr>
          </a:p>
          <a:p>
            <a:pPr algn="just">
              <a:spcBef>
                <a:spcPts val="0"/>
              </a:spcBef>
              <a:spcAft>
                <a:spcPts val="0"/>
              </a:spcAft>
              <a:buClr>
                <a:srgbClr val="A01421"/>
              </a:buClr>
              <a:buFont typeface="Franklin Gothic Book" panose="020B0503020102020204" pitchFamily="34" charset="0"/>
              <a:buChar char="►"/>
            </a:pPr>
            <a:endParaRPr lang="en-US" sz="1500" dirty="0">
              <a:latin typeface="Franklin Gothic Book" panose="020B0503020102020204" pitchFamily="34" charset="0"/>
              <a:ea typeface="Calibri" panose="020F0502020204030204" pitchFamily="34" charset="0"/>
              <a:cs typeface="Times New Roman" panose="02020603050405020304" pitchFamily="18" charset="0"/>
            </a:endParaRPr>
          </a:p>
          <a:p>
            <a:pPr marL="371475" lvl="1" indent="-285750" algn="just">
              <a:spcBef>
                <a:spcPts val="0"/>
              </a:spcBef>
              <a:spcAft>
                <a:spcPts val="0"/>
              </a:spcAft>
              <a:buClr>
                <a:srgbClr val="A01421"/>
              </a:buClr>
              <a:buFont typeface="Franklin Gothic Book" panose="020B0503020102020204" pitchFamily="34" charset="0"/>
              <a:buChar char="►"/>
            </a:pPr>
            <a:r>
              <a:rPr lang="en-US" sz="1500" b="1" dirty="0">
                <a:latin typeface="Franklin Gothic Book" panose="020B0503020102020204" pitchFamily="34" charset="0"/>
                <a:ea typeface="Calibri" panose="020F0502020204030204" pitchFamily="34" charset="0"/>
                <a:cs typeface="Times New Roman" panose="02020603050405020304" pitchFamily="18" charset="0"/>
              </a:rPr>
              <a:t>New cloud services cannot be procured as part of a systems integration or contractor support service contract unless they are in support of an existing PEO Digital approved Fit for Purpose Clouds (FPCs).</a:t>
            </a:r>
          </a:p>
          <a:p>
            <a:pPr>
              <a:buFont typeface="Arial" panose="020B0604020202020204" pitchFamily="34" charset="0"/>
              <a:buChar char="•"/>
            </a:pPr>
            <a:endParaRPr lang="en-US" sz="1500" dirty="0">
              <a:latin typeface="Times New Roman" panose="02020603050405020304" pitchFamily="18" charset="0"/>
              <a:cs typeface="Times New Roman" panose="02020603050405020304" pitchFamily="18" charset="0"/>
            </a:endParaRPr>
          </a:p>
          <a:p>
            <a:pPr marL="685800" lvl="2" indent="0">
              <a:buNone/>
            </a:pPr>
            <a:endParaRPr lang="en-US" sz="1200" dirty="0">
              <a:latin typeface="Times New Roman" panose="02020603050405020304" pitchFamily="18" charset="0"/>
              <a:cs typeface="Times New Roman" panose="02020603050405020304" pitchFamily="18" charset="0"/>
            </a:endParaRPr>
          </a:p>
          <a:p>
            <a:pPr lvl="1">
              <a:buFont typeface="Arial" panose="020B0604020202020204" pitchFamily="34" charset="0"/>
              <a:buChar char="•"/>
            </a:pPr>
            <a:endParaRPr lang="en-US" sz="900" dirty="0">
              <a:latin typeface="Times New Roman" panose="02020603050405020304" pitchFamily="18" charset="0"/>
              <a:cs typeface="Times New Roman" panose="02020603050405020304" pitchFamily="18" charset="0"/>
            </a:endParaRPr>
          </a:p>
          <a:p>
            <a:pPr marL="1028700" lvl="3" indent="0">
              <a:buNone/>
            </a:pPr>
            <a:endParaRPr lang="en-US" sz="1350" dirty="0">
              <a:latin typeface="Times New Roman" panose="02020603050405020304" pitchFamily="18" charset="0"/>
              <a:cs typeface="Times New Roman" panose="02020603050405020304" pitchFamily="18" charset="0"/>
            </a:endParaRPr>
          </a:p>
          <a:p>
            <a:pPr marL="685800" lvl="2" indent="0">
              <a:buNone/>
            </a:pPr>
            <a:endParaRPr lang="en-US" sz="1350" dirty="0">
              <a:latin typeface="Times New Roman" panose="02020603050405020304" pitchFamily="18" charset="0"/>
              <a:cs typeface="Times New Roman" panose="02020603050405020304" pitchFamily="18" charset="0"/>
            </a:endParaRPr>
          </a:p>
          <a:p>
            <a:pPr marL="1371600" lvl="4" indent="0">
              <a:buNone/>
            </a:pPr>
            <a:endParaRPr lang="en-US" sz="1350" dirty="0">
              <a:latin typeface="Times New Roman" panose="02020603050405020304" pitchFamily="18" charset="0"/>
              <a:cs typeface="Times New Roman" panose="02020603050405020304" pitchFamily="18" charset="0"/>
            </a:endParaRPr>
          </a:p>
        </p:txBody>
      </p:sp>
      <p:sp>
        <p:nvSpPr>
          <p:cNvPr id="7" name="Title 4"/>
          <p:cNvSpPr>
            <a:spLocks noGrp="1"/>
          </p:cNvSpPr>
          <p:nvPr>
            <p:ph type="title"/>
          </p:nvPr>
        </p:nvSpPr>
        <p:spPr>
          <a:xfrm>
            <a:off x="5648885" y="270339"/>
            <a:ext cx="3352800" cy="365522"/>
          </a:xfrm>
        </p:spPr>
        <p:txBody>
          <a:bodyPr/>
          <a:lstStyle/>
          <a:p>
            <a:pPr>
              <a:lnSpc>
                <a:spcPts val="2000"/>
              </a:lnSpc>
            </a:pPr>
            <a:r>
              <a:rPr lang="en-US" sz="1800" b="0" dirty="0">
                <a:latin typeface="Franklin Gothic Book" panose="020B0503020102020204" pitchFamily="34" charset="0"/>
                <a:cs typeface="Times New Roman" panose="02020603050405020304" pitchFamily="18" charset="0"/>
              </a:rPr>
              <a:t>AFCEA QUANTICO </a:t>
            </a:r>
            <a:r>
              <a:rPr lang="en-US" sz="1800" b="0" dirty="0" smtClean="0">
                <a:latin typeface="Franklin Gothic Book" panose="020B0503020102020204" pitchFamily="34" charset="0"/>
                <a:cs typeface="Times New Roman" panose="02020603050405020304" pitchFamily="18" charset="0"/>
              </a:rPr>
              <a:t>2021</a:t>
            </a:r>
            <a:br>
              <a:rPr lang="en-US" sz="1800" b="0" dirty="0" smtClean="0">
                <a:latin typeface="Franklin Gothic Book" panose="020B0503020102020204" pitchFamily="34" charset="0"/>
                <a:cs typeface="Times New Roman" panose="02020603050405020304" pitchFamily="18" charset="0"/>
              </a:rPr>
            </a:br>
            <a:r>
              <a:rPr lang="en-US" sz="1800" b="0" dirty="0" smtClean="0">
                <a:latin typeface="Franklin Gothic Book" panose="020B0503020102020204" pitchFamily="34" charset="0"/>
                <a:cs typeface="Times New Roman" panose="02020603050405020304" pitchFamily="18" charset="0"/>
              </a:rPr>
              <a:t>USMC </a:t>
            </a:r>
            <a:r>
              <a:rPr lang="en-US" sz="1800" b="0" dirty="0">
                <a:latin typeface="Franklin Gothic Book" panose="020B0503020102020204" pitchFamily="34" charset="0"/>
                <a:cs typeface="Times New Roman" panose="02020603050405020304" pitchFamily="18" charset="0"/>
              </a:rPr>
              <a:t>IT DAY</a:t>
            </a:r>
          </a:p>
        </p:txBody>
      </p:sp>
    </p:spTree>
    <p:extLst>
      <p:ext uri="{BB962C8B-B14F-4D97-AF65-F5344CB8AC3E}">
        <p14:creationId xmlns:p14="http://schemas.microsoft.com/office/powerpoint/2010/main" val="26313756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0" y="857250"/>
            <a:ext cx="9281448" cy="5220815"/>
          </a:xfrm>
          <a:prstGeom prst="rect">
            <a:avLst/>
          </a:prstGeom>
        </p:spPr>
      </p:pic>
      <p:sp>
        <p:nvSpPr>
          <p:cNvPr id="9" name="Rectangle 2"/>
          <p:cNvSpPr/>
          <p:nvPr/>
        </p:nvSpPr>
        <p:spPr>
          <a:xfrm>
            <a:off x="4097391" y="4789890"/>
            <a:ext cx="5184058" cy="873151"/>
          </a:xfrm>
          <a:custGeom>
            <a:avLst/>
            <a:gdLst>
              <a:gd name="connsiteX0" fmla="*/ 0 w 6705600"/>
              <a:gd name="connsiteY0" fmla="*/ 0 h 913478"/>
              <a:gd name="connsiteX1" fmla="*/ 6705600 w 6705600"/>
              <a:gd name="connsiteY1" fmla="*/ 0 h 913478"/>
              <a:gd name="connsiteX2" fmla="*/ 6705600 w 6705600"/>
              <a:gd name="connsiteY2" fmla="*/ 913478 h 913478"/>
              <a:gd name="connsiteX3" fmla="*/ 0 w 6705600"/>
              <a:gd name="connsiteY3" fmla="*/ 913478 h 913478"/>
              <a:gd name="connsiteX4" fmla="*/ 0 w 6705600"/>
              <a:gd name="connsiteY4" fmla="*/ 0 h 913478"/>
              <a:gd name="connsiteX0" fmla="*/ 0 w 6705600"/>
              <a:gd name="connsiteY0" fmla="*/ 0 h 913478"/>
              <a:gd name="connsiteX1" fmla="*/ 6705600 w 6705600"/>
              <a:gd name="connsiteY1" fmla="*/ 0 h 913478"/>
              <a:gd name="connsiteX2" fmla="*/ 6705600 w 6705600"/>
              <a:gd name="connsiteY2" fmla="*/ 913478 h 913478"/>
              <a:gd name="connsiteX3" fmla="*/ 752167 w 6705600"/>
              <a:gd name="connsiteY3" fmla="*/ 898730 h 913478"/>
              <a:gd name="connsiteX4" fmla="*/ 0 w 6705600"/>
              <a:gd name="connsiteY4" fmla="*/ 0 h 913478"/>
              <a:gd name="connsiteX0" fmla="*/ 0 w 6705600"/>
              <a:gd name="connsiteY0" fmla="*/ 0 h 913478"/>
              <a:gd name="connsiteX1" fmla="*/ 6705600 w 6705600"/>
              <a:gd name="connsiteY1" fmla="*/ 0 h 913478"/>
              <a:gd name="connsiteX2" fmla="*/ 6705600 w 6705600"/>
              <a:gd name="connsiteY2" fmla="*/ 913478 h 913478"/>
              <a:gd name="connsiteX3" fmla="*/ 693173 w 6705600"/>
              <a:gd name="connsiteY3" fmla="*/ 898730 h 913478"/>
              <a:gd name="connsiteX4" fmla="*/ 0 w 6705600"/>
              <a:gd name="connsiteY4" fmla="*/ 0 h 913478"/>
              <a:gd name="connsiteX0" fmla="*/ 0 w 6912077"/>
              <a:gd name="connsiteY0" fmla="*/ 0 h 913478"/>
              <a:gd name="connsiteX1" fmla="*/ 6912077 w 6912077"/>
              <a:gd name="connsiteY1" fmla="*/ 0 h 913478"/>
              <a:gd name="connsiteX2" fmla="*/ 6912077 w 6912077"/>
              <a:gd name="connsiteY2" fmla="*/ 913478 h 913478"/>
              <a:gd name="connsiteX3" fmla="*/ 899650 w 6912077"/>
              <a:gd name="connsiteY3" fmla="*/ 898730 h 913478"/>
              <a:gd name="connsiteX4" fmla="*/ 0 w 6912077"/>
              <a:gd name="connsiteY4" fmla="*/ 0 h 91347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12077" h="913478">
                <a:moveTo>
                  <a:pt x="0" y="0"/>
                </a:moveTo>
                <a:lnTo>
                  <a:pt x="6912077" y="0"/>
                </a:lnTo>
                <a:lnTo>
                  <a:pt x="6912077" y="913478"/>
                </a:lnTo>
                <a:lnTo>
                  <a:pt x="899650" y="898730"/>
                </a:lnTo>
                <a:lnTo>
                  <a:pt x="0" y="0"/>
                </a:lnTo>
                <a:close/>
              </a:path>
            </a:pathLst>
          </a:custGeom>
          <a:gradFill flip="none" rotWithShape="1">
            <a:gsLst>
              <a:gs pos="0">
                <a:srgbClr val="C00000"/>
              </a:gs>
              <a:gs pos="50000">
                <a:srgbClr val="920000"/>
              </a:gs>
              <a:gs pos="100000">
                <a:srgbClr val="C00000"/>
              </a:gs>
            </a:gsLst>
            <a:lin ang="2700000" scaled="1"/>
            <a:tileRect/>
          </a:gradFill>
          <a:ln w="254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latin typeface="Franklin Gothic Demi" panose="020B0703020102020204" pitchFamily="34" charset="0"/>
            </a:endParaRPr>
          </a:p>
        </p:txBody>
      </p:sp>
      <p:sp>
        <p:nvSpPr>
          <p:cNvPr id="8" name="TextBox 7"/>
          <p:cNvSpPr txBox="1"/>
          <p:nvPr/>
        </p:nvSpPr>
        <p:spPr>
          <a:xfrm>
            <a:off x="4202519" y="4789890"/>
            <a:ext cx="5140842" cy="830997"/>
          </a:xfrm>
          <a:prstGeom prst="rect">
            <a:avLst/>
          </a:prstGeom>
          <a:noFill/>
        </p:spPr>
        <p:txBody>
          <a:bodyPr wrap="square" rtlCol="0">
            <a:spAutoFit/>
          </a:bodyPr>
          <a:lstStyle/>
          <a:p>
            <a:pPr algn="ctr"/>
            <a:r>
              <a:rPr lang="en-US" sz="2400" dirty="0">
                <a:solidFill>
                  <a:schemeClr val="bg1"/>
                </a:solidFill>
                <a:latin typeface="Franklin Gothic Demi" panose="020B0703020102020204" pitchFamily="34" charset="0"/>
              </a:rPr>
              <a:t>INFORMATION SYSTEMS </a:t>
            </a:r>
            <a:r>
              <a:rPr lang="en-US" sz="2400" dirty="0">
                <a:solidFill>
                  <a:schemeClr val="bg1"/>
                </a:solidFill>
                <a:latin typeface="Franklin Gothic Demi" panose="020B0703020102020204" pitchFamily="34" charset="0"/>
              </a:rPr>
              <a:t>PROGRAMS Contracts opportunities</a:t>
            </a:r>
            <a:endParaRPr lang="en-US" sz="2400" dirty="0">
              <a:solidFill>
                <a:schemeClr val="bg1"/>
              </a:solidFill>
              <a:latin typeface="Franklin Gothic Demi" panose="020B0703020102020204" pitchFamily="34" charset="0"/>
            </a:endParaRPr>
          </a:p>
        </p:txBody>
      </p:sp>
    </p:spTree>
    <p:extLst>
      <p:ext uri="{BB962C8B-B14F-4D97-AF65-F5344CB8AC3E}">
        <p14:creationId xmlns:p14="http://schemas.microsoft.com/office/powerpoint/2010/main" val="38577479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b="2571"/>
          <a:stretch/>
        </p:blipFill>
        <p:spPr>
          <a:xfrm>
            <a:off x="2419357" y="1322610"/>
            <a:ext cx="4438643" cy="4324528"/>
          </a:xfrm>
          <a:prstGeom prst="rect">
            <a:avLst/>
          </a:prstGeom>
        </p:spPr>
      </p:pic>
      <p:sp>
        <p:nvSpPr>
          <p:cNvPr id="10" name="Rectangle 9"/>
          <p:cNvSpPr/>
          <p:nvPr/>
        </p:nvSpPr>
        <p:spPr>
          <a:xfrm>
            <a:off x="2452912" y="1276546"/>
            <a:ext cx="4512830" cy="4349815"/>
          </a:xfrm>
          <a:prstGeom prst="rect">
            <a:avLst/>
          </a:prstGeom>
          <a:solidFill>
            <a:schemeClr val="bg1">
              <a:alpha val="92000"/>
            </a:schemeClr>
          </a:solidFill>
          <a:ln w="254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latin typeface="Franklin Gothic Demi" panose="020B0703020102020204" pitchFamily="34" charset="0"/>
            </a:endParaRPr>
          </a:p>
        </p:txBody>
      </p:sp>
      <p:sp>
        <p:nvSpPr>
          <p:cNvPr id="3" name="Content Placeholder 2">
            <a:extLst>
              <a:ext uri="{FF2B5EF4-FFF2-40B4-BE49-F238E27FC236}">
                <a16:creationId xmlns:a16="http://schemas.microsoft.com/office/drawing/2014/main" id="{CA8D3F18-B6A2-4961-8E38-BCAA13667481}"/>
              </a:ext>
            </a:extLst>
          </p:cNvPr>
          <p:cNvSpPr>
            <a:spLocks noGrp="1"/>
          </p:cNvSpPr>
          <p:nvPr>
            <p:ph idx="1"/>
          </p:nvPr>
        </p:nvSpPr>
        <p:spPr>
          <a:xfrm>
            <a:off x="449519" y="1349741"/>
            <a:ext cx="8255717" cy="313596"/>
          </a:xfrm>
        </p:spPr>
        <p:txBody>
          <a:bodyPr/>
          <a:lstStyle/>
          <a:p>
            <a:pPr marL="0" indent="0" algn="ctr">
              <a:buNone/>
            </a:pPr>
            <a:endParaRPr lang="en-US" sz="1500" i="1" dirty="0">
              <a:solidFill>
                <a:srgbClr val="820000"/>
              </a:solidFill>
              <a:latin typeface="Times New Roman" panose="02020603050405020304" pitchFamily="18" charset="0"/>
              <a:cs typeface="Times New Roman" panose="02020603050405020304" pitchFamily="18" charset="0"/>
            </a:endParaRPr>
          </a:p>
          <a:p>
            <a:pPr marL="0" indent="0" algn="ctr">
              <a:buNone/>
            </a:pPr>
            <a:endParaRPr lang="en-US" sz="2700" i="1" dirty="0">
              <a:solidFill>
                <a:srgbClr val="820000"/>
              </a:solidFill>
              <a:latin typeface="Times New Roman" panose="02020603050405020304" pitchFamily="18" charset="0"/>
              <a:cs typeface="Times New Roman" panose="02020603050405020304" pitchFamily="18" charset="0"/>
            </a:endParaRPr>
          </a:p>
          <a:p>
            <a:pPr marL="0" indent="0" algn="ctr">
              <a:buNone/>
            </a:pPr>
            <a:endParaRPr lang="en-US" sz="2700" i="1" dirty="0">
              <a:solidFill>
                <a:srgbClr val="820000"/>
              </a:solidFill>
              <a:latin typeface="Times New Roman" panose="02020603050405020304" pitchFamily="18" charset="0"/>
              <a:cs typeface="Times New Roman" panose="02020603050405020304" pitchFamily="18" charset="0"/>
            </a:endParaRPr>
          </a:p>
        </p:txBody>
      </p:sp>
      <p:sp>
        <p:nvSpPr>
          <p:cNvPr id="9" name="object 7"/>
          <p:cNvSpPr/>
          <p:nvPr/>
        </p:nvSpPr>
        <p:spPr>
          <a:xfrm>
            <a:off x="7775757" y="5608354"/>
            <a:ext cx="1052081" cy="1042484"/>
          </a:xfrm>
          <a:prstGeom prst="rect">
            <a:avLst/>
          </a:prstGeom>
          <a:blipFill>
            <a:blip r:embed="rId3" cstate="print"/>
            <a:stretch>
              <a:fillRect/>
            </a:stretch>
          </a:blipFill>
        </p:spPr>
        <p:txBody>
          <a:bodyPr wrap="square" lIns="0" tIns="0" rIns="0" bIns="0" rtlCol="0"/>
          <a:lstStyle/>
          <a:p>
            <a:endParaRPr sz="1350" dirty="0"/>
          </a:p>
        </p:txBody>
      </p:sp>
      <p:sp>
        <p:nvSpPr>
          <p:cNvPr id="11" name="Rectangle 10">
            <a:extLst>
              <a:ext uri="{FF2B5EF4-FFF2-40B4-BE49-F238E27FC236}">
                <a16:creationId xmlns:a16="http://schemas.microsoft.com/office/drawing/2014/main" id="{966DBF54-6CA4-495D-A6B7-18D1966FCC38}"/>
              </a:ext>
            </a:extLst>
          </p:cNvPr>
          <p:cNvSpPr/>
          <p:nvPr/>
        </p:nvSpPr>
        <p:spPr>
          <a:xfrm>
            <a:off x="651164" y="1216731"/>
            <a:ext cx="8054072" cy="300082"/>
          </a:xfrm>
          <a:prstGeom prst="rect">
            <a:avLst/>
          </a:prstGeom>
        </p:spPr>
        <p:txBody>
          <a:bodyPr wrap="square">
            <a:spAutoFit/>
          </a:bodyPr>
          <a:lstStyle/>
          <a:p>
            <a:pPr algn="ctr" defTabSz="685800" fontAlgn="base">
              <a:spcBef>
                <a:spcPct val="0"/>
              </a:spcBef>
              <a:spcAft>
                <a:spcPct val="0"/>
              </a:spcAft>
              <a:defRPr/>
            </a:pPr>
            <a:r>
              <a:rPr lang="en-US" sz="1350" b="1" kern="0" dirty="0">
                <a:solidFill>
                  <a:srgbClr val="C00000"/>
                </a:solidFill>
              </a:rPr>
              <a:t>IT Service Management (ITSM) </a:t>
            </a:r>
            <a:r>
              <a:rPr lang="en-US" sz="1350" b="1" kern="0" dirty="0">
                <a:solidFill>
                  <a:srgbClr val="C00000"/>
                </a:solidFill>
              </a:rPr>
              <a:t>Operation &amp; Sustainment Support </a:t>
            </a:r>
          </a:p>
        </p:txBody>
      </p:sp>
      <p:sp>
        <p:nvSpPr>
          <p:cNvPr id="12" name="Rectangle 11">
            <a:extLst>
              <a:ext uri="{FF2B5EF4-FFF2-40B4-BE49-F238E27FC236}">
                <a16:creationId xmlns:a16="http://schemas.microsoft.com/office/drawing/2014/main" id="{3DC165E4-34E7-46E0-AF24-155DA4659C85}"/>
              </a:ext>
            </a:extLst>
          </p:cNvPr>
          <p:cNvSpPr/>
          <p:nvPr/>
        </p:nvSpPr>
        <p:spPr>
          <a:xfrm>
            <a:off x="223202" y="1596959"/>
            <a:ext cx="2640466" cy="230832"/>
          </a:xfrm>
          <a:prstGeom prst="rect">
            <a:avLst/>
          </a:prstGeom>
        </p:spPr>
        <p:txBody>
          <a:bodyPr wrap="none">
            <a:spAutoFit/>
          </a:bodyPr>
          <a:lstStyle/>
          <a:p>
            <a:pPr lvl="0">
              <a:defRPr/>
            </a:pPr>
            <a:r>
              <a:rPr lang="en-US" sz="900" dirty="0">
                <a:solidFill>
                  <a:srgbClr val="C00000"/>
                </a:solidFill>
                <a:cs typeface="Times New Roman" panose="02020603050405020304" pitchFamily="18" charset="0"/>
              </a:rPr>
              <a:t>Description/Summary</a:t>
            </a:r>
            <a:r>
              <a:rPr lang="en-US" sz="900" dirty="0">
                <a:solidFill>
                  <a:srgbClr val="FF0000"/>
                </a:solidFill>
                <a:cs typeface="Times New Roman" panose="02020603050405020304" pitchFamily="18" charset="0"/>
              </a:rPr>
              <a:t> </a:t>
            </a:r>
            <a:r>
              <a:rPr lang="en-US" sz="900" dirty="0">
                <a:solidFill>
                  <a:srgbClr val="C00000"/>
                </a:solidFill>
                <a:cs typeface="Times New Roman" panose="02020603050405020304" pitchFamily="18" charset="0"/>
              </a:rPr>
              <a:t>of Program Requirements</a:t>
            </a:r>
          </a:p>
        </p:txBody>
      </p:sp>
      <p:sp>
        <p:nvSpPr>
          <p:cNvPr id="33" name="TextBox 32">
            <a:extLst>
              <a:ext uri="{FF2B5EF4-FFF2-40B4-BE49-F238E27FC236}">
                <a16:creationId xmlns:a16="http://schemas.microsoft.com/office/drawing/2014/main" id="{4778AD95-88BA-48C0-BEA2-58C7816061D6}"/>
              </a:ext>
            </a:extLst>
          </p:cNvPr>
          <p:cNvSpPr txBox="1"/>
          <p:nvPr/>
        </p:nvSpPr>
        <p:spPr>
          <a:xfrm>
            <a:off x="254733" y="1838490"/>
            <a:ext cx="2480585" cy="3670236"/>
          </a:xfrm>
          <a:prstGeom prst="rect">
            <a:avLst/>
          </a:prstGeom>
          <a:solidFill>
            <a:sysClr val="window" lastClr="FFFFFF"/>
          </a:solidFill>
          <a:ln w="12700" cap="flat" cmpd="sng" algn="ctr">
            <a:solidFill>
              <a:srgbClr val="A5A5A5"/>
            </a:solidFill>
            <a:prstDash val="solid"/>
            <a:miter lim="800000"/>
          </a:ln>
          <a:effectLst/>
        </p:spPr>
        <p:txBody>
          <a:bodyPr wrap="square" lIns="68580" tIns="34290" rIns="68580" bIns="34290" anchor="t">
            <a:spAutoFit/>
          </a:bodyPr>
          <a:lstStyle/>
          <a:p>
            <a:r>
              <a:rPr lang="en-US" sz="900" b="1" u="sng" dirty="0">
                <a:solidFill>
                  <a:srgbClr val="333300"/>
                </a:solidFill>
                <a:latin typeface="Calibri"/>
                <a:cs typeface="Calibri"/>
              </a:rPr>
              <a:t>The ITSM O&amp;S is a requirement for the development, implementation, and training of additional Information Technology Infrastructure Library (ITIL) processes</a:t>
            </a:r>
            <a:r>
              <a:rPr lang="en-US" sz="900" dirty="0">
                <a:solidFill>
                  <a:srgbClr val="333300"/>
                </a:solidFill>
                <a:latin typeface="Calibri"/>
                <a:cs typeface="Calibri"/>
              </a:rPr>
              <a:t>, maturing current processes, supporting the offline development and training stacks, and establishing a fully automated service request fulfillment capability. The ITSM O&amp;S requirement will also include the migration of legacy network help desks into enterprise Remedy as part of the Legacy Inclusion Project, Maturing Configuration Management Database (CMDB), and Asset Management capabilities. This requirement also includes the migration of enterprise technology refresh, the development of enterprise service mappings to fully populate the CMDB, and enterprise license management. Lastly, the ITSM O&amp;S requirement will support the ITSM Toolset and will mature the regionalized Event Management (EM) system.  The USMC requires operational program support, acquisition program management support, and life-cycle sustainment support in order to execute responsibilities for managing the acquisition, fielding, and sustainment of network Information Technology (IT) products, services, and service management. </a:t>
            </a:r>
            <a:endParaRPr lang="en-US" sz="900" dirty="0">
              <a:solidFill>
                <a:srgbClr val="333300"/>
              </a:solidFill>
              <a:latin typeface="Calibri" panose="020F0502020204030204" pitchFamily="34" charset="0"/>
              <a:cs typeface="Calibri" panose="020F0502020204030204" pitchFamily="34" charset="0"/>
            </a:endParaRPr>
          </a:p>
        </p:txBody>
      </p:sp>
      <p:graphicFrame>
        <p:nvGraphicFramePr>
          <p:cNvPr id="34" name="Diagram 33">
            <a:extLst>
              <a:ext uri="{FF2B5EF4-FFF2-40B4-BE49-F238E27FC236}">
                <a16:creationId xmlns:a16="http://schemas.microsoft.com/office/drawing/2014/main" id="{00000000-0008-0000-0400-000007000000}"/>
              </a:ext>
            </a:extLst>
          </p:cNvPr>
          <p:cNvGraphicFramePr/>
          <p:nvPr>
            <p:extLst>
              <p:ext uri="{D42A27DB-BD31-4B8C-83A1-F6EECF244321}">
                <p14:modId xmlns:p14="http://schemas.microsoft.com/office/powerpoint/2010/main" val="1458760673"/>
              </p:ext>
            </p:extLst>
          </p:nvPr>
        </p:nvGraphicFramePr>
        <p:xfrm>
          <a:off x="2918772" y="1762965"/>
          <a:ext cx="5078998" cy="374576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3" name="Title 4"/>
          <p:cNvSpPr txBox="1">
            <a:spLocks/>
          </p:cNvSpPr>
          <p:nvPr/>
        </p:nvSpPr>
        <p:spPr>
          <a:xfrm>
            <a:off x="5648885" y="270339"/>
            <a:ext cx="3352800" cy="365522"/>
          </a:xfrm>
          <a:prstGeom prst="rect">
            <a:avLst/>
          </a:prstGeom>
        </p:spPr>
        <p:txBody>
          <a:bodyPr anchor="ctr"/>
          <a:lstStyle>
            <a:lvl1pPr algn="ctr" rtl="0" eaLnBrk="0" fontAlgn="base" hangingPunct="0">
              <a:spcBef>
                <a:spcPct val="0"/>
              </a:spcBef>
              <a:spcAft>
                <a:spcPct val="0"/>
              </a:spcAft>
              <a:defRPr sz="1350" b="1">
                <a:solidFill>
                  <a:schemeClr val="bg1"/>
                </a:solidFill>
                <a:latin typeface="+mn-lt"/>
                <a:ea typeface="+mj-ea"/>
                <a:cs typeface="Calibri" panose="020F0502020204030204" pitchFamily="34" charset="0"/>
              </a:defRPr>
            </a:lvl1pPr>
            <a:lvl2pPr algn="ctr" rtl="0" eaLnBrk="0" fontAlgn="base" hangingPunct="0">
              <a:spcBef>
                <a:spcPct val="0"/>
              </a:spcBef>
              <a:spcAft>
                <a:spcPct val="0"/>
              </a:spcAft>
              <a:defRPr sz="3300">
                <a:solidFill>
                  <a:schemeClr val="tx2"/>
                </a:solidFill>
                <a:latin typeface="Arial" charset="0"/>
              </a:defRPr>
            </a:lvl2pPr>
            <a:lvl3pPr algn="ctr" rtl="0" eaLnBrk="0" fontAlgn="base" hangingPunct="0">
              <a:spcBef>
                <a:spcPct val="0"/>
              </a:spcBef>
              <a:spcAft>
                <a:spcPct val="0"/>
              </a:spcAft>
              <a:defRPr sz="3300">
                <a:solidFill>
                  <a:schemeClr val="tx2"/>
                </a:solidFill>
                <a:latin typeface="Arial" charset="0"/>
              </a:defRPr>
            </a:lvl3pPr>
            <a:lvl4pPr algn="ctr" rtl="0" eaLnBrk="0" fontAlgn="base" hangingPunct="0">
              <a:spcBef>
                <a:spcPct val="0"/>
              </a:spcBef>
              <a:spcAft>
                <a:spcPct val="0"/>
              </a:spcAft>
              <a:defRPr sz="3300">
                <a:solidFill>
                  <a:schemeClr val="tx2"/>
                </a:solidFill>
                <a:latin typeface="Arial" charset="0"/>
              </a:defRPr>
            </a:lvl4pPr>
            <a:lvl5pPr algn="ctr" rtl="0" eaLnBrk="0" fontAlgn="base" hangingPunct="0">
              <a:spcBef>
                <a:spcPct val="0"/>
              </a:spcBef>
              <a:spcAft>
                <a:spcPct val="0"/>
              </a:spcAft>
              <a:defRPr sz="3300">
                <a:solidFill>
                  <a:schemeClr val="tx2"/>
                </a:solidFill>
                <a:latin typeface="Arial" charset="0"/>
              </a:defRPr>
            </a:lvl5pPr>
            <a:lvl6pPr marL="342900" algn="ctr" rtl="0" fontAlgn="base">
              <a:spcBef>
                <a:spcPct val="0"/>
              </a:spcBef>
              <a:spcAft>
                <a:spcPct val="0"/>
              </a:spcAft>
              <a:defRPr sz="3300">
                <a:solidFill>
                  <a:schemeClr val="tx2"/>
                </a:solidFill>
                <a:latin typeface="Arial" charset="0"/>
              </a:defRPr>
            </a:lvl6pPr>
            <a:lvl7pPr marL="685800" algn="ctr" rtl="0" fontAlgn="base">
              <a:spcBef>
                <a:spcPct val="0"/>
              </a:spcBef>
              <a:spcAft>
                <a:spcPct val="0"/>
              </a:spcAft>
              <a:defRPr sz="3300">
                <a:solidFill>
                  <a:schemeClr val="tx2"/>
                </a:solidFill>
                <a:latin typeface="Arial" charset="0"/>
              </a:defRPr>
            </a:lvl7pPr>
            <a:lvl8pPr marL="1028700" algn="ctr" rtl="0" fontAlgn="base">
              <a:spcBef>
                <a:spcPct val="0"/>
              </a:spcBef>
              <a:spcAft>
                <a:spcPct val="0"/>
              </a:spcAft>
              <a:defRPr sz="3300">
                <a:solidFill>
                  <a:schemeClr val="tx2"/>
                </a:solidFill>
                <a:latin typeface="Arial" charset="0"/>
              </a:defRPr>
            </a:lvl8pPr>
            <a:lvl9pPr marL="1371600" algn="ctr" rtl="0" fontAlgn="base">
              <a:spcBef>
                <a:spcPct val="0"/>
              </a:spcBef>
              <a:spcAft>
                <a:spcPct val="0"/>
              </a:spcAft>
              <a:defRPr sz="3300">
                <a:solidFill>
                  <a:schemeClr val="tx2"/>
                </a:solidFill>
                <a:latin typeface="Arial" charset="0"/>
              </a:defRPr>
            </a:lvl9pPr>
          </a:lstStyle>
          <a:p>
            <a:pPr>
              <a:lnSpc>
                <a:spcPts val="1700"/>
              </a:lnSpc>
            </a:pPr>
            <a:r>
              <a:rPr lang="en-US" sz="1200" b="0" spc="-15" dirty="0">
                <a:cs typeface="Calibri"/>
              </a:rPr>
              <a:t>INFORMATION SYSTEMS PROGRAMS – </a:t>
            </a:r>
            <a:br>
              <a:rPr lang="en-US" sz="1200" b="0" spc="-15" dirty="0">
                <a:cs typeface="Calibri"/>
              </a:rPr>
            </a:br>
            <a:r>
              <a:rPr lang="en-US" sz="1200" b="0" spc="-15" dirty="0">
                <a:cs typeface="Calibri"/>
              </a:rPr>
              <a:t>PEO Digital &amp; PEO MLB </a:t>
            </a:r>
            <a:endParaRPr lang="en-US" sz="1200" b="0" kern="0" dirty="0">
              <a:latin typeface="Franklin Gothic Book" panose="020B0503020102020204" pitchFamily="34" charset="0"/>
              <a:cs typeface="Times New Roman" panose="02020603050405020304" pitchFamily="18" charset="0"/>
            </a:endParaRPr>
          </a:p>
        </p:txBody>
      </p:sp>
    </p:spTree>
    <p:extLst>
      <p:ext uri="{BB962C8B-B14F-4D97-AF65-F5344CB8AC3E}">
        <p14:creationId xmlns:p14="http://schemas.microsoft.com/office/powerpoint/2010/main" val="22608096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b="2571"/>
          <a:stretch/>
        </p:blipFill>
        <p:spPr>
          <a:xfrm>
            <a:off x="2513507" y="1134351"/>
            <a:ext cx="4438643" cy="4324528"/>
          </a:xfrm>
          <a:prstGeom prst="rect">
            <a:avLst/>
          </a:prstGeom>
        </p:spPr>
      </p:pic>
      <p:sp>
        <p:nvSpPr>
          <p:cNvPr id="10" name="Rectangle 9"/>
          <p:cNvSpPr/>
          <p:nvPr/>
        </p:nvSpPr>
        <p:spPr>
          <a:xfrm>
            <a:off x="2547062" y="1028094"/>
            <a:ext cx="4512830" cy="4349815"/>
          </a:xfrm>
          <a:prstGeom prst="rect">
            <a:avLst/>
          </a:prstGeom>
          <a:solidFill>
            <a:schemeClr val="bg1">
              <a:alpha val="92000"/>
            </a:schemeClr>
          </a:solidFill>
          <a:ln w="2540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latin typeface="Franklin Gothic Demi" panose="020B0703020102020204" pitchFamily="34" charset="0"/>
            </a:endParaRPr>
          </a:p>
        </p:txBody>
      </p:sp>
      <p:sp>
        <p:nvSpPr>
          <p:cNvPr id="3" name="Content Placeholder 2">
            <a:extLst>
              <a:ext uri="{FF2B5EF4-FFF2-40B4-BE49-F238E27FC236}">
                <a16:creationId xmlns:a16="http://schemas.microsoft.com/office/drawing/2014/main" id="{CA8D3F18-B6A2-4961-8E38-BCAA13667481}"/>
              </a:ext>
            </a:extLst>
          </p:cNvPr>
          <p:cNvSpPr>
            <a:spLocks noGrp="1"/>
          </p:cNvSpPr>
          <p:nvPr>
            <p:ph idx="1"/>
          </p:nvPr>
        </p:nvSpPr>
        <p:spPr>
          <a:xfrm>
            <a:off x="543669" y="1161482"/>
            <a:ext cx="8255717" cy="317439"/>
          </a:xfrm>
        </p:spPr>
        <p:txBody>
          <a:bodyPr/>
          <a:lstStyle/>
          <a:p>
            <a:pPr marL="0" indent="0" algn="ctr">
              <a:buNone/>
            </a:pPr>
            <a:endParaRPr lang="en-US" sz="1500" i="1" dirty="0">
              <a:solidFill>
                <a:srgbClr val="820000"/>
              </a:solidFill>
              <a:latin typeface="Times New Roman" panose="02020603050405020304" pitchFamily="18" charset="0"/>
              <a:cs typeface="Times New Roman" panose="02020603050405020304" pitchFamily="18" charset="0"/>
            </a:endParaRPr>
          </a:p>
          <a:p>
            <a:pPr marL="0" indent="0" algn="ctr">
              <a:buNone/>
            </a:pPr>
            <a:endParaRPr lang="en-US" sz="2700" i="1" dirty="0">
              <a:solidFill>
                <a:srgbClr val="820000"/>
              </a:solidFill>
              <a:latin typeface="Times New Roman" panose="02020603050405020304" pitchFamily="18" charset="0"/>
              <a:cs typeface="Times New Roman" panose="02020603050405020304" pitchFamily="18" charset="0"/>
            </a:endParaRPr>
          </a:p>
          <a:p>
            <a:pPr marL="0" indent="0" algn="ctr">
              <a:buNone/>
            </a:pPr>
            <a:endParaRPr lang="en-US" sz="2700" i="1" dirty="0">
              <a:solidFill>
                <a:srgbClr val="820000"/>
              </a:solidFill>
              <a:latin typeface="Times New Roman" panose="02020603050405020304" pitchFamily="18" charset="0"/>
              <a:cs typeface="Times New Roman" panose="02020603050405020304" pitchFamily="18" charset="0"/>
            </a:endParaRPr>
          </a:p>
        </p:txBody>
      </p:sp>
      <p:sp>
        <p:nvSpPr>
          <p:cNvPr id="9" name="object 7"/>
          <p:cNvSpPr/>
          <p:nvPr/>
        </p:nvSpPr>
        <p:spPr>
          <a:xfrm>
            <a:off x="7878985" y="5458879"/>
            <a:ext cx="1052081" cy="1042484"/>
          </a:xfrm>
          <a:prstGeom prst="rect">
            <a:avLst/>
          </a:prstGeom>
          <a:blipFill>
            <a:blip r:embed="rId3" cstate="print"/>
            <a:stretch>
              <a:fillRect/>
            </a:stretch>
          </a:blipFill>
        </p:spPr>
        <p:txBody>
          <a:bodyPr wrap="square" lIns="0" tIns="0" rIns="0" bIns="0" rtlCol="0"/>
          <a:lstStyle/>
          <a:p>
            <a:endParaRPr sz="1350" dirty="0"/>
          </a:p>
        </p:txBody>
      </p:sp>
      <p:sp>
        <p:nvSpPr>
          <p:cNvPr id="11" name="Rectangle 10">
            <a:extLst>
              <a:ext uri="{FF2B5EF4-FFF2-40B4-BE49-F238E27FC236}">
                <a16:creationId xmlns:a16="http://schemas.microsoft.com/office/drawing/2014/main" id="{966DBF54-6CA4-495D-A6B7-18D1966FCC38}"/>
              </a:ext>
            </a:extLst>
          </p:cNvPr>
          <p:cNvSpPr/>
          <p:nvPr/>
        </p:nvSpPr>
        <p:spPr>
          <a:xfrm>
            <a:off x="776440" y="1038587"/>
            <a:ext cx="8054072" cy="300082"/>
          </a:xfrm>
          <a:prstGeom prst="rect">
            <a:avLst/>
          </a:prstGeom>
        </p:spPr>
        <p:txBody>
          <a:bodyPr wrap="square">
            <a:spAutoFit/>
          </a:bodyPr>
          <a:lstStyle/>
          <a:p>
            <a:pPr lvl="0" algn="ctr" fontAlgn="base">
              <a:spcBef>
                <a:spcPct val="0"/>
              </a:spcBef>
              <a:spcAft>
                <a:spcPct val="0"/>
              </a:spcAft>
              <a:defRPr/>
            </a:pPr>
            <a:r>
              <a:rPr lang="en-US" sz="1350" b="1" kern="0" dirty="0">
                <a:solidFill>
                  <a:srgbClr val="C00000"/>
                </a:solidFill>
              </a:rPr>
              <a:t>IT Service Management (ITSM) Process Owner Support</a:t>
            </a:r>
          </a:p>
        </p:txBody>
      </p:sp>
      <p:sp>
        <p:nvSpPr>
          <p:cNvPr id="12" name="Rectangle 11">
            <a:extLst>
              <a:ext uri="{FF2B5EF4-FFF2-40B4-BE49-F238E27FC236}">
                <a16:creationId xmlns:a16="http://schemas.microsoft.com/office/drawing/2014/main" id="{3DC165E4-34E7-46E0-AF24-155DA4659C85}"/>
              </a:ext>
            </a:extLst>
          </p:cNvPr>
          <p:cNvSpPr/>
          <p:nvPr/>
        </p:nvSpPr>
        <p:spPr>
          <a:xfrm>
            <a:off x="199055" y="1478921"/>
            <a:ext cx="2640466" cy="230832"/>
          </a:xfrm>
          <a:prstGeom prst="rect">
            <a:avLst/>
          </a:prstGeom>
        </p:spPr>
        <p:txBody>
          <a:bodyPr wrap="none">
            <a:spAutoFit/>
          </a:bodyPr>
          <a:lstStyle/>
          <a:p>
            <a:pPr lvl="0">
              <a:defRPr/>
            </a:pPr>
            <a:r>
              <a:rPr lang="en-US" sz="900" dirty="0">
                <a:solidFill>
                  <a:srgbClr val="C00000"/>
                </a:solidFill>
                <a:cs typeface="Times New Roman" panose="02020603050405020304" pitchFamily="18" charset="0"/>
              </a:rPr>
              <a:t>Description/Summary</a:t>
            </a:r>
            <a:r>
              <a:rPr lang="en-US" sz="900" dirty="0">
                <a:solidFill>
                  <a:srgbClr val="FF0000"/>
                </a:solidFill>
                <a:cs typeface="Times New Roman" panose="02020603050405020304" pitchFamily="18" charset="0"/>
              </a:rPr>
              <a:t> </a:t>
            </a:r>
            <a:r>
              <a:rPr lang="en-US" sz="900" dirty="0">
                <a:solidFill>
                  <a:srgbClr val="C00000"/>
                </a:solidFill>
                <a:cs typeface="Times New Roman" panose="02020603050405020304" pitchFamily="18" charset="0"/>
              </a:rPr>
              <a:t>of Program Requirements</a:t>
            </a:r>
          </a:p>
        </p:txBody>
      </p:sp>
      <p:sp>
        <p:nvSpPr>
          <p:cNvPr id="33" name="TextBox 32">
            <a:extLst>
              <a:ext uri="{FF2B5EF4-FFF2-40B4-BE49-F238E27FC236}">
                <a16:creationId xmlns:a16="http://schemas.microsoft.com/office/drawing/2014/main" id="{4778AD95-88BA-48C0-BEA2-58C7816061D6}"/>
              </a:ext>
            </a:extLst>
          </p:cNvPr>
          <p:cNvSpPr txBox="1"/>
          <p:nvPr/>
        </p:nvSpPr>
        <p:spPr>
          <a:xfrm>
            <a:off x="237819" y="1700457"/>
            <a:ext cx="2449759" cy="1892826"/>
          </a:xfrm>
          <a:prstGeom prst="rect">
            <a:avLst/>
          </a:prstGeom>
          <a:solidFill>
            <a:sysClr val="window" lastClr="FFFFFF"/>
          </a:solidFill>
          <a:ln w="12700" cap="flat" cmpd="sng" algn="ctr">
            <a:solidFill>
              <a:srgbClr val="A5A5A5"/>
            </a:solidFill>
            <a:prstDash val="solid"/>
            <a:miter lim="800000"/>
          </a:ln>
          <a:effectLst/>
        </p:spPr>
        <p:txBody>
          <a:bodyPr wrap="square">
            <a:spAutoFit/>
          </a:bodyPr>
          <a:lstStyle/>
          <a:p>
            <a:r>
              <a:rPr lang="en-US" sz="900" dirty="0">
                <a:solidFill>
                  <a:srgbClr val="333300"/>
                </a:solidFill>
                <a:latin typeface="Calibri" panose="020F0502020204030204" pitchFamily="34" charset="0"/>
                <a:cs typeface="Calibri" panose="020F0502020204030204" pitchFamily="34" charset="0"/>
              </a:rPr>
              <a:t>The Marine Corps requires support for the development and implementation of common Information Technology (IT) Infrastructure Library (ITIL)-based IT Service Management (ITSM) processes that provide governance for effective delivery of IT services in accordance with the Defense Enterprise Service Management Framework (DESMF). </a:t>
            </a:r>
          </a:p>
          <a:p>
            <a:endParaRPr lang="en-US" sz="900" dirty="0">
              <a:solidFill>
                <a:srgbClr val="333300"/>
              </a:solidFill>
              <a:latin typeface="Calibri" panose="020F0502020204030204" pitchFamily="34" charset="0"/>
              <a:cs typeface="Calibri" panose="020F0502020204030204" pitchFamily="34" charset="0"/>
            </a:endParaRPr>
          </a:p>
          <a:p>
            <a:endParaRPr lang="en-US" sz="900" dirty="0">
              <a:solidFill>
                <a:srgbClr val="333300"/>
              </a:solidFill>
              <a:latin typeface="Calibri" panose="020F0502020204030204" pitchFamily="34" charset="0"/>
              <a:cs typeface="Calibri" panose="020F0502020204030204" pitchFamily="34" charset="0"/>
            </a:endParaRPr>
          </a:p>
          <a:p>
            <a:endParaRPr lang="en-US" sz="900" dirty="0">
              <a:solidFill>
                <a:srgbClr val="333300"/>
              </a:solidFill>
              <a:latin typeface="Calibri" panose="020F0502020204030204" pitchFamily="34" charset="0"/>
              <a:cs typeface="Calibri" panose="020F0502020204030204" pitchFamily="34" charset="0"/>
            </a:endParaRPr>
          </a:p>
          <a:p>
            <a:endParaRPr lang="en-US" sz="900" dirty="0">
              <a:solidFill>
                <a:srgbClr val="333300"/>
              </a:solidFill>
              <a:latin typeface="Calibri" panose="020F0502020204030204" pitchFamily="34" charset="0"/>
              <a:cs typeface="Calibri" panose="020F0502020204030204" pitchFamily="34" charset="0"/>
            </a:endParaRPr>
          </a:p>
          <a:p>
            <a:endParaRPr lang="en-US" sz="900" dirty="0">
              <a:solidFill>
                <a:srgbClr val="333300"/>
              </a:solidFill>
              <a:latin typeface="Calibri" panose="020F0502020204030204" pitchFamily="34" charset="0"/>
              <a:cs typeface="Calibri" panose="020F0502020204030204" pitchFamily="34" charset="0"/>
            </a:endParaRPr>
          </a:p>
        </p:txBody>
      </p:sp>
      <p:graphicFrame>
        <p:nvGraphicFramePr>
          <p:cNvPr id="34" name="Diagram 33">
            <a:extLst>
              <a:ext uri="{FF2B5EF4-FFF2-40B4-BE49-F238E27FC236}">
                <a16:creationId xmlns:a16="http://schemas.microsoft.com/office/drawing/2014/main" id="{00000000-0008-0000-0400-000008000000}"/>
              </a:ext>
            </a:extLst>
          </p:cNvPr>
          <p:cNvGraphicFramePr/>
          <p:nvPr>
            <p:extLst>
              <p:ext uri="{D42A27DB-BD31-4B8C-83A1-F6EECF244321}">
                <p14:modId xmlns:p14="http://schemas.microsoft.com/office/powerpoint/2010/main" val="2066404270"/>
              </p:ext>
            </p:extLst>
          </p:nvPr>
        </p:nvGraphicFramePr>
        <p:xfrm>
          <a:off x="2774092" y="1552567"/>
          <a:ext cx="5317828" cy="367962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3" name="Title 4"/>
          <p:cNvSpPr txBox="1">
            <a:spLocks/>
          </p:cNvSpPr>
          <p:nvPr/>
        </p:nvSpPr>
        <p:spPr>
          <a:xfrm>
            <a:off x="5743035" y="256892"/>
            <a:ext cx="3352800" cy="365522"/>
          </a:xfrm>
          <a:prstGeom prst="rect">
            <a:avLst/>
          </a:prstGeom>
        </p:spPr>
        <p:txBody>
          <a:bodyPr anchor="ctr"/>
          <a:lstStyle>
            <a:lvl1pPr algn="ctr" rtl="0" eaLnBrk="0" fontAlgn="base" hangingPunct="0">
              <a:spcBef>
                <a:spcPct val="0"/>
              </a:spcBef>
              <a:spcAft>
                <a:spcPct val="0"/>
              </a:spcAft>
              <a:defRPr sz="1350" b="1">
                <a:solidFill>
                  <a:schemeClr val="bg1"/>
                </a:solidFill>
                <a:latin typeface="+mn-lt"/>
                <a:ea typeface="+mj-ea"/>
                <a:cs typeface="Calibri" panose="020F0502020204030204" pitchFamily="34" charset="0"/>
              </a:defRPr>
            </a:lvl1pPr>
            <a:lvl2pPr algn="ctr" rtl="0" eaLnBrk="0" fontAlgn="base" hangingPunct="0">
              <a:spcBef>
                <a:spcPct val="0"/>
              </a:spcBef>
              <a:spcAft>
                <a:spcPct val="0"/>
              </a:spcAft>
              <a:defRPr sz="3300">
                <a:solidFill>
                  <a:schemeClr val="tx2"/>
                </a:solidFill>
                <a:latin typeface="Arial" charset="0"/>
              </a:defRPr>
            </a:lvl2pPr>
            <a:lvl3pPr algn="ctr" rtl="0" eaLnBrk="0" fontAlgn="base" hangingPunct="0">
              <a:spcBef>
                <a:spcPct val="0"/>
              </a:spcBef>
              <a:spcAft>
                <a:spcPct val="0"/>
              </a:spcAft>
              <a:defRPr sz="3300">
                <a:solidFill>
                  <a:schemeClr val="tx2"/>
                </a:solidFill>
                <a:latin typeface="Arial" charset="0"/>
              </a:defRPr>
            </a:lvl3pPr>
            <a:lvl4pPr algn="ctr" rtl="0" eaLnBrk="0" fontAlgn="base" hangingPunct="0">
              <a:spcBef>
                <a:spcPct val="0"/>
              </a:spcBef>
              <a:spcAft>
                <a:spcPct val="0"/>
              </a:spcAft>
              <a:defRPr sz="3300">
                <a:solidFill>
                  <a:schemeClr val="tx2"/>
                </a:solidFill>
                <a:latin typeface="Arial" charset="0"/>
              </a:defRPr>
            </a:lvl4pPr>
            <a:lvl5pPr algn="ctr" rtl="0" eaLnBrk="0" fontAlgn="base" hangingPunct="0">
              <a:spcBef>
                <a:spcPct val="0"/>
              </a:spcBef>
              <a:spcAft>
                <a:spcPct val="0"/>
              </a:spcAft>
              <a:defRPr sz="3300">
                <a:solidFill>
                  <a:schemeClr val="tx2"/>
                </a:solidFill>
                <a:latin typeface="Arial" charset="0"/>
              </a:defRPr>
            </a:lvl5pPr>
            <a:lvl6pPr marL="342900" algn="ctr" rtl="0" fontAlgn="base">
              <a:spcBef>
                <a:spcPct val="0"/>
              </a:spcBef>
              <a:spcAft>
                <a:spcPct val="0"/>
              </a:spcAft>
              <a:defRPr sz="3300">
                <a:solidFill>
                  <a:schemeClr val="tx2"/>
                </a:solidFill>
                <a:latin typeface="Arial" charset="0"/>
              </a:defRPr>
            </a:lvl6pPr>
            <a:lvl7pPr marL="685800" algn="ctr" rtl="0" fontAlgn="base">
              <a:spcBef>
                <a:spcPct val="0"/>
              </a:spcBef>
              <a:spcAft>
                <a:spcPct val="0"/>
              </a:spcAft>
              <a:defRPr sz="3300">
                <a:solidFill>
                  <a:schemeClr val="tx2"/>
                </a:solidFill>
                <a:latin typeface="Arial" charset="0"/>
              </a:defRPr>
            </a:lvl7pPr>
            <a:lvl8pPr marL="1028700" algn="ctr" rtl="0" fontAlgn="base">
              <a:spcBef>
                <a:spcPct val="0"/>
              </a:spcBef>
              <a:spcAft>
                <a:spcPct val="0"/>
              </a:spcAft>
              <a:defRPr sz="3300">
                <a:solidFill>
                  <a:schemeClr val="tx2"/>
                </a:solidFill>
                <a:latin typeface="Arial" charset="0"/>
              </a:defRPr>
            </a:lvl8pPr>
            <a:lvl9pPr marL="1371600" algn="ctr" rtl="0" fontAlgn="base">
              <a:spcBef>
                <a:spcPct val="0"/>
              </a:spcBef>
              <a:spcAft>
                <a:spcPct val="0"/>
              </a:spcAft>
              <a:defRPr sz="3300">
                <a:solidFill>
                  <a:schemeClr val="tx2"/>
                </a:solidFill>
                <a:latin typeface="Arial" charset="0"/>
              </a:defRPr>
            </a:lvl9pPr>
          </a:lstStyle>
          <a:p>
            <a:pPr>
              <a:lnSpc>
                <a:spcPts val="1700"/>
              </a:lnSpc>
            </a:pPr>
            <a:r>
              <a:rPr lang="en-US" sz="1200" b="0" spc="-15" dirty="0">
                <a:cs typeface="Calibri"/>
              </a:rPr>
              <a:t>INFORMATION SYSTEMS PROGRAMS – </a:t>
            </a:r>
            <a:br>
              <a:rPr lang="en-US" sz="1200" b="0" spc="-15" dirty="0">
                <a:cs typeface="Calibri"/>
              </a:rPr>
            </a:br>
            <a:r>
              <a:rPr lang="en-US" sz="1200" b="0" spc="-15" dirty="0">
                <a:cs typeface="Calibri"/>
              </a:rPr>
              <a:t>PEO Digital &amp; PEO MLB </a:t>
            </a:r>
            <a:endParaRPr lang="en-US" sz="1200" b="0" kern="0" dirty="0">
              <a:latin typeface="Franklin Gothic Book" panose="020B0503020102020204" pitchFamily="34" charset="0"/>
              <a:cs typeface="Times New Roman" panose="02020603050405020304" pitchFamily="18" charset="0"/>
            </a:endParaRPr>
          </a:p>
        </p:txBody>
      </p:sp>
    </p:spTree>
    <p:extLst>
      <p:ext uri="{BB962C8B-B14F-4D97-AF65-F5344CB8AC3E}">
        <p14:creationId xmlns:p14="http://schemas.microsoft.com/office/powerpoint/2010/main" val="4113211798"/>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25400">
          <a:solidFill>
            <a:srgbClr val="FF0000"/>
          </a:solidFill>
          <a:prstDash val="sysDash"/>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1">
              <a:lumMod val="75000"/>
              <a:lumOff val="25000"/>
            </a:schemeClr>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1333</TotalTime>
  <Words>958</Words>
  <Application>Microsoft Office PowerPoint</Application>
  <PresentationFormat>On-screen Show (4:3)</PresentationFormat>
  <Paragraphs>87</Paragraphs>
  <Slides>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Arial</vt:lpstr>
      <vt:lpstr>Bell MT</vt:lpstr>
      <vt:lpstr>Calibri</vt:lpstr>
      <vt:lpstr>Franklin Gothic Book</vt:lpstr>
      <vt:lpstr>Franklin Gothic Demi</vt:lpstr>
      <vt:lpstr>Franklin Gothic Heavy</vt:lpstr>
      <vt:lpstr>Times New Roman</vt:lpstr>
      <vt:lpstr>Default Design</vt:lpstr>
      <vt:lpstr>Marine Corps Systems Command IT Contracts updates </vt:lpstr>
      <vt:lpstr>AFCEA QUANTICO 2021 USMC IT DAY</vt:lpstr>
      <vt:lpstr>PowerPoint Presentation</vt:lpstr>
      <vt:lpstr>AFCEA QUANTICO 2021 USMC IT DAY</vt:lpstr>
      <vt:lpstr>AFCEA QUANTICO 2021 USMC IT DAY</vt:lpstr>
      <vt:lpstr>PowerPoint Presentation</vt:lpstr>
      <vt:lpstr>PowerPoint Presentation</vt:lpstr>
      <vt:lpstr>PowerPoint Presentation</vt:lpstr>
    </vt:vector>
  </TitlesOfParts>
  <Company>USMC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All Hands - February 6, 2020</dc:title>
  <dc:creator>Brunson CIV Pamela</dc:creator>
  <cp:lastModifiedBy>Merchant CIV Cassandra M</cp:lastModifiedBy>
  <cp:revision>79</cp:revision>
  <dcterms:created xsi:type="dcterms:W3CDTF">2019-12-17T19:13:53Z</dcterms:created>
  <dcterms:modified xsi:type="dcterms:W3CDTF">2021-05-26T04:15:50Z</dcterms:modified>
</cp:coreProperties>
</file>