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5544800" cy="10058400"/>
  <p:notesSz cx="7010400" cy="9296400"/>
  <p:defaultTextStyle>
    <a:defPPr>
      <a:defRPr lang="en-US"/>
    </a:defPPr>
    <a:lvl1pPr marL="0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1pPr>
    <a:lvl2pPr marL="731465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2pPr>
    <a:lvl3pPr marL="1462928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3pPr>
    <a:lvl4pPr marL="2194393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4pPr>
    <a:lvl5pPr marL="2925858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5pPr>
    <a:lvl6pPr marL="3657321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731465" rtl="0" eaLnBrk="1" latinLnBrk="0" hangingPunct="1">
      <a:defRPr sz="28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B10F0F"/>
    <a:srgbClr val="3333FF"/>
    <a:srgbClr val="FFFFFF"/>
    <a:srgbClr val="FF3300"/>
    <a:srgbClr val="8BAFC1"/>
    <a:srgbClr val="EAEBE7"/>
    <a:srgbClr val="D38903"/>
    <a:srgbClr val="A3B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8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319" cy="466123"/>
          </a:xfrm>
          <a:prstGeom prst="rect">
            <a:avLst/>
          </a:prstGeom>
        </p:spPr>
        <p:txBody>
          <a:bodyPr vert="horz" lIns="62076" tIns="31037" rIns="62076" bIns="3103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6" y="1"/>
            <a:ext cx="3038319" cy="466123"/>
          </a:xfrm>
          <a:prstGeom prst="rect">
            <a:avLst/>
          </a:prstGeom>
        </p:spPr>
        <p:txBody>
          <a:bodyPr vert="horz" lIns="62076" tIns="31037" rIns="62076" bIns="31037" rtlCol="0"/>
          <a:lstStyle>
            <a:lvl1pPr algn="r">
              <a:defRPr sz="800"/>
            </a:lvl1pPr>
          </a:lstStyle>
          <a:p>
            <a:fld id="{5AE535CD-4D46-48E3-97A1-14ABA5BB871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78"/>
            <a:ext cx="3038319" cy="466123"/>
          </a:xfrm>
          <a:prstGeom prst="rect">
            <a:avLst/>
          </a:prstGeom>
        </p:spPr>
        <p:txBody>
          <a:bodyPr vert="horz" lIns="62076" tIns="31037" rIns="62076" bIns="3103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6" y="8830278"/>
            <a:ext cx="3038319" cy="466123"/>
          </a:xfrm>
          <a:prstGeom prst="rect">
            <a:avLst/>
          </a:prstGeom>
        </p:spPr>
        <p:txBody>
          <a:bodyPr vert="horz" lIns="62076" tIns="31037" rIns="62076" bIns="31037" rtlCol="0" anchor="b"/>
          <a:lstStyle>
            <a:lvl1pPr algn="r">
              <a:defRPr sz="800"/>
            </a:lvl1pPr>
          </a:lstStyle>
          <a:p>
            <a:fld id="{A305EC41-EADE-450C-B076-39E139D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AB1D692-3263-43EA-9C0F-E0A261D9D332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1088" y="1162050"/>
            <a:ext cx="4848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894631-565A-4D47-8163-6B666917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O:\HDGS\Cyber Policy\PCA\Strategy Implementation\DoD CIO Top 10\Top10Placemat \\ 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94631-565A-4D47-8163-6B666917F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646133"/>
            <a:ext cx="11658600" cy="3501813"/>
          </a:xfrm>
        </p:spPr>
        <p:txBody>
          <a:bodyPr anchor="b"/>
          <a:lstStyle>
            <a:lvl1pPr algn="ctr">
              <a:defRPr sz="76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060"/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4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7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09" y="2507617"/>
            <a:ext cx="13407390" cy="4184014"/>
          </a:xfrm>
        </p:spPr>
        <p:txBody>
          <a:bodyPr anchor="b"/>
          <a:lstStyle>
            <a:lvl1pPr>
              <a:defRPr sz="76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09" y="6731213"/>
            <a:ext cx="13407390" cy="2200274"/>
          </a:xfrm>
        </p:spPr>
        <p:txBody>
          <a:bodyPr/>
          <a:lstStyle>
            <a:lvl1pPr marL="0" indent="0">
              <a:buNone/>
              <a:defRPr sz="3060">
                <a:solidFill>
                  <a:schemeClr val="tx1">
                    <a:tint val="75000"/>
                  </a:schemeClr>
                </a:solidFill>
              </a:defRPr>
            </a:lvl1pPr>
            <a:lvl2pPr marL="58293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2pPr>
            <a:lvl3pPr marL="1165860" indent="0">
              <a:buNone/>
              <a:defRPr sz="2295">
                <a:solidFill>
                  <a:schemeClr val="tx1">
                    <a:tint val="75000"/>
                  </a:schemeClr>
                </a:solidFill>
              </a:defRPr>
            </a:lvl3pPr>
            <a:lvl4pPr marL="17487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4pPr>
            <a:lvl5pPr marL="233172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5pPr>
            <a:lvl6pPr marL="291465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6pPr>
            <a:lvl7pPr marL="349758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7pPr>
            <a:lvl8pPr marL="408051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8pPr>
            <a:lvl9pPr marL="466344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7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060" b="1"/>
            </a:lvl1pPr>
            <a:lvl2pPr marL="582930" indent="0">
              <a:buNone/>
              <a:defRPr sz="2550" b="1"/>
            </a:lvl2pPr>
            <a:lvl3pPr marL="1165860" indent="0">
              <a:buNone/>
              <a:defRPr sz="2295" b="1"/>
            </a:lvl3pPr>
            <a:lvl4pPr marL="1748790" indent="0">
              <a:buNone/>
              <a:defRPr sz="2040" b="1"/>
            </a:lvl4pPr>
            <a:lvl5pPr marL="2331720" indent="0">
              <a:buNone/>
              <a:defRPr sz="2040" b="1"/>
            </a:lvl5pPr>
            <a:lvl6pPr marL="2914650" indent="0">
              <a:buNone/>
              <a:defRPr sz="2040" b="1"/>
            </a:lvl6pPr>
            <a:lvl7pPr marL="3497580" indent="0">
              <a:buNone/>
              <a:defRPr sz="2040" b="1"/>
            </a:lvl7pPr>
            <a:lvl8pPr marL="4080510" indent="0">
              <a:buNone/>
              <a:defRPr sz="2040" b="1"/>
            </a:lvl8pPr>
            <a:lvl9pPr marL="4663440" indent="0">
              <a:buNone/>
              <a:defRPr sz="2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5" y="2465706"/>
            <a:ext cx="6608565" cy="1208404"/>
          </a:xfrm>
        </p:spPr>
        <p:txBody>
          <a:bodyPr anchor="b"/>
          <a:lstStyle>
            <a:lvl1pPr marL="0" indent="0">
              <a:buNone/>
              <a:defRPr sz="3060" b="1"/>
            </a:lvl1pPr>
            <a:lvl2pPr marL="582930" indent="0">
              <a:buNone/>
              <a:defRPr sz="2550" b="1"/>
            </a:lvl2pPr>
            <a:lvl3pPr marL="1165860" indent="0">
              <a:buNone/>
              <a:defRPr sz="2295" b="1"/>
            </a:lvl3pPr>
            <a:lvl4pPr marL="1748790" indent="0">
              <a:buNone/>
              <a:defRPr sz="2040" b="1"/>
            </a:lvl4pPr>
            <a:lvl5pPr marL="2331720" indent="0">
              <a:buNone/>
              <a:defRPr sz="2040" b="1"/>
            </a:lvl5pPr>
            <a:lvl6pPr marL="2914650" indent="0">
              <a:buNone/>
              <a:defRPr sz="2040" b="1"/>
            </a:lvl6pPr>
            <a:lvl7pPr marL="3497580" indent="0">
              <a:buNone/>
              <a:defRPr sz="2040" b="1"/>
            </a:lvl7pPr>
            <a:lvl8pPr marL="4080510" indent="0">
              <a:buNone/>
              <a:defRPr sz="2040" b="1"/>
            </a:lvl8pPr>
            <a:lvl9pPr marL="4663440" indent="0">
              <a:buNone/>
              <a:defRPr sz="2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5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8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2" cy="2346960"/>
          </a:xfrm>
        </p:spPr>
        <p:txBody>
          <a:bodyPr anchor="b"/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4"/>
            <a:ext cx="7869555" cy="7147983"/>
          </a:xfrm>
        </p:spPr>
        <p:txBody>
          <a:bodyPr/>
          <a:lstStyle>
            <a:lvl1pPr>
              <a:defRPr sz="4080"/>
            </a:lvl1pPr>
            <a:lvl2pPr>
              <a:defRPr sz="3570"/>
            </a:lvl2pPr>
            <a:lvl3pPr>
              <a:defRPr sz="3060"/>
            </a:lvl3pPr>
            <a:lvl4pPr>
              <a:defRPr sz="2550"/>
            </a:lvl4pPr>
            <a:lvl5pPr>
              <a:defRPr sz="2550"/>
            </a:lvl5pPr>
            <a:lvl6pPr>
              <a:defRPr sz="2550"/>
            </a:lvl6pPr>
            <a:lvl7pPr>
              <a:defRPr sz="2550"/>
            </a:lvl7pPr>
            <a:lvl8pPr>
              <a:defRPr sz="2550"/>
            </a:lvl8pPr>
            <a:lvl9pPr>
              <a:defRPr sz="25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2" cy="5590329"/>
          </a:xfrm>
        </p:spPr>
        <p:txBody>
          <a:bodyPr/>
          <a:lstStyle>
            <a:lvl1pPr marL="0" indent="0">
              <a:buNone/>
              <a:defRPr sz="2040"/>
            </a:lvl1pPr>
            <a:lvl2pPr marL="582930" indent="0">
              <a:buNone/>
              <a:defRPr sz="1785"/>
            </a:lvl2pPr>
            <a:lvl3pPr marL="1165860" indent="0">
              <a:buNone/>
              <a:defRPr sz="1530"/>
            </a:lvl3pPr>
            <a:lvl4pPr marL="1748790" indent="0">
              <a:buNone/>
              <a:defRPr sz="1275"/>
            </a:lvl4pPr>
            <a:lvl5pPr marL="2331720" indent="0">
              <a:buNone/>
              <a:defRPr sz="1275"/>
            </a:lvl5pPr>
            <a:lvl6pPr marL="2914650" indent="0">
              <a:buNone/>
              <a:defRPr sz="1275"/>
            </a:lvl6pPr>
            <a:lvl7pPr marL="3497580" indent="0">
              <a:buNone/>
              <a:defRPr sz="1275"/>
            </a:lvl7pPr>
            <a:lvl8pPr marL="4080510" indent="0">
              <a:buNone/>
              <a:defRPr sz="1275"/>
            </a:lvl8pPr>
            <a:lvl9pPr marL="4663440" indent="0">
              <a:buNone/>
              <a:defRPr sz="12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2" cy="2346960"/>
          </a:xfrm>
        </p:spPr>
        <p:txBody>
          <a:bodyPr anchor="b"/>
          <a:lstStyle>
            <a:lvl1pPr>
              <a:defRPr sz="40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8565" y="1448224"/>
            <a:ext cx="7869555" cy="7147983"/>
          </a:xfrm>
        </p:spPr>
        <p:txBody>
          <a:bodyPr/>
          <a:lstStyle>
            <a:lvl1pPr marL="0" indent="0">
              <a:buNone/>
              <a:defRPr sz="4080"/>
            </a:lvl1pPr>
            <a:lvl2pPr marL="582930" indent="0">
              <a:buNone/>
              <a:defRPr sz="3570"/>
            </a:lvl2pPr>
            <a:lvl3pPr marL="1165860" indent="0">
              <a:buNone/>
              <a:defRPr sz="3060"/>
            </a:lvl3pPr>
            <a:lvl4pPr marL="1748790" indent="0">
              <a:buNone/>
              <a:defRPr sz="2550"/>
            </a:lvl4pPr>
            <a:lvl5pPr marL="2331720" indent="0">
              <a:buNone/>
              <a:defRPr sz="2550"/>
            </a:lvl5pPr>
            <a:lvl6pPr marL="2914650" indent="0">
              <a:buNone/>
              <a:defRPr sz="2550"/>
            </a:lvl6pPr>
            <a:lvl7pPr marL="3497580" indent="0">
              <a:buNone/>
              <a:defRPr sz="2550"/>
            </a:lvl7pPr>
            <a:lvl8pPr marL="4080510" indent="0">
              <a:buNone/>
              <a:defRPr sz="2550"/>
            </a:lvl8pPr>
            <a:lvl9pPr marL="4663440" indent="0">
              <a:buNone/>
              <a:defRPr sz="25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2" cy="5590329"/>
          </a:xfrm>
        </p:spPr>
        <p:txBody>
          <a:bodyPr/>
          <a:lstStyle>
            <a:lvl1pPr marL="0" indent="0">
              <a:buNone/>
              <a:defRPr sz="2040"/>
            </a:lvl1pPr>
            <a:lvl2pPr marL="582930" indent="0">
              <a:buNone/>
              <a:defRPr sz="1785"/>
            </a:lvl2pPr>
            <a:lvl3pPr marL="1165860" indent="0">
              <a:buNone/>
              <a:defRPr sz="1530"/>
            </a:lvl3pPr>
            <a:lvl4pPr marL="1748790" indent="0">
              <a:buNone/>
              <a:defRPr sz="1275"/>
            </a:lvl4pPr>
            <a:lvl5pPr marL="2331720" indent="0">
              <a:buNone/>
              <a:defRPr sz="1275"/>
            </a:lvl5pPr>
            <a:lvl6pPr marL="2914650" indent="0">
              <a:buNone/>
              <a:defRPr sz="1275"/>
            </a:lvl6pPr>
            <a:lvl7pPr marL="3497580" indent="0">
              <a:buNone/>
              <a:defRPr sz="1275"/>
            </a:lvl7pPr>
            <a:lvl8pPr marL="4080510" indent="0">
              <a:buNone/>
              <a:defRPr sz="1275"/>
            </a:lvl8pPr>
            <a:lvl9pPr marL="4663440" indent="0">
              <a:buNone/>
              <a:defRPr sz="12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7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7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0B00-843D-4E20-9E11-BEB451B65051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7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7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A25C-C132-4575-B874-0111B9230A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" b="11537"/>
          <a:stretch/>
        </p:blipFill>
        <p:spPr>
          <a:xfrm>
            <a:off x="-14000" y="-1"/>
            <a:ext cx="15558799" cy="100584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18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1165860" rtl="0" eaLnBrk="1" latinLnBrk="0" hangingPunct="1">
        <a:lnSpc>
          <a:spcPct val="90000"/>
        </a:lnSpc>
        <a:spcBef>
          <a:spcPct val="0"/>
        </a:spcBef>
        <a:buNone/>
        <a:defRPr sz="56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65" indent="-291465" algn="l" defTabSz="1165860" rtl="0" eaLnBrk="1" latinLnBrk="0" hangingPunct="1">
        <a:lnSpc>
          <a:spcPct val="90000"/>
        </a:lnSpc>
        <a:spcBef>
          <a:spcPts val="1275"/>
        </a:spcBef>
        <a:buFont typeface="Arial" panose="020B0604020202020204" pitchFamily="34" charset="0"/>
        <a:buChar char="•"/>
        <a:defRPr sz="3570" kern="1200">
          <a:solidFill>
            <a:schemeClr val="tx1"/>
          </a:solidFill>
          <a:latin typeface="+mn-lt"/>
          <a:ea typeface="+mn-ea"/>
          <a:cs typeface="+mn-cs"/>
        </a:defRPr>
      </a:lvl1pPr>
      <a:lvl2pPr marL="87439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2pPr>
      <a:lvl3pPr marL="145732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204025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62318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320611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78904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37197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95490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586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879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172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465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758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Picture 62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58644"/>
          <a:stretch/>
        </p:blipFill>
        <p:spPr>
          <a:xfrm>
            <a:off x="1024172" y="1403197"/>
            <a:ext cx="3306022" cy="3086728"/>
          </a:xfrm>
          <a:prstGeom prst="rect">
            <a:avLst/>
          </a:prstGeom>
        </p:spPr>
      </p:pic>
      <p:sp>
        <p:nvSpPr>
          <p:cNvPr id="290" name="Oval 289"/>
          <p:cNvSpPr/>
          <p:nvPr/>
        </p:nvSpPr>
        <p:spPr>
          <a:xfrm>
            <a:off x="9287583" y="4584669"/>
            <a:ext cx="6170810" cy="2230724"/>
          </a:xfrm>
          <a:prstGeom prst="ellipse">
            <a:avLst/>
          </a:prstGeom>
          <a:gradFill flip="none" rotWithShape="1">
            <a:gsLst>
              <a:gs pos="49000">
                <a:schemeClr val="accent6">
                  <a:lumMod val="20000"/>
                  <a:lumOff val="80000"/>
                </a:schemeClr>
              </a:gs>
              <a:gs pos="71000">
                <a:schemeClr val="bg1"/>
              </a:gs>
              <a:gs pos="19000">
                <a:srgbClr val="519ADD"/>
              </a:gs>
              <a:gs pos="0">
                <a:srgbClr val="426AA9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793" tIns="60897" rIns="121793" bIns="6089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97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568" name="Picture 56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265475" y="3546753"/>
            <a:ext cx="10297857" cy="2350974"/>
          </a:xfrm>
          <a:prstGeom prst="rect">
            <a:avLst/>
          </a:prstGeom>
          <a:effectLst/>
        </p:spPr>
      </p:pic>
      <p:pic>
        <p:nvPicPr>
          <p:cNvPr id="573" name="Picture 57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265475" y="5053430"/>
            <a:ext cx="10297857" cy="2350974"/>
          </a:xfrm>
          <a:prstGeom prst="rect">
            <a:avLst/>
          </a:prstGeom>
          <a:effectLst/>
        </p:spPr>
      </p:pic>
      <p:pic>
        <p:nvPicPr>
          <p:cNvPr id="532" name="Picture 53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674910" y="1286736"/>
            <a:ext cx="10297857" cy="2350974"/>
          </a:xfrm>
          <a:prstGeom prst="rect">
            <a:avLst/>
          </a:prstGeom>
          <a:effectLst/>
        </p:spPr>
      </p:pic>
      <p:pic>
        <p:nvPicPr>
          <p:cNvPr id="574" name="Picture 57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265475" y="4300092"/>
            <a:ext cx="10297857" cy="2350974"/>
          </a:xfrm>
          <a:prstGeom prst="rect">
            <a:avLst/>
          </a:prstGeom>
          <a:effectLst/>
        </p:spPr>
      </p:pic>
      <p:pic>
        <p:nvPicPr>
          <p:cNvPr id="515" name="Picture 5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886233" y="2441473"/>
            <a:ext cx="10297857" cy="2350974"/>
          </a:xfrm>
          <a:prstGeom prst="rect">
            <a:avLst/>
          </a:prstGeom>
          <a:effectLst/>
        </p:spPr>
      </p:pic>
      <p:pic>
        <p:nvPicPr>
          <p:cNvPr id="516" name="Picture 5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786905" y="3228245"/>
            <a:ext cx="10297857" cy="2350974"/>
          </a:xfrm>
          <a:prstGeom prst="rect">
            <a:avLst/>
          </a:prstGeom>
          <a:effectLst/>
        </p:spPr>
      </p:pic>
      <p:pic>
        <p:nvPicPr>
          <p:cNvPr id="517" name="Picture 5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780457" y="3937171"/>
            <a:ext cx="10297857" cy="2350974"/>
          </a:xfrm>
          <a:prstGeom prst="rect">
            <a:avLst/>
          </a:prstGeom>
          <a:effectLst/>
        </p:spPr>
      </p:pic>
      <p:pic>
        <p:nvPicPr>
          <p:cNvPr id="518" name="Picture 5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801063" y="4711033"/>
            <a:ext cx="10297857" cy="2350974"/>
          </a:xfrm>
          <a:prstGeom prst="rect">
            <a:avLst/>
          </a:prstGeom>
          <a:effectLst/>
        </p:spPr>
      </p:pic>
      <p:pic>
        <p:nvPicPr>
          <p:cNvPr id="578" name="earth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29952" r="1039" b="19721"/>
          <a:stretch/>
        </p:blipFill>
        <p:spPr>
          <a:xfrm>
            <a:off x="1677" y="7668497"/>
            <a:ext cx="16040428" cy="2428292"/>
          </a:xfrm>
          <a:prstGeom prst="rect">
            <a:avLst/>
          </a:prstGeom>
        </p:spPr>
      </p:pic>
      <p:sp>
        <p:nvSpPr>
          <p:cNvPr id="291" name="Freeform 22"/>
          <p:cNvSpPr>
            <a:spLocks/>
          </p:cNvSpPr>
          <p:nvPr/>
        </p:nvSpPr>
        <p:spPr bwMode="auto">
          <a:xfrm>
            <a:off x="12872732" y="4622371"/>
            <a:ext cx="2599671" cy="1997498"/>
          </a:xfrm>
          <a:custGeom>
            <a:avLst/>
            <a:gdLst/>
            <a:ahLst/>
            <a:cxnLst>
              <a:cxn ang="0">
                <a:pos x="40" y="18"/>
              </a:cxn>
              <a:cxn ang="0">
                <a:pos x="196" y="44"/>
              </a:cxn>
              <a:cxn ang="0">
                <a:pos x="386" y="75"/>
              </a:cxn>
              <a:cxn ang="0">
                <a:pos x="627" y="114"/>
              </a:cxn>
              <a:cxn ang="0">
                <a:pos x="901" y="130"/>
              </a:cxn>
              <a:cxn ang="0">
                <a:pos x="1130" y="181"/>
              </a:cxn>
              <a:cxn ang="0">
                <a:pos x="1268" y="220"/>
              </a:cxn>
              <a:cxn ang="0">
                <a:pos x="1417" y="257"/>
              </a:cxn>
              <a:cxn ang="0">
                <a:pos x="1511" y="284"/>
              </a:cxn>
              <a:cxn ang="0">
                <a:pos x="1609" y="371"/>
              </a:cxn>
              <a:cxn ang="0">
                <a:pos x="1646" y="465"/>
              </a:cxn>
              <a:cxn ang="0">
                <a:pos x="1654" y="495"/>
              </a:cxn>
              <a:cxn ang="0">
                <a:pos x="1842" y="519"/>
              </a:cxn>
              <a:cxn ang="0">
                <a:pos x="1969" y="521"/>
              </a:cxn>
              <a:cxn ang="0">
                <a:pos x="2165" y="565"/>
              </a:cxn>
              <a:cxn ang="0">
                <a:pos x="2439" y="662"/>
              </a:cxn>
              <a:cxn ang="0">
                <a:pos x="2642" y="818"/>
              </a:cxn>
              <a:cxn ang="0">
                <a:pos x="2932" y="993"/>
              </a:cxn>
              <a:cxn ang="0">
                <a:pos x="3002" y="1003"/>
              </a:cxn>
              <a:cxn ang="0">
                <a:pos x="3120" y="1030"/>
              </a:cxn>
              <a:cxn ang="0">
                <a:pos x="3275" y="1141"/>
              </a:cxn>
              <a:cxn ang="0">
                <a:pos x="3349" y="1288"/>
              </a:cxn>
              <a:cxn ang="0">
                <a:pos x="3352" y="1357"/>
              </a:cxn>
              <a:cxn ang="0">
                <a:pos x="3269" y="1585"/>
              </a:cxn>
              <a:cxn ang="0">
                <a:pos x="3228" y="1709"/>
              </a:cxn>
              <a:cxn ang="0">
                <a:pos x="3243" y="1794"/>
              </a:cxn>
              <a:cxn ang="0">
                <a:pos x="3121" y="1964"/>
              </a:cxn>
              <a:cxn ang="0">
                <a:pos x="2975" y="2074"/>
              </a:cxn>
              <a:cxn ang="0">
                <a:pos x="2897" y="2119"/>
              </a:cxn>
              <a:cxn ang="0">
                <a:pos x="2761" y="2250"/>
              </a:cxn>
              <a:cxn ang="0">
                <a:pos x="2686" y="2302"/>
              </a:cxn>
              <a:cxn ang="0">
                <a:pos x="2571" y="2405"/>
              </a:cxn>
              <a:cxn ang="0">
                <a:pos x="2358" y="2526"/>
              </a:cxn>
              <a:cxn ang="0">
                <a:pos x="2117" y="2577"/>
              </a:cxn>
              <a:cxn ang="0">
                <a:pos x="1966" y="2632"/>
              </a:cxn>
              <a:cxn ang="0">
                <a:pos x="2721" y="2433"/>
              </a:cxn>
              <a:cxn ang="0">
                <a:pos x="3306" y="2218"/>
              </a:cxn>
              <a:cxn ang="0">
                <a:pos x="3733" y="1996"/>
              </a:cxn>
              <a:cxn ang="0">
                <a:pos x="3998" y="1763"/>
              </a:cxn>
              <a:cxn ang="0">
                <a:pos x="4107" y="1575"/>
              </a:cxn>
              <a:cxn ang="0">
                <a:pos x="4127" y="1447"/>
              </a:cxn>
              <a:cxn ang="0">
                <a:pos x="4011" y="1122"/>
              </a:cxn>
              <a:cxn ang="0">
                <a:pos x="3951" y="1018"/>
              </a:cxn>
              <a:cxn ang="0">
                <a:pos x="3901" y="962"/>
              </a:cxn>
              <a:cxn ang="0">
                <a:pos x="3848" y="897"/>
              </a:cxn>
              <a:cxn ang="0">
                <a:pos x="3477" y="697"/>
              </a:cxn>
              <a:cxn ang="0">
                <a:pos x="3156" y="553"/>
              </a:cxn>
              <a:cxn ang="0">
                <a:pos x="2731" y="444"/>
              </a:cxn>
              <a:cxn ang="0">
                <a:pos x="2572" y="382"/>
              </a:cxn>
              <a:cxn ang="0">
                <a:pos x="2401" y="316"/>
              </a:cxn>
              <a:cxn ang="0">
                <a:pos x="1830" y="199"/>
              </a:cxn>
              <a:cxn ang="0">
                <a:pos x="1600" y="148"/>
              </a:cxn>
              <a:cxn ang="0">
                <a:pos x="1317" y="129"/>
              </a:cxn>
              <a:cxn ang="0">
                <a:pos x="1126" y="86"/>
              </a:cxn>
              <a:cxn ang="0">
                <a:pos x="802" y="36"/>
              </a:cxn>
              <a:cxn ang="0">
                <a:pos x="445" y="6"/>
              </a:cxn>
            </a:cxnLst>
            <a:rect l="0" t="0" r="r" b="b"/>
            <a:pathLst>
              <a:path w="4128" h="2666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6" y="6"/>
                </a:lnTo>
                <a:lnTo>
                  <a:pt x="11" y="9"/>
                </a:lnTo>
                <a:lnTo>
                  <a:pt x="18" y="13"/>
                </a:lnTo>
                <a:lnTo>
                  <a:pt x="28" y="16"/>
                </a:lnTo>
                <a:lnTo>
                  <a:pt x="40" y="18"/>
                </a:lnTo>
                <a:lnTo>
                  <a:pt x="55" y="19"/>
                </a:lnTo>
                <a:lnTo>
                  <a:pt x="55" y="19"/>
                </a:lnTo>
                <a:lnTo>
                  <a:pt x="71" y="20"/>
                </a:lnTo>
                <a:lnTo>
                  <a:pt x="89" y="23"/>
                </a:lnTo>
                <a:lnTo>
                  <a:pt x="125" y="33"/>
                </a:lnTo>
                <a:lnTo>
                  <a:pt x="147" y="37"/>
                </a:lnTo>
                <a:lnTo>
                  <a:pt x="170" y="41"/>
                </a:lnTo>
                <a:lnTo>
                  <a:pt x="196" y="44"/>
                </a:lnTo>
                <a:lnTo>
                  <a:pt x="225" y="45"/>
                </a:lnTo>
                <a:lnTo>
                  <a:pt x="225" y="45"/>
                </a:lnTo>
                <a:lnTo>
                  <a:pt x="241" y="46"/>
                </a:lnTo>
                <a:lnTo>
                  <a:pt x="259" y="48"/>
                </a:lnTo>
                <a:lnTo>
                  <a:pt x="278" y="51"/>
                </a:lnTo>
                <a:lnTo>
                  <a:pt x="297" y="54"/>
                </a:lnTo>
                <a:lnTo>
                  <a:pt x="340" y="64"/>
                </a:lnTo>
                <a:lnTo>
                  <a:pt x="386" y="75"/>
                </a:lnTo>
                <a:lnTo>
                  <a:pt x="432" y="87"/>
                </a:lnTo>
                <a:lnTo>
                  <a:pt x="477" y="98"/>
                </a:lnTo>
                <a:lnTo>
                  <a:pt x="499" y="102"/>
                </a:lnTo>
                <a:lnTo>
                  <a:pt x="520" y="106"/>
                </a:lnTo>
                <a:lnTo>
                  <a:pt x="540" y="108"/>
                </a:lnTo>
                <a:lnTo>
                  <a:pt x="559" y="110"/>
                </a:lnTo>
                <a:lnTo>
                  <a:pt x="559" y="110"/>
                </a:lnTo>
                <a:lnTo>
                  <a:pt x="627" y="114"/>
                </a:lnTo>
                <a:lnTo>
                  <a:pt x="681" y="116"/>
                </a:lnTo>
                <a:lnTo>
                  <a:pt x="723" y="116"/>
                </a:lnTo>
                <a:lnTo>
                  <a:pt x="757" y="117"/>
                </a:lnTo>
                <a:lnTo>
                  <a:pt x="757" y="117"/>
                </a:lnTo>
                <a:lnTo>
                  <a:pt x="773" y="117"/>
                </a:lnTo>
                <a:lnTo>
                  <a:pt x="795" y="119"/>
                </a:lnTo>
                <a:lnTo>
                  <a:pt x="845" y="124"/>
                </a:lnTo>
                <a:lnTo>
                  <a:pt x="901" y="130"/>
                </a:lnTo>
                <a:lnTo>
                  <a:pt x="954" y="137"/>
                </a:lnTo>
                <a:lnTo>
                  <a:pt x="954" y="137"/>
                </a:lnTo>
                <a:lnTo>
                  <a:pt x="967" y="138"/>
                </a:lnTo>
                <a:lnTo>
                  <a:pt x="981" y="141"/>
                </a:lnTo>
                <a:lnTo>
                  <a:pt x="1013" y="147"/>
                </a:lnTo>
                <a:lnTo>
                  <a:pt x="1045" y="156"/>
                </a:lnTo>
                <a:lnTo>
                  <a:pt x="1077" y="165"/>
                </a:lnTo>
                <a:lnTo>
                  <a:pt x="1130" y="181"/>
                </a:lnTo>
                <a:lnTo>
                  <a:pt x="1151" y="189"/>
                </a:lnTo>
                <a:lnTo>
                  <a:pt x="1151" y="189"/>
                </a:lnTo>
                <a:lnTo>
                  <a:pt x="1164" y="194"/>
                </a:lnTo>
                <a:lnTo>
                  <a:pt x="1198" y="205"/>
                </a:lnTo>
                <a:lnTo>
                  <a:pt x="1218" y="211"/>
                </a:lnTo>
                <a:lnTo>
                  <a:pt x="1239" y="216"/>
                </a:lnTo>
                <a:lnTo>
                  <a:pt x="1259" y="219"/>
                </a:lnTo>
                <a:lnTo>
                  <a:pt x="1268" y="220"/>
                </a:lnTo>
                <a:lnTo>
                  <a:pt x="1278" y="221"/>
                </a:lnTo>
                <a:lnTo>
                  <a:pt x="1278" y="221"/>
                </a:lnTo>
                <a:lnTo>
                  <a:pt x="1286" y="221"/>
                </a:lnTo>
                <a:lnTo>
                  <a:pt x="1296" y="222"/>
                </a:lnTo>
                <a:lnTo>
                  <a:pt x="1317" y="227"/>
                </a:lnTo>
                <a:lnTo>
                  <a:pt x="1341" y="233"/>
                </a:lnTo>
                <a:lnTo>
                  <a:pt x="1366" y="242"/>
                </a:lnTo>
                <a:lnTo>
                  <a:pt x="1417" y="257"/>
                </a:lnTo>
                <a:lnTo>
                  <a:pt x="1442" y="263"/>
                </a:lnTo>
                <a:lnTo>
                  <a:pt x="1464" y="266"/>
                </a:lnTo>
                <a:lnTo>
                  <a:pt x="1464" y="266"/>
                </a:lnTo>
                <a:lnTo>
                  <a:pt x="1474" y="268"/>
                </a:lnTo>
                <a:lnTo>
                  <a:pt x="1483" y="271"/>
                </a:lnTo>
                <a:lnTo>
                  <a:pt x="1492" y="274"/>
                </a:lnTo>
                <a:lnTo>
                  <a:pt x="1502" y="279"/>
                </a:lnTo>
                <a:lnTo>
                  <a:pt x="1511" y="284"/>
                </a:lnTo>
                <a:lnTo>
                  <a:pt x="1520" y="289"/>
                </a:lnTo>
                <a:lnTo>
                  <a:pt x="1536" y="303"/>
                </a:lnTo>
                <a:lnTo>
                  <a:pt x="1553" y="318"/>
                </a:lnTo>
                <a:lnTo>
                  <a:pt x="1569" y="333"/>
                </a:lnTo>
                <a:lnTo>
                  <a:pt x="1584" y="349"/>
                </a:lnTo>
                <a:lnTo>
                  <a:pt x="1600" y="364"/>
                </a:lnTo>
                <a:lnTo>
                  <a:pt x="1600" y="364"/>
                </a:lnTo>
                <a:lnTo>
                  <a:pt x="1609" y="371"/>
                </a:lnTo>
                <a:lnTo>
                  <a:pt x="1616" y="379"/>
                </a:lnTo>
                <a:lnTo>
                  <a:pt x="1622" y="388"/>
                </a:lnTo>
                <a:lnTo>
                  <a:pt x="1627" y="396"/>
                </a:lnTo>
                <a:lnTo>
                  <a:pt x="1631" y="406"/>
                </a:lnTo>
                <a:lnTo>
                  <a:pt x="1635" y="415"/>
                </a:lnTo>
                <a:lnTo>
                  <a:pt x="1641" y="433"/>
                </a:lnTo>
                <a:lnTo>
                  <a:pt x="1644" y="449"/>
                </a:lnTo>
                <a:lnTo>
                  <a:pt x="1646" y="465"/>
                </a:lnTo>
                <a:lnTo>
                  <a:pt x="1646" y="478"/>
                </a:lnTo>
                <a:lnTo>
                  <a:pt x="1644" y="487"/>
                </a:lnTo>
                <a:lnTo>
                  <a:pt x="1644" y="487"/>
                </a:lnTo>
                <a:lnTo>
                  <a:pt x="1644" y="490"/>
                </a:lnTo>
                <a:lnTo>
                  <a:pt x="1643" y="492"/>
                </a:lnTo>
                <a:lnTo>
                  <a:pt x="1644" y="494"/>
                </a:lnTo>
                <a:lnTo>
                  <a:pt x="1646" y="495"/>
                </a:lnTo>
                <a:lnTo>
                  <a:pt x="1654" y="495"/>
                </a:lnTo>
                <a:lnTo>
                  <a:pt x="1668" y="495"/>
                </a:lnTo>
                <a:lnTo>
                  <a:pt x="1689" y="496"/>
                </a:lnTo>
                <a:lnTo>
                  <a:pt x="1720" y="498"/>
                </a:lnTo>
                <a:lnTo>
                  <a:pt x="1761" y="503"/>
                </a:lnTo>
                <a:lnTo>
                  <a:pt x="1786" y="508"/>
                </a:lnTo>
                <a:lnTo>
                  <a:pt x="1814" y="514"/>
                </a:lnTo>
                <a:lnTo>
                  <a:pt x="1814" y="514"/>
                </a:lnTo>
                <a:lnTo>
                  <a:pt x="1842" y="519"/>
                </a:lnTo>
                <a:lnTo>
                  <a:pt x="1864" y="522"/>
                </a:lnTo>
                <a:lnTo>
                  <a:pt x="1884" y="524"/>
                </a:lnTo>
                <a:lnTo>
                  <a:pt x="1900" y="525"/>
                </a:lnTo>
                <a:lnTo>
                  <a:pt x="1913" y="525"/>
                </a:lnTo>
                <a:lnTo>
                  <a:pt x="1925" y="524"/>
                </a:lnTo>
                <a:lnTo>
                  <a:pt x="1947" y="522"/>
                </a:lnTo>
                <a:lnTo>
                  <a:pt x="1957" y="522"/>
                </a:lnTo>
                <a:lnTo>
                  <a:pt x="1969" y="521"/>
                </a:lnTo>
                <a:lnTo>
                  <a:pt x="1982" y="522"/>
                </a:lnTo>
                <a:lnTo>
                  <a:pt x="1999" y="524"/>
                </a:lnTo>
                <a:lnTo>
                  <a:pt x="2017" y="526"/>
                </a:lnTo>
                <a:lnTo>
                  <a:pt x="2041" y="531"/>
                </a:lnTo>
                <a:lnTo>
                  <a:pt x="2067" y="537"/>
                </a:lnTo>
                <a:lnTo>
                  <a:pt x="2100" y="546"/>
                </a:lnTo>
                <a:lnTo>
                  <a:pt x="2100" y="546"/>
                </a:lnTo>
                <a:lnTo>
                  <a:pt x="2165" y="565"/>
                </a:lnTo>
                <a:lnTo>
                  <a:pt x="2224" y="582"/>
                </a:lnTo>
                <a:lnTo>
                  <a:pt x="2275" y="599"/>
                </a:lnTo>
                <a:lnTo>
                  <a:pt x="2319" y="614"/>
                </a:lnTo>
                <a:lnTo>
                  <a:pt x="2356" y="628"/>
                </a:lnTo>
                <a:lnTo>
                  <a:pt x="2389" y="641"/>
                </a:lnTo>
                <a:lnTo>
                  <a:pt x="2416" y="652"/>
                </a:lnTo>
                <a:lnTo>
                  <a:pt x="2439" y="662"/>
                </a:lnTo>
                <a:lnTo>
                  <a:pt x="2439" y="662"/>
                </a:lnTo>
                <a:lnTo>
                  <a:pt x="2450" y="669"/>
                </a:lnTo>
                <a:lnTo>
                  <a:pt x="2462" y="676"/>
                </a:lnTo>
                <a:lnTo>
                  <a:pt x="2489" y="694"/>
                </a:lnTo>
                <a:lnTo>
                  <a:pt x="2517" y="715"/>
                </a:lnTo>
                <a:lnTo>
                  <a:pt x="2547" y="738"/>
                </a:lnTo>
                <a:lnTo>
                  <a:pt x="2602" y="785"/>
                </a:lnTo>
                <a:lnTo>
                  <a:pt x="2642" y="818"/>
                </a:lnTo>
                <a:lnTo>
                  <a:pt x="2642" y="818"/>
                </a:lnTo>
                <a:lnTo>
                  <a:pt x="2652" y="825"/>
                </a:lnTo>
                <a:lnTo>
                  <a:pt x="2665" y="835"/>
                </a:lnTo>
                <a:lnTo>
                  <a:pt x="2701" y="858"/>
                </a:lnTo>
                <a:lnTo>
                  <a:pt x="2746" y="886"/>
                </a:lnTo>
                <a:lnTo>
                  <a:pt x="2794" y="915"/>
                </a:lnTo>
                <a:lnTo>
                  <a:pt x="2845" y="945"/>
                </a:lnTo>
                <a:lnTo>
                  <a:pt x="2892" y="971"/>
                </a:lnTo>
                <a:lnTo>
                  <a:pt x="2932" y="993"/>
                </a:lnTo>
                <a:lnTo>
                  <a:pt x="2961" y="1007"/>
                </a:lnTo>
                <a:lnTo>
                  <a:pt x="2961" y="1007"/>
                </a:lnTo>
                <a:lnTo>
                  <a:pt x="2970" y="1011"/>
                </a:lnTo>
                <a:lnTo>
                  <a:pt x="2977" y="1012"/>
                </a:lnTo>
                <a:lnTo>
                  <a:pt x="2983" y="1012"/>
                </a:lnTo>
                <a:lnTo>
                  <a:pt x="2988" y="1011"/>
                </a:lnTo>
                <a:lnTo>
                  <a:pt x="2997" y="1005"/>
                </a:lnTo>
                <a:lnTo>
                  <a:pt x="3002" y="1003"/>
                </a:lnTo>
                <a:lnTo>
                  <a:pt x="3008" y="1000"/>
                </a:lnTo>
                <a:lnTo>
                  <a:pt x="3017" y="999"/>
                </a:lnTo>
                <a:lnTo>
                  <a:pt x="3026" y="998"/>
                </a:lnTo>
                <a:lnTo>
                  <a:pt x="3038" y="999"/>
                </a:lnTo>
                <a:lnTo>
                  <a:pt x="3053" y="1003"/>
                </a:lnTo>
                <a:lnTo>
                  <a:pt x="3072" y="1009"/>
                </a:lnTo>
                <a:lnTo>
                  <a:pt x="3094" y="1018"/>
                </a:lnTo>
                <a:lnTo>
                  <a:pt x="3120" y="1030"/>
                </a:lnTo>
                <a:lnTo>
                  <a:pt x="3152" y="1047"/>
                </a:lnTo>
                <a:lnTo>
                  <a:pt x="3152" y="1047"/>
                </a:lnTo>
                <a:lnTo>
                  <a:pt x="3168" y="1056"/>
                </a:lnTo>
                <a:lnTo>
                  <a:pt x="3184" y="1065"/>
                </a:lnTo>
                <a:lnTo>
                  <a:pt x="3212" y="1083"/>
                </a:lnTo>
                <a:lnTo>
                  <a:pt x="3237" y="1103"/>
                </a:lnTo>
                <a:lnTo>
                  <a:pt x="3258" y="1122"/>
                </a:lnTo>
                <a:lnTo>
                  <a:pt x="3275" y="1141"/>
                </a:lnTo>
                <a:lnTo>
                  <a:pt x="3292" y="1161"/>
                </a:lnTo>
                <a:lnTo>
                  <a:pt x="3304" y="1180"/>
                </a:lnTo>
                <a:lnTo>
                  <a:pt x="3315" y="1198"/>
                </a:lnTo>
                <a:lnTo>
                  <a:pt x="3324" y="1216"/>
                </a:lnTo>
                <a:lnTo>
                  <a:pt x="3331" y="1232"/>
                </a:lnTo>
                <a:lnTo>
                  <a:pt x="3336" y="1248"/>
                </a:lnTo>
                <a:lnTo>
                  <a:pt x="3342" y="1263"/>
                </a:lnTo>
                <a:lnTo>
                  <a:pt x="3349" y="1288"/>
                </a:lnTo>
                <a:lnTo>
                  <a:pt x="3352" y="1298"/>
                </a:lnTo>
                <a:lnTo>
                  <a:pt x="3355" y="1307"/>
                </a:lnTo>
                <a:lnTo>
                  <a:pt x="3355" y="1307"/>
                </a:lnTo>
                <a:lnTo>
                  <a:pt x="3356" y="1311"/>
                </a:lnTo>
                <a:lnTo>
                  <a:pt x="3357" y="1315"/>
                </a:lnTo>
                <a:lnTo>
                  <a:pt x="3357" y="1327"/>
                </a:lnTo>
                <a:lnTo>
                  <a:pt x="3355" y="1341"/>
                </a:lnTo>
                <a:lnTo>
                  <a:pt x="3352" y="1357"/>
                </a:lnTo>
                <a:lnTo>
                  <a:pt x="3348" y="1376"/>
                </a:lnTo>
                <a:lnTo>
                  <a:pt x="3343" y="1395"/>
                </a:lnTo>
                <a:lnTo>
                  <a:pt x="3329" y="1435"/>
                </a:lnTo>
                <a:lnTo>
                  <a:pt x="3315" y="1474"/>
                </a:lnTo>
                <a:lnTo>
                  <a:pt x="3302" y="1509"/>
                </a:lnTo>
                <a:lnTo>
                  <a:pt x="3283" y="1553"/>
                </a:lnTo>
                <a:lnTo>
                  <a:pt x="3283" y="1553"/>
                </a:lnTo>
                <a:lnTo>
                  <a:pt x="3269" y="1585"/>
                </a:lnTo>
                <a:lnTo>
                  <a:pt x="3258" y="1607"/>
                </a:lnTo>
                <a:lnTo>
                  <a:pt x="3248" y="1632"/>
                </a:lnTo>
                <a:lnTo>
                  <a:pt x="3239" y="1655"/>
                </a:lnTo>
                <a:lnTo>
                  <a:pt x="3231" y="1677"/>
                </a:lnTo>
                <a:lnTo>
                  <a:pt x="3228" y="1688"/>
                </a:lnTo>
                <a:lnTo>
                  <a:pt x="3227" y="1696"/>
                </a:lnTo>
                <a:lnTo>
                  <a:pt x="3227" y="1704"/>
                </a:lnTo>
                <a:lnTo>
                  <a:pt x="3228" y="1709"/>
                </a:lnTo>
                <a:lnTo>
                  <a:pt x="3228" y="1709"/>
                </a:lnTo>
                <a:lnTo>
                  <a:pt x="3238" y="1729"/>
                </a:lnTo>
                <a:lnTo>
                  <a:pt x="3242" y="1741"/>
                </a:lnTo>
                <a:lnTo>
                  <a:pt x="3245" y="1752"/>
                </a:lnTo>
                <a:lnTo>
                  <a:pt x="3247" y="1764"/>
                </a:lnTo>
                <a:lnTo>
                  <a:pt x="3247" y="1776"/>
                </a:lnTo>
                <a:lnTo>
                  <a:pt x="3245" y="1788"/>
                </a:lnTo>
                <a:lnTo>
                  <a:pt x="3243" y="1794"/>
                </a:lnTo>
                <a:lnTo>
                  <a:pt x="3240" y="1800"/>
                </a:lnTo>
                <a:lnTo>
                  <a:pt x="3240" y="1800"/>
                </a:lnTo>
                <a:lnTo>
                  <a:pt x="3229" y="1817"/>
                </a:lnTo>
                <a:lnTo>
                  <a:pt x="3213" y="1843"/>
                </a:lnTo>
                <a:lnTo>
                  <a:pt x="3192" y="1873"/>
                </a:lnTo>
                <a:lnTo>
                  <a:pt x="3167" y="1905"/>
                </a:lnTo>
                <a:lnTo>
                  <a:pt x="3144" y="1936"/>
                </a:lnTo>
                <a:lnTo>
                  <a:pt x="3121" y="1964"/>
                </a:lnTo>
                <a:lnTo>
                  <a:pt x="3103" y="1984"/>
                </a:lnTo>
                <a:lnTo>
                  <a:pt x="3097" y="1991"/>
                </a:lnTo>
                <a:lnTo>
                  <a:pt x="3092" y="1995"/>
                </a:lnTo>
                <a:lnTo>
                  <a:pt x="3092" y="1995"/>
                </a:lnTo>
                <a:lnTo>
                  <a:pt x="3063" y="2014"/>
                </a:lnTo>
                <a:lnTo>
                  <a:pt x="3021" y="2044"/>
                </a:lnTo>
                <a:lnTo>
                  <a:pt x="2998" y="2060"/>
                </a:lnTo>
                <a:lnTo>
                  <a:pt x="2975" y="2074"/>
                </a:lnTo>
                <a:lnTo>
                  <a:pt x="2954" y="2085"/>
                </a:lnTo>
                <a:lnTo>
                  <a:pt x="2946" y="2089"/>
                </a:lnTo>
                <a:lnTo>
                  <a:pt x="2938" y="2092"/>
                </a:lnTo>
                <a:lnTo>
                  <a:pt x="2938" y="2092"/>
                </a:lnTo>
                <a:lnTo>
                  <a:pt x="2930" y="2096"/>
                </a:lnTo>
                <a:lnTo>
                  <a:pt x="2921" y="2102"/>
                </a:lnTo>
                <a:lnTo>
                  <a:pt x="2910" y="2110"/>
                </a:lnTo>
                <a:lnTo>
                  <a:pt x="2897" y="2119"/>
                </a:lnTo>
                <a:lnTo>
                  <a:pt x="2872" y="2140"/>
                </a:lnTo>
                <a:lnTo>
                  <a:pt x="2845" y="2165"/>
                </a:lnTo>
                <a:lnTo>
                  <a:pt x="2819" y="2190"/>
                </a:lnTo>
                <a:lnTo>
                  <a:pt x="2796" y="2212"/>
                </a:lnTo>
                <a:lnTo>
                  <a:pt x="2779" y="2231"/>
                </a:lnTo>
                <a:lnTo>
                  <a:pt x="2768" y="2242"/>
                </a:lnTo>
                <a:lnTo>
                  <a:pt x="2768" y="2242"/>
                </a:lnTo>
                <a:lnTo>
                  <a:pt x="2761" y="2250"/>
                </a:lnTo>
                <a:lnTo>
                  <a:pt x="2753" y="2258"/>
                </a:lnTo>
                <a:lnTo>
                  <a:pt x="2732" y="2277"/>
                </a:lnTo>
                <a:lnTo>
                  <a:pt x="2721" y="2285"/>
                </a:lnTo>
                <a:lnTo>
                  <a:pt x="2710" y="2292"/>
                </a:lnTo>
                <a:lnTo>
                  <a:pt x="2701" y="2297"/>
                </a:lnTo>
                <a:lnTo>
                  <a:pt x="2692" y="2301"/>
                </a:lnTo>
                <a:lnTo>
                  <a:pt x="2692" y="2301"/>
                </a:lnTo>
                <a:lnTo>
                  <a:pt x="2686" y="2302"/>
                </a:lnTo>
                <a:lnTo>
                  <a:pt x="2681" y="2305"/>
                </a:lnTo>
                <a:lnTo>
                  <a:pt x="2669" y="2315"/>
                </a:lnTo>
                <a:lnTo>
                  <a:pt x="2654" y="2328"/>
                </a:lnTo>
                <a:lnTo>
                  <a:pt x="2638" y="2343"/>
                </a:lnTo>
                <a:lnTo>
                  <a:pt x="2603" y="2376"/>
                </a:lnTo>
                <a:lnTo>
                  <a:pt x="2587" y="2391"/>
                </a:lnTo>
                <a:lnTo>
                  <a:pt x="2571" y="2405"/>
                </a:lnTo>
                <a:lnTo>
                  <a:pt x="2571" y="2405"/>
                </a:lnTo>
                <a:lnTo>
                  <a:pt x="2552" y="2419"/>
                </a:lnTo>
                <a:lnTo>
                  <a:pt x="2524" y="2437"/>
                </a:lnTo>
                <a:lnTo>
                  <a:pt x="2492" y="2456"/>
                </a:lnTo>
                <a:lnTo>
                  <a:pt x="2457" y="2476"/>
                </a:lnTo>
                <a:lnTo>
                  <a:pt x="2423" y="2495"/>
                </a:lnTo>
                <a:lnTo>
                  <a:pt x="2392" y="2511"/>
                </a:lnTo>
                <a:lnTo>
                  <a:pt x="2368" y="2522"/>
                </a:lnTo>
                <a:lnTo>
                  <a:pt x="2358" y="2526"/>
                </a:lnTo>
                <a:lnTo>
                  <a:pt x="2351" y="2528"/>
                </a:lnTo>
                <a:lnTo>
                  <a:pt x="2351" y="2528"/>
                </a:lnTo>
                <a:lnTo>
                  <a:pt x="2309" y="2538"/>
                </a:lnTo>
                <a:lnTo>
                  <a:pt x="2240" y="2551"/>
                </a:lnTo>
                <a:lnTo>
                  <a:pt x="2172" y="2565"/>
                </a:lnTo>
                <a:lnTo>
                  <a:pt x="2132" y="2573"/>
                </a:lnTo>
                <a:lnTo>
                  <a:pt x="2132" y="2573"/>
                </a:lnTo>
                <a:lnTo>
                  <a:pt x="2117" y="2577"/>
                </a:lnTo>
                <a:lnTo>
                  <a:pt x="2090" y="2582"/>
                </a:lnTo>
                <a:lnTo>
                  <a:pt x="2020" y="2596"/>
                </a:lnTo>
                <a:lnTo>
                  <a:pt x="1924" y="2613"/>
                </a:lnTo>
                <a:lnTo>
                  <a:pt x="1802" y="2666"/>
                </a:lnTo>
                <a:lnTo>
                  <a:pt x="1802" y="2666"/>
                </a:lnTo>
                <a:lnTo>
                  <a:pt x="1846" y="2658"/>
                </a:lnTo>
                <a:lnTo>
                  <a:pt x="1898" y="2647"/>
                </a:lnTo>
                <a:lnTo>
                  <a:pt x="1966" y="2632"/>
                </a:lnTo>
                <a:lnTo>
                  <a:pt x="2052" y="2614"/>
                </a:lnTo>
                <a:lnTo>
                  <a:pt x="2151" y="2591"/>
                </a:lnTo>
                <a:lnTo>
                  <a:pt x="2262" y="2563"/>
                </a:lnTo>
                <a:lnTo>
                  <a:pt x="2383" y="2531"/>
                </a:lnTo>
                <a:lnTo>
                  <a:pt x="2513" y="2495"/>
                </a:lnTo>
                <a:lnTo>
                  <a:pt x="2582" y="2475"/>
                </a:lnTo>
                <a:lnTo>
                  <a:pt x="2651" y="2455"/>
                </a:lnTo>
                <a:lnTo>
                  <a:pt x="2721" y="2433"/>
                </a:lnTo>
                <a:lnTo>
                  <a:pt x="2793" y="2410"/>
                </a:lnTo>
                <a:lnTo>
                  <a:pt x="2866" y="2386"/>
                </a:lnTo>
                <a:lnTo>
                  <a:pt x="2939" y="2360"/>
                </a:lnTo>
                <a:lnTo>
                  <a:pt x="3012" y="2334"/>
                </a:lnTo>
                <a:lnTo>
                  <a:pt x="3086" y="2306"/>
                </a:lnTo>
                <a:lnTo>
                  <a:pt x="3159" y="2278"/>
                </a:lnTo>
                <a:lnTo>
                  <a:pt x="3233" y="2248"/>
                </a:lnTo>
                <a:lnTo>
                  <a:pt x="3306" y="2218"/>
                </a:lnTo>
                <a:lnTo>
                  <a:pt x="3378" y="2186"/>
                </a:lnTo>
                <a:lnTo>
                  <a:pt x="3450" y="2152"/>
                </a:lnTo>
                <a:lnTo>
                  <a:pt x="3519" y="2119"/>
                </a:lnTo>
                <a:lnTo>
                  <a:pt x="3519" y="2119"/>
                </a:lnTo>
                <a:lnTo>
                  <a:pt x="3578" y="2088"/>
                </a:lnTo>
                <a:lnTo>
                  <a:pt x="3634" y="2058"/>
                </a:lnTo>
                <a:lnTo>
                  <a:pt x="3685" y="2027"/>
                </a:lnTo>
                <a:lnTo>
                  <a:pt x="3733" y="1996"/>
                </a:lnTo>
                <a:lnTo>
                  <a:pt x="3777" y="1966"/>
                </a:lnTo>
                <a:lnTo>
                  <a:pt x="3817" y="1936"/>
                </a:lnTo>
                <a:lnTo>
                  <a:pt x="3855" y="1906"/>
                </a:lnTo>
                <a:lnTo>
                  <a:pt x="3890" y="1877"/>
                </a:lnTo>
                <a:lnTo>
                  <a:pt x="3920" y="1848"/>
                </a:lnTo>
                <a:lnTo>
                  <a:pt x="3949" y="1819"/>
                </a:lnTo>
                <a:lnTo>
                  <a:pt x="3975" y="1791"/>
                </a:lnTo>
                <a:lnTo>
                  <a:pt x="3998" y="1763"/>
                </a:lnTo>
                <a:lnTo>
                  <a:pt x="4019" y="1737"/>
                </a:lnTo>
                <a:lnTo>
                  <a:pt x="4037" y="1711"/>
                </a:lnTo>
                <a:lnTo>
                  <a:pt x="4054" y="1686"/>
                </a:lnTo>
                <a:lnTo>
                  <a:pt x="4068" y="1661"/>
                </a:lnTo>
                <a:lnTo>
                  <a:pt x="4080" y="1638"/>
                </a:lnTo>
                <a:lnTo>
                  <a:pt x="4090" y="1615"/>
                </a:lnTo>
                <a:lnTo>
                  <a:pt x="4099" y="1594"/>
                </a:lnTo>
                <a:lnTo>
                  <a:pt x="4107" y="1575"/>
                </a:lnTo>
                <a:lnTo>
                  <a:pt x="4113" y="1555"/>
                </a:lnTo>
                <a:lnTo>
                  <a:pt x="4117" y="1538"/>
                </a:lnTo>
                <a:lnTo>
                  <a:pt x="4121" y="1522"/>
                </a:lnTo>
                <a:lnTo>
                  <a:pt x="4124" y="1506"/>
                </a:lnTo>
                <a:lnTo>
                  <a:pt x="4126" y="1482"/>
                </a:lnTo>
                <a:lnTo>
                  <a:pt x="4127" y="1463"/>
                </a:lnTo>
                <a:lnTo>
                  <a:pt x="4127" y="1451"/>
                </a:lnTo>
                <a:lnTo>
                  <a:pt x="4127" y="1447"/>
                </a:lnTo>
                <a:lnTo>
                  <a:pt x="4128" y="1307"/>
                </a:lnTo>
                <a:lnTo>
                  <a:pt x="4111" y="1261"/>
                </a:lnTo>
                <a:lnTo>
                  <a:pt x="4051" y="1170"/>
                </a:lnTo>
                <a:lnTo>
                  <a:pt x="4040" y="1151"/>
                </a:lnTo>
                <a:lnTo>
                  <a:pt x="4040" y="1151"/>
                </a:lnTo>
                <a:lnTo>
                  <a:pt x="4033" y="1144"/>
                </a:lnTo>
                <a:lnTo>
                  <a:pt x="4019" y="1131"/>
                </a:lnTo>
                <a:lnTo>
                  <a:pt x="4011" y="1122"/>
                </a:lnTo>
                <a:lnTo>
                  <a:pt x="4003" y="1112"/>
                </a:lnTo>
                <a:lnTo>
                  <a:pt x="3996" y="1102"/>
                </a:lnTo>
                <a:lnTo>
                  <a:pt x="3990" y="1091"/>
                </a:lnTo>
                <a:lnTo>
                  <a:pt x="3990" y="1091"/>
                </a:lnTo>
                <a:lnTo>
                  <a:pt x="3978" y="1066"/>
                </a:lnTo>
                <a:lnTo>
                  <a:pt x="3970" y="1051"/>
                </a:lnTo>
                <a:lnTo>
                  <a:pt x="3961" y="1034"/>
                </a:lnTo>
                <a:lnTo>
                  <a:pt x="3951" y="1018"/>
                </a:lnTo>
                <a:lnTo>
                  <a:pt x="3941" y="1003"/>
                </a:lnTo>
                <a:lnTo>
                  <a:pt x="3929" y="991"/>
                </a:lnTo>
                <a:lnTo>
                  <a:pt x="3924" y="985"/>
                </a:lnTo>
                <a:lnTo>
                  <a:pt x="3919" y="981"/>
                </a:lnTo>
                <a:lnTo>
                  <a:pt x="3919" y="981"/>
                </a:lnTo>
                <a:lnTo>
                  <a:pt x="3914" y="977"/>
                </a:lnTo>
                <a:lnTo>
                  <a:pt x="3910" y="972"/>
                </a:lnTo>
                <a:lnTo>
                  <a:pt x="3901" y="962"/>
                </a:lnTo>
                <a:lnTo>
                  <a:pt x="3892" y="950"/>
                </a:lnTo>
                <a:lnTo>
                  <a:pt x="3883" y="937"/>
                </a:lnTo>
                <a:lnTo>
                  <a:pt x="3875" y="924"/>
                </a:lnTo>
                <a:lnTo>
                  <a:pt x="3867" y="913"/>
                </a:lnTo>
                <a:lnTo>
                  <a:pt x="3858" y="903"/>
                </a:lnTo>
                <a:lnTo>
                  <a:pt x="3853" y="900"/>
                </a:lnTo>
                <a:lnTo>
                  <a:pt x="3848" y="897"/>
                </a:lnTo>
                <a:lnTo>
                  <a:pt x="3848" y="897"/>
                </a:lnTo>
                <a:lnTo>
                  <a:pt x="3795" y="870"/>
                </a:lnTo>
                <a:lnTo>
                  <a:pt x="3699" y="822"/>
                </a:lnTo>
                <a:lnTo>
                  <a:pt x="3646" y="795"/>
                </a:lnTo>
                <a:lnTo>
                  <a:pt x="3597" y="768"/>
                </a:lnTo>
                <a:lnTo>
                  <a:pt x="3554" y="746"/>
                </a:lnTo>
                <a:lnTo>
                  <a:pt x="3525" y="728"/>
                </a:lnTo>
                <a:lnTo>
                  <a:pt x="3525" y="728"/>
                </a:lnTo>
                <a:lnTo>
                  <a:pt x="3477" y="697"/>
                </a:lnTo>
                <a:lnTo>
                  <a:pt x="3429" y="667"/>
                </a:lnTo>
                <a:lnTo>
                  <a:pt x="3386" y="640"/>
                </a:lnTo>
                <a:lnTo>
                  <a:pt x="3369" y="631"/>
                </a:lnTo>
                <a:lnTo>
                  <a:pt x="3355" y="624"/>
                </a:lnTo>
                <a:lnTo>
                  <a:pt x="3355" y="624"/>
                </a:lnTo>
                <a:lnTo>
                  <a:pt x="3301" y="603"/>
                </a:lnTo>
                <a:lnTo>
                  <a:pt x="3208" y="571"/>
                </a:lnTo>
                <a:lnTo>
                  <a:pt x="3156" y="553"/>
                </a:lnTo>
                <a:lnTo>
                  <a:pt x="3105" y="537"/>
                </a:lnTo>
                <a:lnTo>
                  <a:pt x="3058" y="523"/>
                </a:lnTo>
                <a:lnTo>
                  <a:pt x="3021" y="514"/>
                </a:lnTo>
                <a:lnTo>
                  <a:pt x="3021" y="514"/>
                </a:lnTo>
                <a:lnTo>
                  <a:pt x="2925" y="491"/>
                </a:lnTo>
                <a:lnTo>
                  <a:pt x="2862" y="477"/>
                </a:lnTo>
                <a:lnTo>
                  <a:pt x="2795" y="461"/>
                </a:lnTo>
                <a:lnTo>
                  <a:pt x="2731" y="444"/>
                </a:lnTo>
                <a:lnTo>
                  <a:pt x="2675" y="428"/>
                </a:lnTo>
                <a:lnTo>
                  <a:pt x="2651" y="421"/>
                </a:lnTo>
                <a:lnTo>
                  <a:pt x="2630" y="414"/>
                </a:lnTo>
                <a:lnTo>
                  <a:pt x="2615" y="408"/>
                </a:lnTo>
                <a:lnTo>
                  <a:pt x="2604" y="403"/>
                </a:lnTo>
                <a:lnTo>
                  <a:pt x="2604" y="403"/>
                </a:lnTo>
                <a:lnTo>
                  <a:pt x="2588" y="392"/>
                </a:lnTo>
                <a:lnTo>
                  <a:pt x="2572" y="382"/>
                </a:lnTo>
                <a:lnTo>
                  <a:pt x="2542" y="362"/>
                </a:lnTo>
                <a:lnTo>
                  <a:pt x="2527" y="353"/>
                </a:lnTo>
                <a:lnTo>
                  <a:pt x="2510" y="344"/>
                </a:lnTo>
                <a:lnTo>
                  <a:pt x="2492" y="337"/>
                </a:lnTo>
                <a:lnTo>
                  <a:pt x="2473" y="331"/>
                </a:lnTo>
                <a:lnTo>
                  <a:pt x="2473" y="331"/>
                </a:lnTo>
                <a:lnTo>
                  <a:pt x="2434" y="323"/>
                </a:lnTo>
                <a:lnTo>
                  <a:pt x="2401" y="316"/>
                </a:lnTo>
                <a:lnTo>
                  <a:pt x="2351" y="306"/>
                </a:lnTo>
                <a:lnTo>
                  <a:pt x="2351" y="306"/>
                </a:lnTo>
                <a:lnTo>
                  <a:pt x="2265" y="288"/>
                </a:lnTo>
                <a:lnTo>
                  <a:pt x="2096" y="255"/>
                </a:lnTo>
                <a:lnTo>
                  <a:pt x="2004" y="236"/>
                </a:lnTo>
                <a:lnTo>
                  <a:pt x="1920" y="219"/>
                </a:lnTo>
                <a:lnTo>
                  <a:pt x="1854" y="205"/>
                </a:lnTo>
                <a:lnTo>
                  <a:pt x="1830" y="199"/>
                </a:lnTo>
                <a:lnTo>
                  <a:pt x="1814" y="195"/>
                </a:lnTo>
                <a:lnTo>
                  <a:pt x="1814" y="195"/>
                </a:lnTo>
                <a:lnTo>
                  <a:pt x="1788" y="186"/>
                </a:lnTo>
                <a:lnTo>
                  <a:pt x="1754" y="178"/>
                </a:lnTo>
                <a:lnTo>
                  <a:pt x="1716" y="170"/>
                </a:lnTo>
                <a:lnTo>
                  <a:pt x="1676" y="161"/>
                </a:lnTo>
                <a:lnTo>
                  <a:pt x="1636" y="154"/>
                </a:lnTo>
                <a:lnTo>
                  <a:pt x="1600" y="148"/>
                </a:lnTo>
                <a:lnTo>
                  <a:pt x="1569" y="144"/>
                </a:lnTo>
                <a:lnTo>
                  <a:pt x="1545" y="143"/>
                </a:lnTo>
                <a:lnTo>
                  <a:pt x="1545" y="143"/>
                </a:lnTo>
                <a:lnTo>
                  <a:pt x="1487" y="142"/>
                </a:lnTo>
                <a:lnTo>
                  <a:pt x="1447" y="140"/>
                </a:lnTo>
                <a:lnTo>
                  <a:pt x="1403" y="138"/>
                </a:lnTo>
                <a:lnTo>
                  <a:pt x="1358" y="134"/>
                </a:lnTo>
                <a:lnTo>
                  <a:pt x="1317" y="129"/>
                </a:lnTo>
                <a:lnTo>
                  <a:pt x="1282" y="123"/>
                </a:lnTo>
                <a:lnTo>
                  <a:pt x="1267" y="120"/>
                </a:lnTo>
                <a:lnTo>
                  <a:pt x="1255" y="117"/>
                </a:lnTo>
                <a:lnTo>
                  <a:pt x="1255" y="117"/>
                </a:lnTo>
                <a:lnTo>
                  <a:pt x="1243" y="113"/>
                </a:lnTo>
                <a:lnTo>
                  <a:pt x="1226" y="108"/>
                </a:lnTo>
                <a:lnTo>
                  <a:pt x="1181" y="97"/>
                </a:lnTo>
                <a:lnTo>
                  <a:pt x="1126" y="86"/>
                </a:lnTo>
                <a:lnTo>
                  <a:pt x="1064" y="73"/>
                </a:lnTo>
                <a:lnTo>
                  <a:pt x="999" y="61"/>
                </a:lnTo>
                <a:lnTo>
                  <a:pt x="937" y="51"/>
                </a:lnTo>
                <a:lnTo>
                  <a:pt x="882" y="43"/>
                </a:lnTo>
                <a:lnTo>
                  <a:pt x="859" y="41"/>
                </a:lnTo>
                <a:lnTo>
                  <a:pt x="838" y="39"/>
                </a:lnTo>
                <a:lnTo>
                  <a:pt x="838" y="39"/>
                </a:lnTo>
                <a:lnTo>
                  <a:pt x="802" y="36"/>
                </a:lnTo>
                <a:lnTo>
                  <a:pt x="766" y="31"/>
                </a:lnTo>
                <a:lnTo>
                  <a:pt x="696" y="20"/>
                </a:lnTo>
                <a:lnTo>
                  <a:pt x="661" y="15"/>
                </a:lnTo>
                <a:lnTo>
                  <a:pt x="629" y="10"/>
                </a:lnTo>
                <a:lnTo>
                  <a:pt x="596" y="7"/>
                </a:lnTo>
                <a:lnTo>
                  <a:pt x="564" y="6"/>
                </a:lnTo>
                <a:lnTo>
                  <a:pt x="564" y="6"/>
                </a:lnTo>
                <a:lnTo>
                  <a:pt x="445" y="6"/>
                </a:lnTo>
                <a:lnTo>
                  <a:pt x="262" y="5"/>
                </a:lnTo>
                <a:lnTo>
                  <a:pt x="89" y="3"/>
                </a:lnTo>
                <a:lnTo>
                  <a:pt x="29" y="2"/>
                </a:lnTo>
                <a:lnTo>
                  <a:pt x="1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C5A87C"/>
              </a:gs>
              <a:gs pos="0">
                <a:srgbClr val="998758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793" tIns="60897" rIns="121793" bIns="6089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97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grpSp>
        <p:nvGrpSpPr>
          <p:cNvPr id="292" name="Group 32"/>
          <p:cNvGrpSpPr/>
          <p:nvPr/>
        </p:nvGrpSpPr>
        <p:grpSpPr>
          <a:xfrm flipH="1">
            <a:off x="14968260" y="5169646"/>
            <a:ext cx="435507" cy="352437"/>
            <a:chOff x="2640013" y="3190875"/>
            <a:chExt cx="3863976" cy="3667126"/>
          </a:xfrm>
        </p:grpSpPr>
        <p:sp>
          <p:nvSpPr>
            <p:cNvPr id="501" name="Freeform 5"/>
            <p:cNvSpPr>
              <a:spLocks/>
            </p:cNvSpPr>
            <p:nvPr/>
          </p:nvSpPr>
          <p:spPr bwMode="auto">
            <a:xfrm>
              <a:off x="2640013" y="3190875"/>
              <a:ext cx="3863975" cy="2732088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1211" y="1721"/>
                </a:cxn>
                <a:cxn ang="0">
                  <a:pos x="2434" y="856"/>
                </a:cxn>
                <a:cxn ang="0">
                  <a:pos x="1225" y="0"/>
                </a:cxn>
                <a:cxn ang="0">
                  <a:pos x="0" y="865"/>
                </a:cxn>
              </a:cxnLst>
              <a:rect l="0" t="0" r="r" b="b"/>
              <a:pathLst>
                <a:path w="2434" h="1721">
                  <a:moveTo>
                    <a:pt x="0" y="865"/>
                  </a:moveTo>
                  <a:lnTo>
                    <a:pt x="1211" y="1721"/>
                  </a:lnTo>
                  <a:lnTo>
                    <a:pt x="2434" y="856"/>
                  </a:lnTo>
                  <a:lnTo>
                    <a:pt x="1225" y="0"/>
                  </a:lnTo>
                  <a:lnTo>
                    <a:pt x="0" y="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02" name="Freeform 6"/>
            <p:cNvSpPr>
              <a:spLocks/>
            </p:cNvSpPr>
            <p:nvPr/>
          </p:nvSpPr>
          <p:spPr bwMode="auto">
            <a:xfrm>
              <a:off x="4562476" y="4549775"/>
              <a:ext cx="1941513" cy="2308225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0" y="1454"/>
                </a:cxn>
                <a:cxn ang="0">
                  <a:pos x="1223" y="589"/>
                </a:cxn>
                <a:cxn ang="0">
                  <a:pos x="1223" y="0"/>
                </a:cxn>
                <a:cxn ang="0">
                  <a:pos x="0" y="865"/>
                </a:cxn>
              </a:cxnLst>
              <a:rect l="0" t="0" r="r" b="b"/>
              <a:pathLst>
                <a:path w="1223" h="1454">
                  <a:moveTo>
                    <a:pt x="0" y="865"/>
                  </a:moveTo>
                  <a:lnTo>
                    <a:pt x="0" y="1454"/>
                  </a:lnTo>
                  <a:lnTo>
                    <a:pt x="1223" y="589"/>
                  </a:lnTo>
                  <a:lnTo>
                    <a:pt x="1223" y="0"/>
                  </a:lnTo>
                  <a:lnTo>
                    <a:pt x="0" y="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03" name="Freeform 7"/>
            <p:cNvSpPr>
              <a:spLocks/>
            </p:cNvSpPr>
            <p:nvPr/>
          </p:nvSpPr>
          <p:spPr bwMode="auto">
            <a:xfrm>
              <a:off x="2640013" y="4564063"/>
              <a:ext cx="1922463" cy="2293938"/>
            </a:xfrm>
            <a:custGeom>
              <a:avLst/>
              <a:gdLst/>
              <a:ahLst/>
              <a:cxnLst>
                <a:cxn ang="0">
                  <a:pos x="1211" y="1445"/>
                </a:cxn>
                <a:cxn ang="0">
                  <a:pos x="0" y="589"/>
                </a:cxn>
                <a:cxn ang="0">
                  <a:pos x="0" y="5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11" y="856"/>
                </a:cxn>
                <a:cxn ang="0">
                  <a:pos x="1211" y="856"/>
                </a:cxn>
                <a:cxn ang="0">
                  <a:pos x="1211" y="1445"/>
                </a:cxn>
              </a:cxnLst>
              <a:rect l="0" t="0" r="r" b="b"/>
              <a:pathLst>
                <a:path w="1211" h="1445">
                  <a:moveTo>
                    <a:pt x="1211" y="1445"/>
                  </a:moveTo>
                  <a:lnTo>
                    <a:pt x="0" y="589"/>
                  </a:lnTo>
                  <a:lnTo>
                    <a:pt x="0" y="5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1" y="856"/>
                  </a:lnTo>
                  <a:lnTo>
                    <a:pt x="1211" y="856"/>
                  </a:lnTo>
                  <a:lnTo>
                    <a:pt x="1211" y="1445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3" name="Group 33"/>
          <p:cNvGrpSpPr/>
          <p:nvPr/>
        </p:nvGrpSpPr>
        <p:grpSpPr>
          <a:xfrm flipH="1">
            <a:off x="14968260" y="5102210"/>
            <a:ext cx="435507" cy="326958"/>
            <a:chOff x="2640013" y="1609725"/>
            <a:chExt cx="3863976" cy="3402013"/>
          </a:xfrm>
        </p:grpSpPr>
        <p:sp>
          <p:nvSpPr>
            <p:cNvPr id="488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9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0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1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2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3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4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5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6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7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8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99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00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4" name="Group 57"/>
          <p:cNvGrpSpPr/>
          <p:nvPr/>
        </p:nvGrpSpPr>
        <p:grpSpPr>
          <a:xfrm flipH="1">
            <a:off x="14968260" y="5035383"/>
            <a:ext cx="435507" cy="326958"/>
            <a:chOff x="2640013" y="1609725"/>
            <a:chExt cx="3863976" cy="3402013"/>
          </a:xfrm>
        </p:grpSpPr>
        <p:sp>
          <p:nvSpPr>
            <p:cNvPr id="475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6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7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8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9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0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1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2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3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4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5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6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87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5" name="Group 71"/>
          <p:cNvGrpSpPr/>
          <p:nvPr/>
        </p:nvGrpSpPr>
        <p:grpSpPr>
          <a:xfrm flipH="1">
            <a:off x="14968260" y="4968348"/>
            <a:ext cx="435507" cy="326958"/>
            <a:chOff x="2640013" y="1609725"/>
            <a:chExt cx="3863976" cy="3402013"/>
          </a:xfrm>
        </p:grpSpPr>
        <p:sp>
          <p:nvSpPr>
            <p:cNvPr id="462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3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4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5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6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7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8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9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0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1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2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3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4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6" name="Group 34"/>
          <p:cNvGrpSpPr/>
          <p:nvPr/>
        </p:nvGrpSpPr>
        <p:grpSpPr>
          <a:xfrm flipH="1">
            <a:off x="14968260" y="4900616"/>
            <a:ext cx="435507" cy="327263"/>
            <a:chOff x="2640013" y="0"/>
            <a:chExt cx="3863976" cy="3405188"/>
          </a:xfrm>
        </p:grpSpPr>
        <p:sp>
          <p:nvSpPr>
            <p:cNvPr id="457" name="Freeform 23"/>
            <p:cNvSpPr>
              <a:spLocks/>
            </p:cNvSpPr>
            <p:nvPr/>
          </p:nvSpPr>
          <p:spPr bwMode="auto">
            <a:xfrm>
              <a:off x="2640013" y="0"/>
              <a:ext cx="3863975" cy="2732088"/>
            </a:xfrm>
            <a:custGeom>
              <a:avLst/>
              <a:gdLst/>
              <a:ahLst/>
              <a:cxnLst>
                <a:cxn ang="0">
                  <a:pos x="1225" y="1721"/>
                </a:cxn>
                <a:cxn ang="0">
                  <a:pos x="2434" y="866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1"/>
                </a:cxn>
              </a:cxnLst>
              <a:rect l="0" t="0" r="r" b="b"/>
              <a:pathLst>
                <a:path w="2434" h="1721">
                  <a:moveTo>
                    <a:pt x="1225" y="1721"/>
                  </a:moveTo>
                  <a:lnTo>
                    <a:pt x="2434" y="866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8" name="Freeform 24"/>
            <p:cNvSpPr>
              <a:spLocks/>
            </p:cNvSpPr>
            <p:nvPr/>
          </p:nvSpPr>
          <p:spPr bwMode="auto">
            <a:xfrm>
              <a:off x="2640013" y="1358900"/>
              <a:ext cx="1944688" cy="2046288"/>
            </a:xfrm>
            <a:custGeom>
              <a:avLst/>
              <a:gdLst/>
              <a:ahLst/>
              <a:cxnLst>
                <a:cxn ang="0">
                  <a:pos x="1225" y="128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9"/>
                </a:cxn>
              </a:cxnLst>
              <a:rect l="0" t="0" r="r" b="b"/>
              <a:pathLst>
                <a:path w="1225" h="1289">
                  <a:moveTo>
                    <a:pt x="1225" y="128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9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9" name="Freeform 25"/>
            <p:cNvSpPr>
              <a:spLocks/>
            </p:cNvSpPr>
            <p:nvPr/>
          </p:nvSpPr>
          <p:spPr bwMode="auto">
            <a:xfrm>
              <a:off x="2640013" y="1485900"/>
              <a:ext cx="1944688" cy="1793875"/>
            </a:xfrm>
            <a:custGeom>
              <a:avLst/>
              <a:gdLst/>
              <a:ahLst/>
              <a:cxnLst>
                <a:cxn ang="0">
                  <a:pos x="1225" y="1130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263"/>
                </a:cxn>
                <a:cxn ang="0">
                  <a:pos x="1225" y="1130"/>
                </a:cxn>
              </a:cxnLst>
              <a:rect l="0" t="0" r="r" b="b"/>
              <a:pathLst>
                <a:path w="1225" h="1130">
                  <a:moveTo>
                    <a:pt x="1225" y="1130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1225" y="113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0" name="Freeform 26"/>
            <p:cNvSpPr>
              <a:spLocks/>
            </p:cNvSpPr>
            <p:nvPr/>
          </p:nvSpPr>
          <p:spPr bwMode="auto">
            <a:xfrm>
              <a:off x="4584701" y="1374775"/>
              <a:ext cx="1919288" cy="2030413"/>
            </a:xfrm>
            <a:custGeom>
              <a:avLst/>
              <a:gdLst/>
              <a:ahLst/>
              <a:cxnLst>
                <a:cxn ang="0">
                  <a:pos x="1209" y="423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5"/>
                </a:cxn>
                <a:cxn ang="0">
                  <a:pos x="0" y="855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3"/>
                </a:cxn>
              </a:cxnLst>
              <a:rect l="0" t="0" r="r" b="b"/>
              <a:pathLst>
                <a:path w="1209" h="1279">
                  <a:moveTo>
                    <a:pt x="1209" y="423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5"/>
                  </a:lnTo>
                  <a:lnTo>
                    <a:pt x="0" y="855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1" name="Freeform 27"/>
            <p:cNvSpPr>
              <a:spLocks/>
            </p:cNvSpPr>
            <p:nvPr/>
          </p:nvSpPr>
          <p:spPr bwMode="auto">
            <a:xfrm>
              <a:off x="4584701" y="1501775"/>
              <a:ext cx="1919288" cy="1778000"/>
            </a:xfrm>
            <a:custGeom>
              <a:avLst/>
              <a:gdLst/>
              <a:ahLst/>
              <a:cxnLst>
                <a:cxn ang="0">
                  <a:pos x="1209" y="264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4"/>
                </a:cxn>
                <a:cxn ang="0">
                  <a:pos x="0" y="854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4"/>
                </a:cxn>
              </a:cxnLst>
              <a:rect l="0" t="0" r="r" b="b"/>
              <a:pathLst>
                <a:path w="1209" h="1120">
                  <a:moveTo>
                    <a:pt x="1209" y="264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4"/>
                  </a:lnTo>
                  <a:lnTo>
                    <a:pt x="0" y="854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4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7" name="Group 27"/>
          <p:cNvGrpSpPr/>
          <p:nvPr/>
        </p:nvGrpSpPr>
        <p:grpSpPr>
          <a:xfrm flipH="1">
            <a:off x="14940525" y="5680998"/>
            <a:ext cx="435507" cy="352437"/>
            <a:chOff x="2640013" y="3190875"/>
            <a:chExt cx="3863976" cy="3667126"/>
          </a:xfrm>
        </p:grpSpPr>
        <p:sp>
          <p:nvSpPr>
            <p:cNvPr id="454" name="Freeform 5"/>
            <p:cNvSpPr>
              <a:spLocks/>
            </p:cNvSpPr>
            <p:nvPr/>
          </p:nvSpPr>
          <p:spPr bwMode="auto">
            <a:xfrm>
              <a:off x="2640013" y="3190875"/>
              <a:ext cx="3863975" cy="2732088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1211" y="1721"/>
                </a:cxn>
                <a:cxn ang="0">
                  <a:pos x="2434" y="856"/>
                </a:cxn>
                <a:cxn ang="0">
                  <a:pos x="1225" y="0"/>
                </a:cxn>
                <a:cxn ang="0">
                  <a:pos x="0" y="865"/>
                </a:cxn>
              </a:cxnLst>
              <a:rect l="0" t="0" r="r" b="b"/>
              <a:pathLst>
                <a:path w="2434" h="1721">
                  <a:moveTo>
                    <a:pt x="0" y="865"/>
                  </a:moveTo>
                  <a:lnTo>
                    <a:pt x="1211" y="1721"/>
                  </a:lnTo>
                  <a:lnTo>
                    <a:pt x="2434" y="856"/>
                  </a:lnTo>
                  <a:lnTo>
                    <a:pt x="1225" y="0"/>
                  </a:lnTo>
                  <a:lnTo>
                    <a:pt x="0" y="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5" name="Freeform 6"/>
            <p:cNvSpPr>
              <a:spLocks/>
            </p:cNvSpPr>
            <p:nvPr/>
          </p:nvSpPr>
          <p:spPr bwMode="auto">
            <a:xfrm>
              <a:off x="4562476" y="4549775"/>
              <a:ext cx="1941513" cy="2308225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0" y="1454"/>
                </a:cxn>
                <a:cxn ang="0">
                  <a:pos x="1223" y="589"/>
                </a:cxn>
                <a:cxn ang="0">
                  <a:pos x="1223" y="0"/>
                </a:cxn>
                <a:cxn ang="0">
                  <a:pos x="0" y="865"/>
                </a:cxn>
              </a:cxnLst>
              <a:rect l="0" t="0" r="r" b="b"/>
              <a:pathLst>
                <a:path w="1223" h="1454">
                  <a:moveTo>
                    <a:pt x="0" y="865"/>
                  </a:moveTo>
                  <a:lnTo>
                    <a:pt x="0" y="1454"/>
                  </a:lnTo>
                  <a:lnTo>
                    <a:pt x="1223" y="589"/>
                  </a:lnTo>
                  <a:lnTo>
                    <a:pt x="1223" y="0"/>
                  </a:lnTo>
                  <a:lnTo>
                    <a:pt x="0" y="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6" name="Freeform 7"/>
            <p:cNvSpPr>
              <a:spLocks/>
            </p:cNvSpPr>
            <p:nvPr/>
          </p:nvSpPr>
          <p:spPr bwMode="auto">
            <a:xfrm>
              <a:off x="2640013" y="4564063"/>
              <a:ext cx="1922463" cy="2293938"/>
            </a:xfrm>
            <a:custGeom>
              <a:avLst/>
              <a:gdLst/>
              <a:ahLst/>
              <a:cxnLst>
                <a:cxn ang="0">
                  <a:pos x="1211" y="1445"/>
                </a:cxn>
                <a:cxn ang="0">
                  <a:pos x="0" y="589"/>
                </a:cxn>
                <a:cxn ang="0">
                  <a:pos x="0" y="5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11" y="856"/>
                </a:cxn>
                <a:cxn ang="0">
                  <a:pos x="1211" y="856"/>
                </a:cxn>
                <a:cxn ang="0">
                  <a:pos x="1211" y="1445"/>
                </a:cxn>
              </a:cxnLst>
              <a:rect l="0" t="0" r="r" b="b"/>
              <a:pathLst>
                <a:path w="1211" h="1445">
                  <a:moveTo>
                    <a:pt x="1211" y="1445"/>
                  </a:moveTo>
                  <a:lnTo>
                    <a:pt x="0" y="589"/>
                  </a:lnTo>
                  <a:lnTo>
                    <a:pt x="0" y="5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1" y="856"/>
                  </a:lnTo>
                  <a:lnTo>
                    <a:pt x="1211" y="856"/>
                  </a:lnTo>
                  <a:lnTo>
                    <a:pt x="1211" y="1445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8" name="Group 29"/>
          <p:cNvGrpSpPr/>
          <p:nvPr/>
        </p:nvGrpSpPr>
        <p:grpSpPr>
          <a:xfrm flipH="1">
            <a:off x="14940525" y="5613558"/>
            <a:ext cx="435507" cy="326958"/>
            <a:chOff x="2640013" y="1609725"/>
            <a:chExt cx="3863976" cy="3402013"/>
          </a:xfrm>
        </p:grpSpPr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9" name="Group 28"/>
          <p:cNvGrpSpPr/>
          <p:nvPr/>
        </p:nvGrpSpPr>
        <p:grpSpPr>
          <a:xfrm flipH="1">
            <a:off x="14940525" y="5546733"/>
            <a:ext cx="435507" cy="327263"/>
            <a:chOff x="2640013" y="0"/>
            <a:chExt cx="3863976" cy="3405188"/>
          </a:xfrm>
        </p:grpSpPr>
        <p:sp>
          <p:nvSpPr>
            <p:cNvPr id="436" name="Freeform 23"/>
            <p:cNvSpPr>
              <a:spLocks/>
            </p:cNvSpPr>
            <p:nvPr/>
          </p:nvSpPr>
          <p:spPr bwMode="auto">
            <a:xfrm>
              <a:off x="2640013" y="0"/>
              <a:ext cx="3863975" cy="2732088"/>
            </a:xfrm>
            <a:custGeom>
              <a:avLst/>
              <a:gdLst/>
              <a:ahLst/>
              <a:cxnLst>
                <a:cxn ang="0">
                  <a:pos x="1225" y="1721"/>
                </a:cxn>
                <a:cxn ang="0">
                  <a:pos x="2434" y="866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1"/>
                </a:cxn>
              </a:cxnLst>
              <a:rect l="0" t="0" r="r" b="b"/>
              <a:pathLst>
                <a:path w="2434" h="1721">
                  <a:moveTo>
                    <a:pt x="1225" y="1721"/>
                  </a:moveTo>
                  <a:lnTo>
                    <a:pt x="2434" y="866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7" name="Freeform 24"/>
            <p:cNvSpPr>
              <a:spLocks/>
            </p:cNvSpPr>
            <p:nvPr/>
          </p:nvSpPr>
          <p:spPr bwMode="auto">
            <a:xfrm>
              <a:off x="2640013" y="1358900"/>
              <a:ext cx="1944688" cy="2046288"/>
            </a:xfrm>
            <a:custGeom>
              <a:avLst/>
              <a:gdLst/>
              <a:ahLst/>
              <a:cxnLst>
                <a:cxn ang="0">
                  <a:pos x="1225" y="128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9"/>
                </a:cxn>
              </a:cxnLst>
              <a:rect l="0" t="0" r="r" b="b"/>
              <a:pathLst>
                <a:path w="1225" h="1289">
                  <a:moveTo>
                    <a:pt x="1225" y="128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9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8" name="Freeform 25"/>
            <p:cNvSpPr>
              <a:spLocks/>
            </p:cNvSpPr>
            <p:nvPr/>
          </p:nvSpPr>
          <p:spPr bwMode="auto">
            <a:xfrm>
              <a:off x="2640013" y="1485900"/>
              <a:ext cx="1944688" cy="1793875"/>
            </a:xfrm>
            <a:custGeom>
              <a:avLst/>
              <a:gdLst/>
              <a:ahLst/>
              <a:cxnLst>
                <a:cxn ang="0">
                  <a:pos x="1225" y="1130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263"/>
                </a:cxn>
                <a:cxn ang="0">
                  <a:pos x="1225" y="1130"/>
                </a:cxn>
              </a:cxnLst>
              <a:rect l="0" t="0" r="r" b="b"/>
              <a:pathLst>
                <a:path w="1225" h="1130">
                  <a:moveTo>
                    <a:pt x="1225" y="1130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1225" y="113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9" name="Freeform 26"/>
            <p:cNvSpPr>
              <a:spLocks/>
            </p:cNvSpPr>
            <p:nvPr/>
          </p:nvSpPr>
          <p:spPr bwMode="auto">
            <a:xfrm>
              <a:off x="4584701" y="1374775"/>
              <a:ext cx="1919288" cy="2030413"/>
            </a:xfrm>
            <a:custGeom>
              <a:avLst/>
              <a:gdLst/>
              <a:ahLst/>
              <a:cxnLst>
                <a:cxn ang="0">
                  <a:pos x="1209" y="423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5"/>
                </a:cxn>
                <a:cxn ang="0">
                  <a:pos x="0" y="855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3"/>
                </a:cxn>
              </a:cxnLst>
              <a:rect l="0" t="0" r="r" b="b"/>
              <a:pathLst>
                <a:path w="1209" h="1279">
                  <a:moveTo>
                    <a:pt x="1209" y="423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5"/>
                  </a:lnTo>
                  <a:lnTo>
                    <a:pt x="0" y="855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0" name="Freeform 27"/>
            <p:cNvSpPr>
              <a:spLocks/>
            </p:cNvSpPr>
            <p:nvPr/>
          </p:nvSpPr>
          <p:spPr bwMode="auto">
            <a:xfrm>
              <a:off x="4584701" y="1501775"/>
              <a:ext cx="1919288" cy="1778000"/>
            </a:xfrm>
            <a:custGeom>
              <a:avLst/>
              <a:gdLst/>
              <a:ahLst/>
              <a:cxnLst>
                <a:cxn ang="0">
                  <a:pos x="1209" y="264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4"/>
                </a:cxn>
                <a:cxn ang="0">
                  <a:pos x="0" y="854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4"/>
                </a:cxn>
              </a:cxnLst>
              <a:rect l="0" t="0" r="r" b="b"/>
              <a:pathLst>
                <a:path w="1209" h="1120">
                  <a:moveTo>
                    <a:pt x="1209" y="264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4"/>
                  </a:lnTo>
                  <a:lnTo>
                    <a:pt x="0" y="854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4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0" name="Group 87"/>
          <p:cNvGrpSpPr/>
          <p:nvPr/>
        </p:nvGrpSpPr>
        <p:grpSpPr>
          <a:xfrm flipH="1">
            <a:off x="14543454" y="4925387"/>
            <a:ext cx="435509" cy="352437"/>
            <a:chOff x="2640013" y="3190875"/>
            <a:chExt cx="3863976" cy="3667126"/>
          </a:xfrm>
        </p:grpSpPr>
        <p:sp>
          <p:nvSpPr>
            <p:cNvPr id="433" name="Freeform 5"/>
            <p:cNvSpPr>
              <a:spLocks/>
            </p:cNvSpPr>
            <p:nvPr/>
          </p:nvSpPr>
          <p:spPr bwMode="auto">
            <a:xfrm>
              <a:off x="2640013" y="3190875"/>
              <a:ext cx="3863975" cy="2732088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1211" y="1721"/>
                </a:cxn>
                <a:cxn ang="0">
                  <a:pos x="2434" y="856"/>
                </a:cxn>
                <a:cxn ang="0">
                  <a:pos x="1225" y="0"/>
                </a:cxn>
                <a:cxn ang="0">
                  <a:pos x="0" y="865"/>
                </a:cxn>
              </a:cxnLst>
              <a:rect l="0" t="0" r="r" b="b"/>
              <a:pathLst>
                <a:path w="2434" h="1721">
                  <a:moveTo>
                    <a:pt x="0" y="865"/>
                  </a:moveTo>
                  <a:lnTo>
                    <a:pt x="1211" y="1721"/>
                  </a:lnTo>
                  <a:lnTo>
                    <a:pt x="2434" y="856"/>
                  </a:lnTo>
                  <a:lnTo>
                    <a:pt x="1225" y="0"/>
                  </a:lnTo>
                  <a:lnTo>
                    <a:pt x="0" y="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4" name="Freeform 6"/>
            <p:cNvSpPr>
              <a:spLocks/>
            </p:cNvSpPr>
            <p:nvPr/>
          </p:nvSpPr>
          <p:spPr bwMode="auto">
            <a:xfrm>
              <a:off x="4562476" y="4549775"/>
              <a:ext cx="1941513" cy="2308225"/>
            </a:xfrm>
            <a:custGeom>
              <a:avLst/>
              <a:gdLst/>
              <a:ahLst/>
              <a:cxnLst>
                <a:cxn ang="0">
                  <a:pos x="0" y="865"/>
                </a:cxn>
                <a:cxn ang="0">
                  <a:pos x="0" y="1454"/>
                </a:cxn>
                <a:cxn ang="0">
                  <a:pos x="1223" y="589"/>
                </a:cxn>
                <a:cxn ang="0">
                  <a:pos x="1223" y="0"/>
                </a:cxn>
                <a:cxn ang="0">
                  <a:pos x="0" y="865"/>
                </a:cxn>
              </a:cxnLst>
              <a:rect l="0" t="0" r="r" b="b"/>
              <a:pathLst>
                <a:path w="1223" h="1454">
                  <a:moveTo>
                    <a:pt x="0" y="865"/>
                  </a:moveTo>
                  <a:lnTo>
                    <a:pt x="0" y="1454"/>
                  </a:lnTo>
                  <a:lnTo>
                    <a:pt x="1223" y="589"/>
                  </a:lnTo>
                  <a:lnTo>
                    <a:pt x="1223" y="0"/>
                  </a:lnTo>
                  <a:lnTo>
                    <a:pt x="0" y="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5" name="Freeform 7"/>
            <p:cNvSpPr>
              <a:spLocks/>
            </p:cNvSpPr>
            <p:nvPr/>
          </p:nvSpPr>
          <p:spPr bwMode="auto">
            <a:xfrm>
              <a:off x="2640013" y="4564063"/>
              <a:ext cx="1922463" cy="2293938"/>
            </a:xfrm>
            <a:custGeom>
              <a:avLst/>
              <a:gdLst/>
              <a:ahLst/>
              <a:cxnLst>
                <a:cxn ang="0">
                  <a:pos x="1211" y="1445"/>
                </a:cxn>
                <a:cxn ang="0">
                  <a:pos x="0" y="589"/>
                </a:cxn>
                <a:cxn ang="0">
                  <a:pos x="0" y="5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11" y="856"/>
                </a:cxn>
                <a:cxn ang="0">
                  <a:pos x="1211" y="856"/>
                </a:cxn>
                <a:cxn ang="0">
                  <a:pos x="1211" y="1445"/>
                </a:cxn>
              </a:cxnLst>
              <a:rect l="0" t="0" r="r" b="b"/>
              <a:pathLst>
                <a:path w="1211" h="1445">
                  <a:moveTo>
                    <a:pt x="1211" y="1445"/>
                  </a:moveTo>
                  <a:lnTo>
                    <a:pt x="0" y="589"/>
                  </a:lnTo>
                  <a:lnTo>
                    <a:pt x="0" y="5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1" y="856"/>
                  </a:lnTo>
                  <a:lnTo>
                    <a:pt x="1211" y="856"/>
                  </a:lnTo>
                  <a:lnTo>
                    <a:pt x="1211" y="1445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1" name="Group 88"/>
          <p:cNvGrpSpPr/>
          <p:nvPr/>
        </p:nvGrpSpPr>
        <p:grpSpPr>
          <a:xfrm flipH="1">
            <a:off x="14544918" y="4857951"/>
            <a:ext cx="435509" cy="326958"/>
            <a:chOff x="2640013" y="1609725"/>
            <a:chExt cx="3863976" cy="3402013"/>
          </a:xfrm>
        </p:grpSpPr>
        <p:sp>
          <p:nvSpPr>
            <p:cNvPr id="420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1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2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3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4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5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6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7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8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9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0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1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2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2" name="Group 89"/>
          <p:cNvGrpSpPr/>
          <p:nvPr/>
        </p:nvGrpSpPr>
        <p:grpSpPr>
          <a:xfrm flipH="1">
            <a:off x="14544918" y="4790434"/>
            <a:ext cx="435509" cy="326958"/>
            <a:chOff x="2640013" y="1609725"/>
            <a:chExt cx="3863976" cy="3402013"/>
          </a:xfrm>
        </p:grpSpPr>
        <p:sp>
          <p:nvSpPr>
            <p:cNvPr id="407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8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9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0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1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2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3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4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5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6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7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8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9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3" name="Group 90"/>
          <p:cNvGrpSpPr/>
          <p:nvPr/>
        </p:nvGrpSpPr>
        <p:grpSpPr>
          <a:xfrm flipH="1">
            <a:off x="14544918" y="4722915"/>
            <a:ext cx="435509" cy="326958"/>
            <a:chOff x="2640013" y="1609725"/>
            <a:chExt cx="3863976" cy="3402013"/>
          </a:xfrm>
        </p:grpSpPr>
        <p:sp>
          <p:nvSpPr>
            <p:cNvPr id="394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5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6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7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8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9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0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1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2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3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4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5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6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4" name="Group 140"/>
          <p:cNvGrpSpPr/>
          <p:nvPr/>
        </p:nvGrpSpPr>
        <p:grpSpPr>
          <a:xfrm flipH="1">
            <a:off x="14544918" y="4655396"/>
            <a:ext cx="435509" cy="326958"/>
            <a:chOff x="2640013" y="1609725"/>
            <a:chExt cx="3863976" cy="3402013"/>
          </a:xfrm>
        </p:grpSpPr>
        <p:sp>
          <p:nvSpPr>
            <p:cNvPr id="381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2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3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4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5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6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7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8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9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0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1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2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3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5" name="Group 224"/>
          <p:cNvGrpSpPr/>
          <p:nvPr/>
        </p:nvGrpSpPr>
        <p:grpSpPr>
          <a:xfrm flipH="1">
            <a:off x="14544918" y="4587877"/>
            <a:ext cx="435509" cy="326958"/>
            <a:chOff x="2640013" y="1609725"/>
            <a:chExt cx="3863976" cy="3402013"/>
          </a:xfrm>
        </p:grpSpPr>
        <p:sp>
          <p:nvSpPr>
            <p:cNvPr id="368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9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0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1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2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3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4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5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6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7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8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79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0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6" name="Group 238"/>
          <p:cNvGrpSpPr/>
          <p:nvPr/>
        </p:nvGrpSpPr>
        <p:grpSpPr>
          <a:xfrm flipH="1">
            <a:off x="14544918" y="4520359"/>
            <a:ext cx="435509" cy="326958"/>
            <a:chOff x="2640013" y="1609725"/>
            <a:chExt cx="3863976" cy="3402013"/>
          </a:xfrm>
        </p:grpSpPr>
        <p:sp>
          <p:nvSpPr>
            <p:cNvPr id="355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6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7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8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9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0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1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2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3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4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5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6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7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7" name="Group 252"/>
          <p:cNvGrpSpPr/>
          <p:nvPr/>
        </p:nvGrpSpPr>
        <p:grpSpPr>
          <a:xfrm flipH="1">
            <a:off x="14544918" y="4452840"/>
            <a:ext cx="435509" cy="326958"/>
            <a:chOff x="2640013" y="1609725"/>
            <a:chExt cx="3863976" cy="3402013"/>
          </a:xfrm>
        </p:grpSpPr>
        <p:sp>
          <p:nvSpPr>
            <p:cNvPr id="342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3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4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5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6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7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8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9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0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1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2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3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4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8" name="Group 266"/>
          <p:cNvGrpSpPr/>
          <p:nvPr/>
        </p:nvGrpSpPr>
        <p:grpSpPr>
          <a:xfrm flipH="1">
            <a:off x="14544918" y="4385321"/>
            <a:ext cx="435509" cy="326958"/>
            <a:chOff x="2640013" y="1609725"/>
            <a:chExt cx="3863976" cy="3402013"/>
          </a:xfrm>
        </p:grpSpPr>
        <p:sp>
          <p:nvSpPr>
            <p:cNvPr id="329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0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1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2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3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4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5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6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7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8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9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0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1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9" name="Group 280"/>
          <p:cNvGrpSpPr/>
          <p:nvPr/>
        </p:nvGrpSpPr>
        <p:grpSpPr>
          <a:xfrm flipH="1">
            <a:off x="14544918" y="4317802"/>
            <a:ext cx="435509" cy="326958"/>
            <a:chOff x="2640013" y="1609725"/>
            <a:chExt cx="3863976" cy="3402013"/>
          </a:xfrm>
        </p:grpSpPr>
        <p:sp>
          <p:nvSpPr>
            <p:cNvPr id="316" name="Freeform 10"/>
            <p:cNvSpPr>
              <a:spLocks/>
            </p:cNvSpPr>
            <p:nvPr/>
          </p:nvSpPr>
          <p:spPr bwMode="auto">
            <a:xfrm>
              <a:off x="2640013" y="1609725"/>
              <a:ext cx="3863975" cy="2730500"/>
            </a:xfrm>
            <a:custGeom>
              <a:avLst/>
              <a:gdLst/>
              <a:ahLst/>
              <a:cxnLst>
                <a:cxn ang="0">
                  <a:pos x="1225" y="1720"/>
                </a:cxn>
                <a:cxn ang="0">
                  <a:pos x="2434" y="864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0"/>
                </a:cxn>
              </a:cxnLst>
              <a:rect l="0" t="0" r="r" b="b"/>
              <a:pathLst>
                <a:path w="2434" h="1720">
                  <a:moveTo>
                    <a:pt x="1225" y="1720"/>
                  </a:moveTo>
                  <a:lnTo>
                    <a:pt x="2434" y="864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7" name="Freeform 11"/>
            <p:cNvSpPr>
              <a:spLocks/>
            </p:cNvSpPr>
            <p:nvPr/>
          </p:nvSpPr>
          <p:spPr bwMode="auto">
            <a:xfrm>
              <a:off x="2640013" y="2968625"/>
              <a:ext cx="1944688" cy="2043113"/>
            </a:xfrm>
            <a:custGeom>
              <a:avLst/>
              <a:gdLst/>
              <a:ahLst/>
              <a:cxnLst>
                <a:cxn ang="0">
                  <a:pos x="1225" y="1287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7"/>
                </a:cxn>
              </a:cxnLst>
              <a:rect l="0" t="0" r="r" b="b"/>
              <a:pathLst>
                <a:path w="1225" h="1287">
                  <a:moveTo>
                    <a:pt x="1225" y="1287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7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8" name="Freeform 12"/>
            <p:cNvSpPr>
              <a:spLocks/>
            </p:cNvSpPr>
            <p:nvPr/>
          </p:nvSpPr>
          <p:spPr bwMode="auto">
            <a:xfrm>
              <a:off x="2640013" y="3094038"/>
              <a:ext cx="1944688" cy="1792288"/>
            </a:xfrm>
            <a:custGeom>
              <a:avLst/>
              <a:gdLst/>
              <a:ahLst/>
              <a:cxnLst>
                <a:cxn ang="0">
                  <a:pos x="1225" y="112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1225" y="1129"/>
                </a:cxn>
              </a:cxnLst>
              <a:rect l="0" t="0" r="r" b="b"/>
              <a:pathLst>
                <a:path w="1225" h="1129">
                  <a:moveTo>
                    <a:pt x="1225" y="112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225" y="1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9" name="Freeform 13"/>
            <p:cNvSpPr>
              <a:spLocks/>
            </p:cNvSpPr>
            <p:nvPr/>
          </p:nvSpPr>
          <p:spPr bwMode="auto">
            <a:xfrm>
              <a:off x="4584701" y="2981325"/>
              <a:ext cx="1919288" cy="2030413"/>
            </a:xfrm>
            <a:custGeom>
              <a:avLst/>
              <a:gdLst/>
              <a:ahLst/>
              <a:cxnLst>
                <a:cxn ang="0">
                  <a:pos x="1209" y="425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5"/>
                </a:cxn>
              </a:cxnLst>
              <a:rect l="0" t="0" r="r" b="b"/>
              <a:pathLst>
                <a:path w="1209" h="1279">
                  <a:moveTo>
                    <a:pt x="1209" y="425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0" name="Freeform 14"/>
            <p:cNvSpPr>
              <a:spLocks/>
            </p:cNvSpPr>
            <p:nvPr/>
          </p:nvSpPr>
          <p:spPr bwMode="auto">
            <a:xfrm>
              <a:off x="4584701" y="3108325"/>
              <a:ext cx="1919288" cy="1778000"/>
            </a:xfrm>
            <a:custGeom>
              <a:avLst/>
              <a:gdLst/>
              <a:ahLst/>
              <a:cxnLst>
                <a:cxn ang="0">
                  <a:pos x="1209" y="265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6"/>
                </a:cxn>
                <a:cxn ang="0">
                  <a:pos x="0" y="856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5"/>
                </a:cxn>
              </a:cxnLst>
              <a:rect l="0" t="0" r="r" b="b"/>
              <a:pathLst>
                <a:path w="1209" h="1120">
                  <a:moveTo>
                    <a:pt x="1209" y="265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1" name="Freeform 15"/>
            <p:cNvSpPr>
              <a:spLocks/>
            </p:cNvSpPr>
            <p:nvPr/>
          </p:nvSpPr>
          <p:spPr bwMode="auto">
            <a:xfrm>
              <a:off x="4818063" y="4117975"/>
              <a:ext cx="261938" cy="603250"/>
            </a:xfrm>
            <a:custGeom>
              <a:avLst/>
              <a:gdLst/>
              <a:ahLst/>
              <a:cxnLst>
                <a:cxn ang="0">
                  <a:pos x="165" y="263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263"/>
                </a:cxn>
              </a:cxnLst>
              <a:rect l="0" t="0" r="r" b="b"/>
              <a:pathLst>
                <a:path w="165" h="380">
                  <a:moveTo>
                    <a:pt x="165" y="263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263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2" name="Freeform 16"/>
            <p:cNvSpPr>
              <a:spLocks/>
            </p:cNvSpPr>
            <p:nvPr/>
          </p:nvSpPr>
          <p:spPr bwMode="auto">
            <a:xfrm>
              <a:off x="5205413" y="3843338"/>
              <a:ext cx="258763" cy="604838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81">
                  <a:moveTo>
                    <a:pt x="163" y="265"/>
                  </a:moveTo>
                  <a:lnTo>
                    <a:pt x="0" y="381"/>
                  </a:lnTo>
                  <a:lnTo>
                    <a:pt x="0" y="38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3" name="Freeform 17"/>
            <p:cNvSpPr>
              <a:spLocks/>
            </p:cNvSpPr>
            <p:nvPr/>
          </p:nvSpPr>
          <p:spPr bwMode="auto">
            <a:xfrm>
              <a:off x="5594351" y="3570288"/>
              <a:ext cx="257175" cy="603250"/>
            </a:xfrm>
            <a:custGeom>
              <a:avLst/>
              <a:gdLst/>
              <a:ahLst/>
              <a:cxnLst>
                <a:cxn ang="0">
                  <a:pos x="162" y="264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264"/>
                </a:cxn>
              </a:cxnLst>
              <a:rect l="0" t="0" r="r" b="b"/>
              <a:pathLst>
                <a:path w="162" h="380">
                  <a:moveTo>
                    <a:pt x="162" y="264"/>
                  </a:moveTo>
                  <a:lnTo>
                    <a:pt x="0" y="380"/>
                  </a:lnTo>
                  <a:lnTo>
                    <a:pt x="0" y="38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264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4" name="Freeform 18"/>
            <p:cNvSpPr>
              <a:spLocks/>
            </p:cNvSpPr>
            <p:nvPr/>
          </p:nvSpPr>
          <p:spPr bwMode="auto">
            <a:xfrm>
              <a:off x="5981701" y="3295650"/>
              <a:ext cx="258763" cy="601663"/>
            </a:xfrm>
            <a:custGeom>
              <a:avLst/>
              <a:gdLst/>
              <a:ahLst/>
              <a:cxnLst>
                <a:cxn ang="0">
                  <a:pos x="163" y="26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3" y="265"/>
                </a:cxn>
              </a:cxnLst>
              <a:rect l="0" t="0" r="r" b="b"/>
              <a:pathLst>
                <a:path w="163" h="379">
                  <a:moveTo>
                    <a:pt x="163" y="265"/>
                  </a:moveTo>
                  <a:lnTo>
                    <a:pt x="0" y="379"/>
                  </a:lnTo>
                  <a:lnTo>
                    <a:pt x="0" y="37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265"/>
                  </a:lnTo>
                  <a:close/>
                </a:path>
              </a:pathLst>
            </a:custGeom>
            <a:gradFill>
              <a:gsLst>
                <a:gs pos="0">
                  <a:srgbClr val="3F79BF"/>
                </a:gs>
                <a:gs pos="100000">
                  <a:srgbClr val="A7C2E3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5" name="Freeform 19"/>
            <p:cNvSpPr>
              <a:spLocks/>
            </p:cNvSpPr>
            <p:nvPr/>
          </p:nvSpPr>
          <p:spPr bwMode="auto">
            <a:xfrm>
              <a:off x="2873376" y="3259138"/>
              <a:ext cx="261938" cy="603250"/>
            </a:xfrm>
            <a:custGeom>
              <a:avLst/>
              <a:gdLst/>
              <a:ahLst/>
              <a:cxnLst>
                <a:cxn ang="0">
                  <a:pos x="165" y="38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5" y="117"/>
                </a:cxn>
                <a:cxn ang="0">
                  <a:pos x="165" y="117"/>
                </a:cxn>
                <a:cxn ang="0">
                  <a:pos x="165" y="380"/>
                </a:cxn>
              </a:cxnLst>
              <a:rect l="0" t="0" r="r" b="b"/>
              <a:pathLst>
                <a:path w="165" h="380">
                  <a:moveTo>
                    <a:pt x="165" y="380"/>
                  </a:moveTo>
                  <a:lnTo>
                    <a:pt x="0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5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6" name="Freeform 20"/>
            <p:cNvSpPr>
              <a:spLocks/>
            </p:cNvSpPr>
            <p:nvPr/>
          </p:nvSpPr>
          <p:spPr bwMode="auto">
            <a:xfrm>
              <a:off x="3262313" y="3535363"/>
              <a:ext cx="257175" cy="601663"/>
            </a:xfrm>
            <a:custGeom>
              <a:avLst/>
              <a:gdLst/>
              <a:ahLst/>
              <a:cxnLst>
                <a:cxn ang="0">
                  <a:pos x="162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2" y="114"/>
                </a:cxn>
                <a:cxn ang="0">
                  <a:pos x="162" y="114"/>
                </a:cxn>
                <a:cxn ang="0">
                  <a:pos x="162" y="379"/>
                </a:cxn>
              </a:cxnLst>
              <a:rect l="0" t="0" r="r" b="b"/>
              <a:pathLst>
                <a:path w="162" h="379">
                  <a:moveTo>
                    <a:pt x="162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2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7" name="Freeform 21"/>
            <p:cNvSpPr>
              <a:spLocks/>
            </p:cNvSpPr>
            <p:nvPr/>
          </p:nvSpPr>
          <p:spPr bwMode="auto">
            <a:xfrm>
              <a:off x="3649663" y="3806825"/>
              <a:ext cx="258763" cy="603250"/>
            </a:xfrm>
            <a:custGeom>
              <a:avLst/>
              <a:gdLst/>
              <a:ahLst/>
              <a:cxnLst>
                <a:cxn ang="0">
                  <a:pos x="163" y="380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6"/>
                </a:cxn>
                <a:cxn ang="0">
                  <a:pos x="163" y="116"/>
                </a:cxn>
                <a:cxn ang="0">
                  <a:pos x="163" y="380"/>
                </a:cxn>
              </a:cxnLst>
              <a:rect l="0" t="0" r="r" b="b"/>
              <a:pathLst>
                <a:path w="163" h="380">
                  <a:moveTo>
                    <a:pt x="163" y="380"/>
                  </a:moveTo>
                  <a:lnTo>
                    <a:pt x="0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380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8" name="Freeform 22"/>
            <p:cNvSpPr>
              <a:spLocks/>
            </p:cNvSpPr>
            <p:nvPr/>
          </p:nvSpPr>
          <p:spPr bwMode="auto">
            <a:xfrm>
              <a:off x="4037013" y="4083050"/>
              <a:ext cx="258763" cy="601663"/>
            </a:xfrm>
            <a:custGeom>
              <a:avLst/>
              <a:gdLst/>
              <a:ahLst/>
              <a:cxnLst>
                <a:cxn ang="0">
                  <a:pos x="163" y="379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3" y="114"/>
                </a:cxn>
                <a:cxn ang="0">
                  <a:pos x="163" y="114"/>
                </a:cxn>
                <a:cxn ang="0">
                  <a:pos x="163" y="379"/>
                </a:cxn>
              </a:cxnLst>
              <a:rect l="0" t="0" r="r" b="b"/>
              <a:pathLst>
                <a:path w="163" h="379">
                  <a:moveTo>
                    <a:pt x="163" y="379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3" y="379"/>
                  </a:lnTo>
                  <a:close/>
                </a:path>
              </a:pathLst>
            </a:custGeom>
            <a:gradFill>
              <a:gsLst>
                <a:gs pos="0">
                  <a:srgbClr val="315F97"/>
                </a:gs>
                <a:gs pos="100000">
                  <a:srgbClr val="84AAD8"/>
                </a:gs>
              </a:gsLst>
              <a:lin ang="16200000" scaled="1"/>
            </a:gradFill>
            <a:ln w="3175">
              <a:solidFill>
                <a:srgbClr val="5F5F5F"/>
              </a:solidFill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10" name="Group 91"/>
          <p:cNvGrpSpPr/>
          <p:nvPr/>
        </p:nvGrpSpPr>
        <p:grpSpPr>
          <a:xfrm flipH="1">
            <a:off x="14544918" y="4250709"/>
            <a:ext cx="435509" cy="327263"/>
            <a:chOff x="2640013" y="0"/>
            <a:chExt cx="3863976" cy="3405188"/>
          </a:xfrm>
        </p:grpSpPr>
        <p:sp>
          <p:nvSpPr>
            <p:cNvPr id="311" name="Freeform 23"/>
            <p:cNvSpPr>
              <a:spLocks/>
            </p:cNvSpPr>
            <p:nvPr/>
          </p:nvSpPr>
          <p:spPr bwMode="auto">
            <a:xfrm>
              <a:off x="2640013" y="0"/>
              <a:ext cx="3863975" cy="2732088"/>
            </a:xfrm>
            <a:custGeom>
              <a:avLst/>
              <a:gdLst/>
              <a:ahLst/>
              <a:cxnLst>
                <a:cxn ang="0">
                  <a:pos x="1225" y="1721"/>
                </a:cxn>
                <a:cxn ang="0">
                  <a:pos x="2434" y="866"/>
                </a:cxn>
                <a:cxn ang="0">
                  <a:pos x="1211" y="0"/>
                </a:cxn>
                <a:cxn ang="0">
                  <a:pos x="0" y="856"/>
                </a:cxn>
                <a:cxn ang="0">
                  <a:pos x="1225" y="1721"/>
                </a:cxn>
              </a:cxnLst>
              <a:rect l="0" t="0" r="r" b="b"/>
              <a:pathLst>
                <a:path w="2434" h="1721">
                  <a:moveTo>
                    <a:pt x="1225" y="1721"/>
                  </a:moveTo>
                  <a:lnTo>
                    <a:pt x="2434" y="866"/>
                  </a:lnTo>
                  <a:lnTo>
                    <a:pt x="1211" y="0"/>
                  </a:lnTo>
                  <a:lnTo>
                    <a:pt x="0" y="856"/>
                  </a:lnTo>
                  <a:lnTo>
                    <a:pt x="1225" y="17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2" name="Freeform 24"/>
            <p:cNvSpPr>
              <a:spLocks/>
            </p:cNvSpPr>
            <p:nvPr/>
          </p:nvSpPr>
          <p:spPr bwMode="auto">
            <a:xfrm>
              <a:off x="2640013" y="1358900"/>
              <a:ext cx="1944688" cy="2046288"/>
            </a:xfrm>
            <a:custGeom>
              <a:avLst/>
              <a:gdLst/>
              <a:ahLst/>
              <a:cxnLst>
                <a:cxn ang="0">
                  <a:pos x="1225" y="1289"/>
                </a:cxn>
                <a:cxn ang="0">
                  <a:pos x="1225" y="865"/>
                </a:cxn>
                <a:cxn ang="0">
                  <a:pos x="0" y="0"/>
                </a:cxn>
                <a:cxn ang="0">
                  <a:pos x="0" y="423"/>
                </a:cxn>
                <a:cxn ang="0">
                  <a:pos x="1225" y="1289"/>
                </a:cxn>
              </a:cxnLst>
              <a:rect l="0" t="0" r="r" b="b"/>
              <a:pathLst>
                <a:path w="1225" h="1289">
                  <a:moveTo>
                    <a:pt x="1225" y="1289"/>
                  </a:moveTo>
                  <a:lnTo>
                    <a:pt x="1225" y="865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225" y="1289"/>
                  </a:lnTo>
                  <a:close/>
                </a:path>
              </a:pathLst>
            </a:custGeom>
            <a:gradFill>
              <a:gsLst>
                <a:gs pos="0">
                  <a:srgbClr val="979797"/>
                </a:gs>
                <a:gs pos="100000">
                  <a:srgbClr val="B4B4B4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3" name="Freeform 25"/>
            <p:cNvSpPr>
              <a:spLocks/>
            </p:cNvSpPr>
            <p:nvPr/>
          </p:nvSpPr>
          <p:spPr bwMode="auto">
            <a:xfrm>
              <a:off x="2640013" y="1485900"/>
              <a:ext cx="1944688" cy="1793875"/>
            </a:xfrm>
            <a:custGeom>
              <a:avLst/>
              <a:gdLst/>
              <a:ahLst/>
              <a:cxnLst>
                <a:cxn ang="0">
                  <a:pos x="1225" y="1130"/>
                </a:cxn>
                <a:cxn ang="0">
                  <a:pos x="1225" y="864"/>
                </a:cxn>
                <a:cxn ang="0">
                  <a:pos x="0" y="0"/>
                </a:cxn>
                <a:cxn ang="0">
                  <a:pos x="0" y="263"/>
                </a:cxn>
                <a:cxn ang="0">
                  <a:pos x="1225" y="1130"/>
                </a:cxn>
              </a:cxnLst>
              <a:rect l="0" t="0" r="r" b="b"/>
              <a:pathLst>
                <a:path w="1225" h="1130">
                  <a:moveTo>
                    <a:pt x="1225" y="1130"/>
                  </a:moveTo>
                  <a:lnTo>
                    <a:pt x="1225" y="864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1225" y="113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4" name="Freeform 26"/>
            <p:cNvSpPr>
              <a:spLocks/>
            </p:cNvSpPr>
            <p:nvPr/>
          </p:nvSpPr>
          <p:spPr bwMode="auto">
            <a:xfrm>
              <a:off x="4584691" y="1374773"/>
              <a:ext cx="1919288" cy="2030415"/>
            </a:xfrm>
            <a:custGeom>
              <a:avLst/>
              <a:gdLst/>
              <a:ahLst/>
              <a:cxnLst>
                <a:cxn ang="0">
                  <a:pos x="1209" y="423"/>
                </a:cxn>
                <a:cxn ang="0">
                  <a:pos x="0" y="1279"/>
                </a:cxn>
                <a:cxn ang="0">
                  <a:pos x="0" y="1279"/>
                </a:cxn>
                <a:cxn ang="0">
                  <a:pos x="0" y="855"/>
                </a:cxn>
                <a:cxn ang="0">
                  <a:pos x="0" y="855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423"/>
                </a:cxn>
              </a:cxnLst>
              <a:rect l="0" t="0" r="r" b="b"/>
              <a:pathLst>
                <a:path w="1209" h="1279">
                  <a:moveTo>
                    <a:pt x="1209" y="423"/>
                  </a:moveTo>
                  <a:lnTo>
                    <a:pt x="0" y="1279"/>
                  </a:lnTo>
                  <a:lnTo>
                    <a:pt x="0" y="1279"/>
                  </a:lnTo>
                  <a:lnTo>
                    <a:pt x="0" y="855"/>
                  </a:lnTo>
                  <a:lnTo>
                    <a:pt x="0" y="855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42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BEBE"/>
                </a:gs>
                <a:gs pos="100000">
                  <a:srgbClr val="E0E0E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5" name="Freeform 27"/>
            <p:cNvSpPr>
              <a:spLocks/>
            </p:cNvSpPr>
            <p:nvPr/>
          </p:nvSpPr>
          <p:spPr bwMode="auto">
            <a:xfrm>
              <a:off x="4584701" y="1501776"/>
              <a:ext cx="1919288" cy="1778000"/>
            </a:xfrm>
            <a:custGeom>
              <a:avLst/>
              <a:gdLst/>
              <a:ahLst/>
              <a:cxnLst>
                <a:cxn ang="0">
                  <a:pos x="1209" y="264"/>
                </a:cxn>
                <a:cxn ang="0">
                  <a:pos x="0" y="1120"/>
                </a:cxn>
                <a:cxn ang="0">
                  <a:pos x="0" y="1120"/>
                </a:cxn>
                <a:cxn ang="0">
                  <a:pos x="0" y="854"/>
                </a:cxn>
                <a:cxn ang="0">
                  <a:pos x="0" y="854"/>
                </a:cxn>
                <a:cxn ang="0">
                  <a:pos x="1209" y="0"/>
                </a:cxn>
                <a:cxn ang="0">
                  <a:pos x="1209" y="0"/>
                </a:cxn>
                <a:cxn ang="0">
                  <a:pos x="1209" y="264"/>
                </a:cxn>
              </a:cxnLst>
              <a:rect l="0" t="0" r="r" b="b"/>
              <a:pathLst>
                <a:path w="1209" h="1120">
                  <a:moveTo>
                    <a:pt x="1209" y="264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0" y="854"/>
                  </a:lnTo>
                  <a:lnTo>
                    <a:pt x="0" y="854"/>
                  </a:lnTo>
                  <a:lnTo>
                    <a:pt x="1209" y="0"/>
                  </a:lnTo>
                  <a:lnTo>
                    <a:pt x="1209" y="0"/>
                  </a:lnTo>
                  <a:lnTo>
                    <a:pt x="1209" y="264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793" tIns="60897" rIns="121793" bIns="60897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197">
                <a:solidFill>
                  <a:prstClr val="black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04" name="Freeform 26"/>
          <p:cNvSpPr>
            <a:spLocks noEditPoints="1"/>
          </p:cNvSpPr>
          <p:nvPr/>
        </p:nvSpPr>
        <p:spPr bwMode="auto">
          <a:xfrm>
            <a:off x="9287583" y="2893940"/>
            <a:ext cx="6205335" cy="4017064"/>
          </a:xfrm>
          <a:custGeom>
            <a:avLst/>
            <a:gdLst/>
            <a:ahLst/>
            <a:cxnLst>
              <a:cxn ang="0">
                <a:pos x="1971" y="2023"/>
              </a:cxn>
              <a:cxn ang="0">
                <a:pos x="5144" y="1765"/>
              </a:cxn>
              <a:cxn ang="0">
                <a:pos x="5208" y="559"/>
              </a:cxn>
              <a:cxn ang="0">
                <a:pos x="3359" y="20"/>
              </a:cxn>
              <a:cxn ang="0">
                <a:pos x="1947" y="82"/>
              </a:cxn>
              <a:cxn ang="0">
                <a:pos x="33" y="1187"/>
              </a:cxn>
              <a:cxn ang="0">
                <a:pos x="3195" y="128"/>
              </a:cxn>
              <a:cxn ang="0">
                <a:pos x="3133" y="166"/>
              </a:cxn>
              <a:cxn ang="0">
                <a:pos x="3997" y="439"/>
              </a:cxn>
              <a:cxn ang="0">
                <a:pos x="3625" y="504"/>
              </a:cxn>
              <a:cxn ang="0">
                <a:pos x="4553" y="747"/>
              </a:cxn>
              <a:cxn ang="0">
                <a:pos x="3719" y="368"/>
              </a:cxn>
              <a:cxn ang="0">
                <a:pos x="1530" y="655"/>
              </a:cxn>
              <a:cxn ang="0">
                <a:pos x="1626" y="828"/>
              </a:cxn>
              <a:cxn ang="0">
                <a:pos x="2302" y="516"/>
              </a:cxn>
              <a:cxn ang="0">
                <a:pos x="1072" y="849"/>
              </a:cxn>
              <a:cxn ang="0">
                <a:pos x="2749" y="667"/>
              </a:cxn>
              <a:cxn ang="0">
                <a:pos x="2225" y="265"/>
              </a:cxn>
              <a:cxn ang="0">
                <a:pos x="1049" y="1011"/>
              </a:cxn>
              <a:cxn ang="0">
                <a:pos x="3085" y="929"/>
              </a:cxn>
              <a:cxn ang="0">
                <a:pos x="4976" y="938"/>
              </a:cxn>
              <a:cxn ang="0">
                <a:pos x="3168" y="153"/>
              </a:cxn>
              <a:cxn ang="0">
                <a:pos x="2903" y="438"/>
              </a:cxn>
              <a:cxn ang="0">
                <a:pos x="2657" y="145"/>
              </a:cxn>
              <a:cxn ang="0">
                <a:pos x="803" y="926"/>
              </a:cxn>
              <a:cxn ang="0">
                <a:pos x="2666" y="1066"/>
              </a:cxn>
              <a:cxn ang="0">
                <a:pos x="4582" y="1059"/>
              </a:cxn>
              <a:cxn ang="0">
                <a:pos x="3955" y="281"/>
              </a:cxn>
              <a:cxn ang="0">
                <a:pos x="3200" y="330"/>
              </a:cxn>
              <a:cxn ang="0">
                <a:pos x="2684" y="155"/>
              </a:cxn>
              <a:cxn ang="0">
                <a:pos x="1846" y="186"/>
              </a:cxn>
              <a:cxn ang="0">
                <a:pos x="980" y="1306"/>
              </a:cxn>
              <a:cxn ang="0">
                <a:pos x="2884" y="1214"/>
              </a:cxn>
              <a:cxn ang="0">
                <a:pos x="5101" y="1224"/>
              </a:cxn>
              <a:cxn ang="0">
                <a:pos x="3998" y="211"/>
              </a:cxn>
              <a:cxn ang="0">
                <a:pos x="2993" y="179"/>
              </a:cxn>
              <a:cxn ang="0">
                <a:pos x="2744" y="87"/>
              </a:cxn>
              <a:cxn ang="0">
                <a:pos x="1831" y="210"/>
              </a:cxn>
              <a:cxn ang="0">
                <a:pos x="580" y="1336"/>
              </a:cxn>
              <a:cxn ang="0">
                <a:pos x="2879" y="1359"/>
              </a:cxn>
              <a:cxn ang="0">
                <a:pos x="5187" y="1347"/>
              </a:cxn>
              <a:cxn ang="0">
                <a:pos x="4705" y="438"/>
              </a:cxn>
              <a:cxn ang="0">
                <a:pos x="3415" y="97"/>
              </a:cxn>
              <a:cxn ang="0">
                <a:pos x="2936" y="140"/>
              </a:cxn>
              <a:cxn ang="0">
                <a:pos x="2711" y="92"/>
              </a:cxn>
              <a:cxn ang="0">
                <a:pos x="1150" y="337"/>
              </a:cxn>
              <a:cxn ang="0">
                <a:pos x="323" y="1510"/>
              </a:cxn>
              <a:cxn ang="0">
                <a:pos x="2865" y="1506"/>
              </a:cxn>
              <a:cxn ang="0">
                <a:pos x="5241" y="1471"/>
              </a:cxn>
              <a:cxn ang="0">
                <a:pos x="4708" y="374"/>
              </a:cxn>
              <a:cxn ang="0">
                <a:pos x="3382" y="90"/>
              </a:cxn>
              <a:cxn ang="0">
                <a:pos x="2950" y="185"/>
              </a:cxn>
              <a:cxn ang="0">
                <a:pos x="2147" y="69"/>
              </a:cxn>
              <a:cxn ang="0">
                <a:pos x="741" y="509"/>
              </a:cxn>
              <a:cxn ang="0">
                <a:pos x="432" y="1689"/>
              </a:cxn>
              <a:cxn ang="0">
                <a:pos x="2858" y="1925"/>
              </a:cxn>
              <a:cxn ang="0">
                <a:pos x="4280" y="1953"/>
              </a:cxn>
              <a:cxn ang="0">
                <a:pos x="5610" y="940"/>
              </a:cxn>
              <a:cxn ang="0">
                <a:pos x="4365" y="210"/>
              </a:cxn>
              <a:cxn ang="0">
                <a:pos x="3163" y="47"/>
              </a:cxn>
              <a:cxn ang="0">
                <a:pos x="2663" y="23"/>
              </a:cxn>
              <a:cxn ang="0">
                <a:pos x="1414" y="201"/>
              </a:cxn>
              <a:cxn ang="0">
                <a:pos x="173" y="974"/>
              </a:cxn>
            </a:cxnLst>
            <a:rect l="0" t="0" r="r" b="b"/>
            <a:pathLst>
              <a:path w="5760" h="2062">
                <a:moveTo>
                  <a:pt x="4" y="1304"/>
                </a:moveTo>
                <a:lnTo>
                  <a:pt x="4" y="1304"/>
                </a:lnTo>
                <a:lnTo>
                  <a:pt x="4" y="1311"/>
                </a:lnTo>
                <a:lnTo>
                  <a:pt x="10" y="1355"/>
                </a:lnTo>
                <a:lnTo>
                  <a:pt x="10" y="1355"/>
                </a:lnTo>
                <a:lnTo>
                  <a:pt x="17" y="1378"/>
                </a:lnTo>
                <a:lnTo>
                  <a:pt x="17" y="1371"/>
                </a:lnTo>
                <a:lnTo>
                  <a:pt x="48" y="1427"/>
                </a:lnTo>
                <a:lnTo>
                  <a:pt x="47" y="1435"/>
                </a:lnTo>
                <a:lnTo>
                  <a:pt x="47" y="1435"/>
                </a:lnTo>
                <a:lnTo>
                  <a:pt x="54" y="1445"/>
                </a:lnTo>
                <a:lnTo>
                  <a:pt x="54" y="1436"/>
                </a:lnTo>
                <a:lnTo>
                  <a:pt x="101" y="1495"/>
                </a:lnTo>
                <a:lnTo>
                  <a:pt x="101" y="1500"/>
                </a:lnTo>
                <a:lnTo>
                  <a:pt x="101" y="1500"/>
                </a:lnTo>
                <a:lnTo>
                  <a:pt x="108" y="1508"/>
                </a:lnTo>
                <a:lnTo>
                  <a:pt x="109" y="1501"/>
                </a:lnTo>
                <a:lnTo>
                  <a:pt x="182" y="1560"/>
                </a:lnTo>
                <a:lnTo>
                  <a:pt x="182" y="1566"/>
                </a:lnTo>
                <a:lnTo>
                  <a:pt x="182" y="1566"/>
                </a:lnTo>
                <a:lnTo>
                  <a:pt x="189" y="1571"/>
                </a:lnTo>
                <a:lnTo>
                  <a:pt x="189" y="1565"/>
                </a:lnTo>
                <a:lnTo>
                  <a:pt x="293" y="1625"/>
                </a:lnTo>
                <a:lnTo>
                  <a:pt x="292" y="1635"/>
                </a:lnTo>
                <a:lnTo>
                  <a:pt x="292" y="1635"/>
                </a:lnTo>
                <a:lnTo>
                  <a:pt x="299" y="1639"/>
                </a:lnTo>
                <a:lnTo>
                  <a:pt x="301" y="1630"/>
                </a:lnTo>
                <a:lnTo>
                  <a:pt x="423" y="1692"/>
                </a:lnTo>
                <a:lnTo>
                  <a:pt x="423" y="1698"/>
                </a:lnTo>
                <a:lnTo>
                  <a:pt x="423" y="1698"/>
                </a:lnTo>
                <a:lnTo>
                  <a:pt x="431" y="1701"/>
                </a:lnTo>
                <a:lnTo>
                  <a:pt x="432" y="1694"/>
                </a:lnTo>
                <a:lnTo>
                  <a:pt x="579" y="1753"/>
                </a:lnTo>
                <a:lnTo>
                  <a:pt x="578" y="1758"/>
                </a:lnTo>
                <a:lnTo>
                  <a:pt x="578" y="1758"/>
                </a:lnTo>
                <a:lnTo>
                  <a:pt x="587" y="1760"/>
                </a:lnTo>
                <a:lnTo>
                  <a:pt x="587" y="1755"/>
                </a:lnTo>
                <a:lnTo>
                  <a:pt x="762" y="1808"/>
                </a:lnTo>
                <a:lnTo>
                  <a:pt x="762" y="1815"/>
                </a:lnTo>
                <a:lnTo>
                  <a:pt x="762" y="1815"/>
                </a:lnTo>
                <a:lnTo>
                  <a:pt x="769" y="1818"/>
                </a:lnTo>
                <a:lnTo>
                  <a:pt x="771" y="1811"/>
                </a:lnTo>
                <a:lnTo>
                  <a:pt x="967" y="1860"/>
                </a:lnTo>
                <a:lnTo>
                  <a:pt x="967" y="1869"/>
                </a:lnTo>
                <a:lnTo>
                  <a:pt x="967" y="1869"/>
                </a:lnTo>
                <a:lnTo>
                  <a:pt x="974" y="1871"/>
                </a:lnTo>
                <a:lnTo>
                  <a:pt x="976" y="1862"/>
                </a:lnTo>
                <a:lnTo>
                  <a:pt x="1193" y="1910"/>
                </a:lnTo>
                <a:lnTo>
                  <a:pt x="1192" y="1917"/>
                </a:lnTo>
                <a:lnTo>
                  <a:pt x="1192" y="1917"/>
                </a:lnTo>
                <a:lnTo>
                  <a:pt x="1200" y="1918"/>
                </a:lnTo>
                <a:lnTo>
                  <a:pt x="1200" y="1911"/>
                </a:lnTo>
                <a:lnTo>
                  <a:pt x="1434" y="1950"/>
                </a:lnTo>
                <a:lnTo>
                  <a:pt x="1434" y="1959"/>
                </a:lnTo>
                <a:lnTo>
                  <a:pt x="1434" y="1959"/>
                </a:lnTo>
                <a:lnTo>
                  <a:pt x="1442" y="1960"/>
                </a:lnTo>
                <a:lnTo>
                  <a:pt x="1443" y="1952"/>
                </a:lnTo>
                <a:lnTo>
                  <a:pt x="1697" y="1985"/>
                </a:lnTo>
                <a:lnTo>
                  <a:pt x="1696" y="1995"/>
                </a:lnTo>
                <a:lnTo>
                  <a:pt x="1696" y="1995"/>
                </a:lnTo>
                <a:lnTo>
                  <a:pt x="1704" y="1995"/>
                </a:lnTo>
                <a:lnTo>
                  <a:pt x="1704" y="1986"/>
                </a:lnTo>
                <a:lnTo>
                  <a:pt x="1972" y="2014"/>
                </a:lnTo>
                <a:lnTo>
                  <a:pt x="1971" y="2023"/>
                </a:lnTo>
                <a:lnTo>
                  <a:pt x="1971" y="2023"/>
                </a:lnTo>
                <a:lnTo>
                  <a:pt x="1979" y="2023"/>
                </a:lnTo>
                <a:lnTo>
                  <a:pt x="1979" y="2014"/>
                </a:lnTo>
                <a:lnTo>
                  <a:pt x="2255" y="2036"/>
                </a:lnTo>
                <a:lnTo>
                  <a:pt x="2255" y="2044"/>
                </a:lnTo>
                <a:lnTo>
                  <a:pt x="2255" y="2044"/>
                </a:lnTo>
                <a:lnTo>
                  <a:pt x="2264" y="2044"/>
                </a:lnTo>
                <a:lnTo>
                  <a:pt x="2264" y="2036"/>
                </a:lnTo>
                <a:lnTo>
                  <a:pt x="2552" y="2049"/>
                </a:lnTo>
                <a:lnTo>
                  <a:pt x="2552" y="2056"/>
                </a:lnTo>
                <a:lnTo>
                  <a:pt x="2552" y="2056"/>
                </a:lnTo>
                <a:lnTo>
                  <a:pt x="2560" y="2057"/>
                </a:lnTo>
                <a:lnTo>
                  <a:pt x="2561" y="2049"/>
                </a:lnTo>
                <a:lnTo>
                  <a:pt x="2846" y="2053"/>
                </a:lnTo>
                <a:lnTo>
                  <a:pt x="2846" y="2062"/>
                </a:lnTo>
                <a:lnTo>
                  <a:pt x="2846" y="2062"/>
                </a:lnTo>
                <a:lnTo>
                  <a:pt x="2853" y="2062"/>
                </a:lnTo>
                <a:lnTo>
                  <a:pt x="2854" y="2053"/>
                </a:lnTo>
                <a:lnTo>
                  <a:pt x="2857" y="2053"/>
                </a:lnTo>
                <a:lnTo>
                  <a:pt x="3149" y="2050"/>
                </a:lnTo>
                <a:lnTo>
                  <a:pt x="3149" y="2058"/>
                </a:lnTo>
                <a:lnTo>
                  <a:pt x="3149" y="2058"/>
                </a:lnTo>
                <a:lnTo>
                  <a:pt x="3157" y="2058"/>
                </a:lnTo>
                <a:lnTo>
                  <a:pt x="3157" y="2050"/>
                </a:lnTo>
                <a:lnTo>
                  <a:pt x="3308" y="2044"/>
                </a:lnTo>
                <a:lnTo>
                  <a:pt x="3308" y="2044"/>
                </a:lnTo>
                <a:lnTo>
                  <a:pt x="3312" y="2044"/>
                </a:lnTo>
                <a:lnTo>
                  <a:pt x="3312" y="2044"/>
                </a:lnTo>
                <a:lnTo>
                  <a:pt x="3316" y="2044"/>
                </a:lnTo>
                <a:lnTo>
                  <a:pt x="3316" y="2044"/>
                </a:lnTo>
                <a:lnTo>
                  <a:pt x="3443" y="2035"/>
                </a:lnTo>
                <a:lnTo>
                  <a:pt x="3442" y="2047"/>
                </a:lnTo>
                <a:lnTo>
                  <a:pt x="3442" y="2047"/>
                </a:lnTo>
                <a:lnTo>
                  <a:pt x="3451" y="2047"/>
                </a:lnTo>
                <a:lnTo>
                  <a:pt x="3451" y="2035"/>
                </a:lnTo>
                <a:lnTo>
                  <a:pt x="3729" y="2018"/>
                </a:lnTo>
                <a:lnTo>
                  <a:pt x="3729" y="2029"/>
                </a:lnTo>
                <a:lnTo>
                  <a:pt x="3729" y="2029"/>
                </a:lnTo>
                <a:lnTo>
                  <a:pt x="3738" y="2028"/>
                </a:lnTo>
                <a:lnTo>
                  <a:pt x="3738" y="2018"/>
                </a:lnTo>
                <a:lnTo>
                  <a:pt x="4008" y="1991"/>
                </a:lnTo>
                <a:lnTo>
                  <a:pt x="4008" y="2002"/>
                </a:lnTo>
                <a:lnTo>
                  <a:pt x="4008" y="2002"/>
                </a:lnTo>
                <a:lnTo>
                  <a:pt x="4016" y="2001"/>
                </a:lnTo>
                <a:lnTo>
                  <a:pt x="4016" y="1990"/>
                </a:lnTo>
                <a:lnTo>
                  <a:pt x="4273" y="1958"/>
                </a:lnTo>
                <a:lnTo>
                  <a:pt x="4273" y="1968"/>
                </a:lnTo>
                <a:lnTo>
                  <a:pt x="4273" y="1968"/>
                </a:lnTo>
                <a:lnTo>
                  <a:pt x="4280" y="1966"/>
                </a:lnTo>
                <a:lnTo>
                  <a:pt x="4280" y="1958"/>
                </a:lnTo>
                <a:lnTo>
                  <a:pt x="4519" y="1920"/>
                </a:lnTo>
                <a:lnTo>
                  <a:pt x="4518" y="1928"/>
                </a:lnTo>
                <a:lnTo>
                  <a:pt x="4518" y="1928"/>
                </a:lnTo>
                <a:lnTo>
                  <a:pt x="4527" y="1927"/>
                </a:lnTo>
                <a:lnTo>
                  <a:pt x="4527" y="1918"/>
                </a:lnTo>
                <a:lnTo>
                  <a:pt x="4749" y="1869"/>
                </a:lnTo>
                <a:lnTo>
                  <a:pt x="4749" y="1882"/>
                </a:lnTo>
                <a:lnTo>
                  <a:pt x="4749" y="1882"/>
                </a:lnTo>
                <a:lnTo>
                  <a:pt x="4757" y="1879"/>
                </a:lnTo>
                <a:lnTo>
                  <a:pt x="4757" y="1868"/>
                </a:lnTo>
                <a:lnTo>
                  <a:pt x="4957" y="1820"/>
                </a:lnTo>
                <a:lnTo>
                  <a:pt x="4957" y="1830"/>
                </a:lnTo>
                <a:lnTo>
                  <a:pt x="4957" y="1830"/>
                </a:lnTo>
                <a:lnTo>
                  <a:pt x="4965" y="1828"/>
                </a:lnTo>
                <a:lnTo>
                  <a:pt x="4966" y="1818"/>
                </a:lnTo>
                <a:lnTo>
                  <a:pt x="5144" y="1765"/>
                </a:lnTo>
                <a:lnTo>
                  <a:pt x="5143" y="1775"/>
                </a:lnTo>
                <a:lnTo>
                  <a:pt x="5143" y="1775"/>
                </a:lnTo>
                <a:lnTo>
                  <a:pt x="5151" y="1771"/>
                </a:lnTo>
                <a:lnTo>
                  <a:pt x="5151" y="1763"/>
                </a:lnTo>
                <a:lnTo>
                  <a:pt x="5306" y="1706"/>
                </a:lnTo>
                <a:lnTo>
                  <a:pt x="5306" y="1715"/>
                </a:lnTo>
                <a:lnTo>
                  <a:pt x="5306" y="1715"/>
                </a:lnTo>
                <a:lnTo>
                  <a:pt x="5315" y="1711"/>
                </a:lnTo>
                <a:lnTo>
                  <a:pt x="5315" y="1703"/>
                </a:lnTo>
                <a:lnTo>
                  <a:pt x="5442" y="1641"/>
                </a:lnTo>
                <a:lnTo>
                  <a:pt x="5442" y="1654"/>
                </a:lnTo>
                <a:lnTo>
                  <a:pt x="5442" y="1654"/>
                </a:lnTo>
                <a:lnTo>
                  <a:pt x="5450" y="1650"/>
                </a:lnTo>
                <a:lnTo>
                  <a:pt x="5450" y="1636"/>
                </a:lnTo>
                <a:lnTo>
                  <a:pt x="5553" y="1579"/>
                </a:lnTo>
                <a:lnTo>
                  <a:pt x="5553" y="1591"/>
                </a:lnTo>
                <a:lnTo>
                  <a:pt x="5553" y="1591"/>
                </a:lnTo>
                <a:lnTo>
                  <a:pt x="5561" y="1586"/>
                </a:lnTo>
                <a:lnTo>
                  <a:pt x="5561" y="1574"/>
                </a:lnTo>
                <a:lnTo>
                  <a:pt x="5637" y="1514"/>
                </a:lnTo>
                <a:lnTo>
                  <a:pt x="5637" y="1530"/>
                </a:lnTo>
                <a:lnTo>
                  <a:pt x="5637" y="1530"/>
                </a:lnTo>
                <a:lnTo>
                  <a:pt x="5646" y="1522"/>
                </a:lnTo>
                <a:lnTo>
                  <a:pt x="5646" y="1508"/>
                </a:lnTo>
                <a:lnTo>
                  <a:pt x="5701" y="1449"/>
                </a:lnTo>
                <a:lnTo>
                  <a:pt x="5701" y="1466"/>
                </a:lnTo>
                <a:lnTo>
                  <a:pt x="5701" y="1466"/>
                </a:lnTo>
                <a:lnTo>
                  <a:pt x="5708" y="1456"/>
                </a:lnTo>
                <a:lnTo>
                  <a:pt x="5708" y="1440"/>
                </a:lnTo>
                <a:lnTo>
                  <a:pt x="5739" y="1386"/>
                </a:lnTo>
                <a:lnTo>
                  <a:pt x="5739" y="1409"/>
                </a:lnTo>
                <a:lnTo>
                  <a:pt x="5739" y="1409"/>
                </a:lnTo>
                <a:lnTo>
                  <a:pt x="5748" y="1393"/>
                </a:lnTo>
                <a:lnTo>
                  <a:pt x="5748" y="1371"/>
                </a:lnTo>
                <a:lnTo>
                  <a:pt x="5749" y="1370"/>
                </a:lnTo>
                <a:lnTo>
                  <a:pt x="5747" y="1370"/>
                </a:lnTo>
                <a:lnTo>
                  <a:pt x="5723" y="1268"/>
                </a:lnTo>
                <a:lnTo>
                  <a:pt x="5732" y="1221"/>
                </a:lnTo>
                <a:lnTo>
                  <a:pt x="5751" y="1308"/>
                </a:lnTo>
                <a:lnTo>
                  <a:pt x="5760" y="1308"/>
                </a:lnTo>
                <a:lnTo>
                  <a:pt x="5735" y="1201"/>
                </a:lnTo>
                <a:lnTo>
                  <a:pt x="5737" y="1200"/>
                </a:lnTo>
                <a:lnTo>
                  <a:pt x="5735" y="1200"/>
                </a:lnTo>
                <a:lnTo>
                  <a:pt x="5691" y="1100"/>
                </a:lnTo>
                <a:lnTo>
                  <a:pt x="5680" y="1038"/>
                </a:lnTo>
                <a:lnTo>
                  <a:pt x="5681" y="1038"/>
                </a:lnTo>
                <a:lnTo>
                  <a:pt x="5680" y="1035"/>
                </a:lnTo>
                <a:lnTo>
                  <a:pt x="5680" y="1034"/>
                </a:lnTo>
                <a:lnTo>
                  <a:pt x="5679" y="1034"/>
                </a:lnTo>
                <a:lnTo>
                  <a:pt x="5618" y="938"/>
                </a:lnTo>
                <a:lnTo>
                  <a:pt x="5618" y="937"/>
                </a:lnTo>
                <a:lnTo>
                  <a:pt x="5616" y="937"/>
                </a:lnTo>
                <a:lnTo>
                  <a:pt x="5522" y="840"/>
                </a:lnTo>
                <a:lnTo>
                  <a:pt x="5499" y="788"/>
                </a:lnTo>
                <a:lnTo>
                  <a:pt x="5500" y="788"/>
                </a:lnTo>
                <a:lnTo>
                  <a:pt x="5497" y="786"/>
                </a:lnTo>
                <a:lnTo>
                  <a:pt x="5497" y="785"/>
                </a:lnTo>
                <a:lnTo>
                  <a:pt x="5496" y="785"/>
                </a:lnTo>
                <a:lnTo>
                  <a:pt x="5386" y="693"/>
                </a:lnTo>
                <a:lnTo>
                  <a:pt x="5344" y="646"/>
                </a:lnTo>
                <a:lnTo>
                  <a:pt x="5345" y="646"/>
                </a:lnTo>
                <a:lnTo>
                  <a:pt x="5343" y="645"/>
                </a:lnTo>
                <a:lnTo>
                  <a:pt x="5342" y="643"/>
                </a:lnTo>
                <a:lnTo>
                  <a:pt x="5342" y="644"/>
                </a:lnTo>
                <a:lnTo>
                  <a:pt x="5208" y="559"/>
                </a:lnTo>
                <a:lnTo>
                  <a:pt x="5183" y="540"/>
                </a:lnTo>
                <a:lnTo>
                  <a:pt x="5281" y="600"/>
                </a:lnTo>
                <a:lnTo>
                  <a:pt x="5288" y="597"/>
                </a:lnTo>
                <a:lnTo>
                  <a:pt x="5156" y="516"/>
                </a:lnTo>
                <a:lnTo>
                  <a:pt x="5155" y="515"/>
                </a:lnTo>
                <a:lnTo>
                  <a:pt x="5154" y="515"/>
                </a:lnTo>
                <a:lnTo>
                  <a:pt x="5008" y="442"/>
                </a:lnTo>
                <a:lnTo>
                  <a:pt x="4950" y="404"/>
                </a:lnTo>
                <a:lnTo>
                  <a:pt x="4950" y="404"/>
                </a:lnTo>
                <a:lnTo>
                  <a:pt x="4948" y="402"/>
                </a:lnTo>
                <a:lnTo>
                  <a:pt x="4945" y="401"/>
                </a:lnTo>
                <a:lnTo>
                  <a:pt x="4945" y="401"/>
                </a:lnTo>
                <a:lnTo>
                  <a:pt x="4783" y="335"/>
                </a:lnTo>
                <a:lnTo>
                  <a:pt x="4600" y="278"/>
                </a:lnTo>
                <a:lnTo>
                  <a:pt x="4564" y="259"/>
                </a:lnTo>
                <a:lnTo>
                  <a:pt x="4715" y="307"/>
                </a:lnTo>
                <a:lnTo>
                  <a:pt x="4719" y="304"/>
                </a:lnTo>
                <a:lnTo>
                  <a:pt x="4541" y="248"/>
                </a:lnTo>
                <a:lnTo>
                  <a:pt x="4539" y="247"/>
                </a:lnTo>
                <a:lnTo>
                  <a:pt x="4538" y="247"/>
                </a:lnTo>
                <a:lnTo>
                  <a:pt x="4349" y="202"/>
                </a:lnTo>
                <a:lnTo>
                  <a:pt x="4291" y="177"/>
                </a:lnTo>
                <a:lnTo>
                  <a:pt x="4218" y="152"/>
                </a:lnTo>
                <a:lnTo>
                  <a:pt x="4214" y="156"/>
                </a:lnTo>
                <a:lnTo>
                  <a:pt x="4285" y="180"/>
                </a:lnTo>
                <a:lnTo>
                  <a:pt x="4328" y="197"/>
                </a:lnTo>
                <a:lnTo>
                  <a:pt x="4143" y="163"/>
                </a:lnTo>
                <a:lnTo>
                  <a:pt x="4096" y="145"/>
                </a:lnTo>
                <a:lnTo>
                  <a:pt x="4096" y="145"/>
                </a:lnTo>
                <a:lnTo>
                  <a:pt x="4094" y="145"/>
                </a:lnTo>
                <a:lnTo>
                  <a:pt x="4035" y="124"/>
                </a:lnTo>
                <a:lnTo>
                  <a:pt x="4035" y="124"/>
                </a:lnTo>
                <a:lnTo>
                  <a:pt x="4032" y="124"/>
                </a:lnTo>
                <a:lnTo>
                  <a:pt x="3995" y="112"/>
                </a:lnTo>
                <a:lnTo>
                  <a:pt x="4139" y="135"/>
                </a:lnTo>
                <a:lnTo>
                  <a:pt x="4143" y="131"/>
                </a:lnTo>
                <a:lnTo>
                  <a:pt x="3970" y="104"/>
                </a:lnTo>
                <a:lnTo>
                  <a:pt x="3901" y="87"/>
                </a:lnTo>
                <a:lnTo>
                  <a:pt x="3901" y="87"/>
                </a:lnTo>
                <a:lnTo>
                  <a:pt x="3897" y="86"/>
                </a:lnTo>
                <a:lnTo>
                  <a:pt x="3895" y="86"/>
                </a:lnTo>
                <a:lnTo>
                  <a:pt x="3895" y="86"/>
                </a:lnTo>
                <a:lnTo>
                  <a:pt x="3719" y="71"/>
                </a:lnTo>
                <a:lnTo>
                  <a:pt x="3692" y="65"/>
                </a:lnTo>
                <a:lnTo>
                  <a:pt x="3819" y="76"/>
                </a:lnTo>
                <a:lnTo>
                  <a:pt x="3820" y="72"/>
                </a:lnTo>
                <a:lnTo>
                  <a:pt x="3657" y="59"/>
                </a:lnTo>
                <a:lnTo>
                  <a:pt x="3653" y="58"/>
                </a:lnTo>
                <a:lnTo>
                  <a:pt x="3653" y="59"/>
                </a:lnTo>
                <a:lnTo>
                  <a:pt x="3484" y="58"/>
                </a:lnTo>
                <a:lnTo>
                  <a:pt x="3453" y="52"/>
                </a:lnTo>
                <a:lnTo>
                  <a:pt x="3590" y="52"/>
                </a:lnTo>
                <a:lnTo>
                  <a:pt x="3590" y="48"/>
                </a:lnTo>
                <a:lnTo>
                  <a:pt x="3432" y="48"/>
                </a:lnTo>
                <a:lnTo>
                  <a:pt x="3399" y="43"/>
                </a:lnTo>
                <a:lnTo>
                  <a:pt x="3517" y="40"/>
                </a:lnTo>
                <a:lnTo>
                  <a:pt x="3517" y="37"/>
                </a:lnTo>
                <a:lnTo>
                  <a:pt x="3376" y="40"/>
                </a:lnTo>
                <a:lnTo>
                  <a:pt x="3340" y="36"/>
                </a:lnTo>
                <a:lnTo>
                  <a:pt x="3441" y="32"/>
                </a:lnTo>
                <a:lnTo>
                  <a:pt x="3440" y="28"/>
                </a:lnTo>
                <a:lnTo>
                  <a:pt x="3317" y="33"/>
                </a:lnTo>
                <a:lnTo>
                  <a:pt x="3281" y="29"/>
                </a:lnTo>
                <a:lnTo>
                  <a:pt x="3360" y="23"/>
                </a:lnTo>
                <a:lnTo>
                  <a:pt x="3359" y="20"/>
                </a:lnTo>
                <a:lnTo>
                  <a:pt x="3259" y="27"/>
                </a:lnTo>
                <a:lnTo>
                  <a:pt x="3211" y="23"/>
                </a:lnTo>
                <a:lnTo>
                  <a:pt x="3276" y="16"/>
                </a:lnTo>
                <a:lnTo>
                  <a:pt x="3274" y="12"/>
                </a:lnTo>
                <a:lnTo>
                  <a:pt x="3193" y="22"/>
                </a:lnTo>
                <a:lnTo>
                  <a:pt x="3143" y="20"/>
                </a:lnTo>
                <a:lnTo>
                  <a:pt x="3197" y="11"/>
                </a:lnTo>
                <a:lnTo>
                  <a:pt x="3194" y="7"/>
                </a:lnTo>
                <a:lnTo>
                  <a:pt x="3124" y="18"/>
                </a:lnTo>
                <a:lnTo>
                  <a:pt x="3070" y="16"/>
                </a:lnTo>
                <a:lnTo>
                  <a:pt x="3095" y="6"/>
                </a:lnTo>
                <a:lnTo>
                  <a:pt x="3090" y="4"/>
                </a:lnTo>
                <a:lnTo>
                  <a:pt x="3059" y="16"/>
                </a:lnTo>
                <a:lnTo>
                  <a:pt x="2999" y="13"/>
                </a:lnTo>
                <a:lnTo>
                  <a:pt x="3014" y="4"/>
                </a:lnTo>
                <a:lnTo>
                  <a:pt x="3008" y="1"/>
                </a:lnTo>
                <a:lnTo>
                  <a:pt x="2990" y="13"/>
                </a:lnTo>
                <a:lnTo>
                  <a:pt x="2928" y="12"/>
                </a:lnTo>
                <a:lnTo>
                  <a:pt x="2928" y="12"/>
                </a:lnTo>
                <a:lnTo>
                  <a:pt x="2925" y="12"/>
                </a:lnTo>
                <a:lnTo>
                  <a:pt x="2927" y="5"/>
                </a:lnTo>
                <a:lnTo>
                  <a:pt x="2918" y="5"/>
                </a:lnTo>
                <a:lnTo>
                  <a:pt x="2918" y="12"/>
                </a:lnTo>
                <a:lnTo>
                  <a:pt x="2857" y="12"/>
                </a:lnTo>
                <a:lnTo>
                  <a:pt x="2836" y="0"/>
                </a:lnTo>
                <a:lnTo>
                  <a:pt x="2830" y="2"/>
                </a:lnTo>
                <a:lnTo>
                  <a:pt x="2832" y="4"/>
                </a:lnTo>
                <a:lnTo>
                  <a:pt x="2847" y="12"/>
                </a:lnTo>
                <a:lnTo>
                  <a:pt x="2787" y="15"/>
                </a:lnTo>
                <a:lnTo>
                  <a:pt x="2744" y="2"/>
                </a:lnTo>
                <a:lnTo>
                  <a:pt x="2740" y="6"/>
                </a:lnTo>
                <a:lnTo>
                  <a:pt x="2743" y="6"/>
                </a:lnTo>
                <a:lnTo>
                  <a:pt x="2773" y="16"/>
                </a:lnTo>
                <a:lnTo>
                  <a:pt x="2719" y="16"/>
                </a:lnTo>
                <a:lnTo>
                  <a:pt x="2653" y="5"/>
                </a:lnTo>
                <a:lnTo>
                  <a:pt x="2651" y="9"/>
                </a:lnTo>
                <a:lnTo>
                  <a:pt x="2654" y="10"/>
                </a:lnTo>
                <a:lnTo>
                  <a:pt x="2701" y="17"/>
                </a:lnTo>
                <a:lnTo>
                  <a:pt x="2651" y="20"/>
                </a:lnTo>
                <a:lnTo>
                  <a:pt x="2574" y="11"/>
                </a:lnTo>
                <a:lnTo>
                  <a:pt x="2573" y="10"/>
                </a:lnTo>
                <a:lnTo>
                  <a:pt x="2571" y="10"/>
                </a:lnTo>
                <a:lnTo>
                  <a:pt x="2568" y="10"/>
                </a:lnTo>
                <a:lnTo>
                  <a:pt x="2567" y="11"/>
                </a:lnTo>
                <a:lnTo>
                  <a:pt x="2487" y="18"/>
                </a:lnTo>
                <a:lnTo>
                  <a:pt x="2484" y="18"/>
                </a:lnTo>
                <a:lnTo>
                  <a:pt x="2484" y="18"/>
                </a:lnTo>
                <a:lnTo>
                  <a:pt x="2408" y="25"/>
                </a:lnTo>
                <a:lnTo>
                  <a:pt x="2334" y="31"/>
                </a:lnTo>
                <a:lnTo>
                  <a:pt x="2334" y="33"/>
                </a:lnTo>
                <a:lnTo>
                  <a:pt x="2329" y="34"/>
                </a:lnTo>
                <a:lnTo>
                  <a:pt x="2243" y="39"/>
                </a:lnTo>
                <a:lnTo>
                  <a:pt x="2244" y="43"/>
                </a:lnTo>
                <a:lnTo>
                  <a:pt x="2248" y="43"/>
                </a:lnTo>
                <a:lnTo>
                  <a:pt x="2273" y="42"/>
                </a:lnTo>
                <a:lnTo>
                  <a:pt x="2258" y="43"/>
                </a:lnTo>
                <a:lnTo>
                  <a:pt x="2119" y="54"/>
                </a:lnTo>
                <a:lnTo>
                  <a:pt x="2118" y="54"/>
                </a:lnTo>
                <a:lnTo>
                  <a:pt x="2116" y="54"/>
                </a:lnTo>
                <a:lnTo>
                  <a:pt x="2112" y="55"/>
                </a:lnTo>
                <a:lnTo>
                  <a:pt x="2112" y="55"/>
                </a:lnTo>
                <a:lnTo>
                  <a:pt x="2028" y="67"/>
                </a:lnTo>
                <a:lnTo>
                  <a:pt x="2025" y="69"/>
                </a:lnTo>
                <a:lnTo>
                  <a:pt x="2025" y="69"/>
                </a:lnTo>
                <a:lnTo>
                  <a:pt x="1947" y="82"/>
                </a:lnTo>
                <a:lnTo>
                  <a:pt x="1792" y="105"/>
                </a:lnTo>
                <a:lnTo>
                  <a:pt x="1792" y="105"/>
                </a:lnTo>
                <a:lnTo>
                  <a:pt x="1788" y="107"/>
                </a:lnTo>
                <a:lnTo>
                  <a:pt x="1784" y="107"/>
                </a:lnTo>
                <a:lnTo>
                  <a:pt x="1784" y="107"/>
                </a:lnTo>
                <a:lnTo>
                  <a:pt x="1697" y="128"/>
                </a:lnTo>
                <a:lnTo>
                  <a:pt x="1693" y="128"/>
                </a:lnTo>
                <a:lnTo>
                  <a:pt x="1695" y="128"/>
                </a:lnTo>
                <a:lnTo>
                  <a:pt x="1619" y="148"/>
                </a:lnTo>
                <a:lnTo>
                  <a:pt x="1449" y="185"/>
                </a:lnTo>
                <a:lnTo>
                  <a:pt x="1449" y="185"/>
                </a:lnTo>
                <a:lnTo>
                  <a:pt x="1446" y="186"/>
                </a:lnTo>
                <a:lnTo>
                  <a:pt x="1442" y="188"/>
                </a:lnTo>
                <a:lnTo>
                  <a:pt x="1442" y="188"/>
                </a:lnTo>
                <a:lnTo>
                  <a:pt x="1361" y="212"/>
                </a:lnTo>
                <a:lnTo>
                  <a:pt x="1361" y="212"/>
                </a:lnTo>
                <a:lnTo>
                  <a:pt x="1196" y="261"/>
                </a:lnTo>
                <a:lnTo>
                  <a:pt x="1196" y="261"/>
                </a:lnTo>
                <a:lnTo>
                  <a:pt x="1194" y="263"/>
                </a:lnTo>
                <a:lnTo>
                  <a:pt x="1190" y="264"/>
                </a:lnTo>
                <a:lnTo>
                  <a:pt x="1192" y="264"/>
                </a:lnTo>
                <a:lnTo>
                  <a:pt x="1114" y="297"/>
                </a:lnTo>
                <a:lnTo>
                  <a:pt x="1112" y="297"/>
                </a:lnTo>
                <a:lnTo>
                  <a:pt x="1112" y="298"/>
                </a:lnTo>
                <a:lnTo>
                  <a:pt x="1045" y="329"/>
                </a:lnTo>
                <a:lnTo>
                  <a:pt x="1045" y="329"/>
                </a:lnTo>
                <a:lnTo>
                  <a:pt x="879" y="393"/>
                </a:lnTo>
                <a:lnTo>
                  <a:pt x="879" y="393"/>
                </a:lnTo>
                <a:lnTo>
                  <a:pt x="876" y="394"/>
                </a:lnTo>
                <a:lnTo>
                  <a:pt x="874" y="395"/>
                </a:lnTo>
                <a:lnTo>
                  <a:pt x="874" y="395"/>
                </a:lnTo>
                <a:lnTo>
                  <a:pt x="814" y="433"/>
                </a:lnTo>
                <a:lnTo>
                  <a:pt x="660" y="505"/>
                </a:lnTo>
                <a:lnTo>
                  <a:pt x="659" y="505"/>
                </a:lnTo>
                <a:lnTo>
                  <a:pt x="658" y="507"/>
                </a:lnTo>
                <a:lnTo>
                  <a:pt x="658" y="507"/>
                </a:lnTo>
                <a:lnTo>
                  <a:pt x="529" y="585"/>
                </a:lnTo>
                <a:lnTo>
                  <a:pt x="529" y="585"/>
                </a:lnTo>
                <a:lnTo>
                  <a:pt x="528" y="586"/>
                </a:lnTo>
                <a:lnTo>
                  <a:pt x="525" y="588"/>
                </a:lnTo>
                <a:lnTo>
                  <a:pt x="525" y="588"/>
                </a:lnTo>
                <a:lnTo>
                  <a:pt x="463" y="634"/>
                </a:lnTo>
                <a:lnTo>
                  <a:pt x="463" y="634"/>
                </a:lnTo>
                <a:lnTo>
                  <a:pt x="348" y="720"/>
                </a:lnTo>
                <a:lnTo>
                  <a:pt x="347" y="720"/>
                </a:lnTo>
                <a:lnTo>
                  <a:pt x="346" y="722"/>
                </a:lnTo>
                <a:lnTo>
                  <a:pt x="345" y="724"/>
                </a:lnTo>
                <a:lnTo>
                  <a:pt x="345" y="724"/>
                </a:lnTo>
                <a:lnTo>
                  <a:pt x="298" y="773"/>
                </a:lnTo>
                <a:lnTo>
                  <a:pt x="298" y="773"/>
                </a:lnTo>
                <a:lnTo>
                  <a:pt x="202" y="866"/>
                </a:lnTo>
                <a:lnTo>
                  <a:pt x="202" y="866"/>
                </a:lnTo>
                <a:lnTo>
                  <a:pt x="201" y="867"/>
                </a:lnTo>
                <a:lnTo>
                  <a:pt x="199" y="870"/>
                </a:lnTo>
                <a:lnTo>
                  <a:pt x="200" y="870"/>
                </a:lnTo>
                <a:lnTo>
                  <a:pt x="168" y="925"/>
                </a:lnTo>
                <a:lnTo>
                  <a:pt x="96" y="1021"/>
                </a:lnTo>
                <a:lnTo>
                  <a:pt x="96" y="1021"/>
                </a:lnTo>
                <a:lnTo>
                  <a:pt x="94" y="1023"/>
                </a:lnTo>
                <a:lnTo>
                  <a:pt x="45" y="1122"/>
                </a:lnTo>
                <a:lnTo>
                  <a:pt x="44" y="1122"/>
                </a:lnTo>
                <a:lnTo>
                  <a:pt x="44" y="1124"/>
                </a:lnTo>
                <a:lnTo>
                  <a:pt x="43" y="1126"/>
                </a:lnTo>
                <a:lnTo>
                  <a:pt x="44" y="1126"/>
                </a:lnTo>
                <a:lnTo>
                  <a:pt x="33" y="1187"/>
                </a:lnTo>
                <a:lnTo>
                  <a:pt x="33" y="1187"/>
                </a:lnTo>
                <a:lnTo>
                  <a:pt x="1" y="1289"/>
                </a:lnTo>
                <a:lnTo>
                  <a:pt x="0" y="1289"/>
                </a:lnTo>
                <a:lnTo>
                  <a:pt x="1" y="1290"/>
                </a:lnTo>
                <a:lnTo>
                  <a:pt x="0" y="1293"/>
                </a:lnTo>
                <a:lnTo>
                  <a:pt x="1" y="1293"/>
                </a:lnTo>
                <a:lnTo>
                  <a:pt x="4" y="1310"/>
                </a:lnTo>
                <a:lnTo>
                  <a:pt x="4" y="1304"/>
                </a:lnTo>
                <a:close/>
                <a:moveTo>
                  <a:pt x="50" y="1417"/>
                </a:moveTo>
                <a:lnTo>
                  <a:pt x="18" y="1358"/>
                </a:lnTo>
                <a:lnTo>
                  <a:pt x="43" y="1263"/>
                </a:lnTo>
                <a:lnTo>
                  <a:pt x="76" y="1320"/>
                </a:lnTo>
                <a:lnTo>
                  <a:pt x="50" y="1417"/>
                </a:lnTo>
                <a:close/>
                <a:moveTo>
                  <a:pt x="389" y="790"/>
                </a:moveTo>
                <a:lnTo>
                  <a:pt x="401" y="838"/>
                </a:lnTo>
                <a:lnTo>
                  <a:pt x="283" y="935"/>
                </a:lnTo>
                <a:lnTo>
                  <a:pt x="269" y="884"/>
                </a:lnTo>
                <a:lnTo>
                  <a:pt x="389" y="790"/>
                </a:lnTo>
                <a:close/>
                <a:moveTo>
                  <a:pt x="270" y="877"/>
                </a:moveTo>
                <a:lnTo>
                  <a:pt x="279" y="829"/>
                </a:lnTo>
                <a:lnTo>
                  <a:pt x="395" y="742"/>
                </a:lnTo>
                <a:lnTo>
                  <a:pt x="387" y="784"/>
                </a:lnTo>
                <a:lnTo>
                  <a:pt x="270" y="877"/>
                </a:lnTo>
                <a:close/>
                <a:moveTo>
                  <a:pt x="5399" y="796"/>
                </a:moveTo>
                <a:lnTo>
                  <a:pt x="5385" y="844"/>
                </a:lnTo>
                <a:lnTo>
                  <a:pt x="5246" y="746"/>
                </a:lnTo>
                <a:lnTo>
                  <a:pt x="5261" y="705"/>
                </a:lnTo>
                <a:lnTo>
                  <a:pt x="5399" y="796"/>
                </a:lnTo>
                <a:close/>
                <a:moveTo>
                  <a:pt x="5263" y="699"/>
                </a:moveTo>
                <a:lnTo>
                  <a:pt x="5265" y="660"/>
                </a:lnTo>
                <a:lnTo>
                  <a:pt x="5397" y="746"/>
                </a:lnTo>
                <a:lnTo>
                  <a:pt x="5399" y="790"/>
                </a:lnTo>
                <a:lnTo>
                  <a:pt x="5263" y="699"/>
                </a:lnTo>
                <a:close/>
                <a:moveTo>
                  <a:pt x="710" y="604"/>
                </a:moveTo>
                <a:lnTo>
                  <a:pt x="725" y="643"/>
                </a:lnTo>
                <a:lnTo>
                  <a:pt x="557" y="732"/>
                </a:lnTo>
                <a:lnTo>
                  <a:pt x="546" y="691"/>
                </a:lnTo>
                <a:lnTo>
                  <a:pt x="710" y="604"/>
                </a:lnTo>
                <a:close/>
                <a:moveTo>
                  <a:pt x="546" y="686"/>
                </a:moveTo>
                <a:lnTo>
                  <a:pt x="546" y="645"/>
                </a:lnTo>
                <a:lnTo>
                  <a:pt x="710" y="562"/>
                </a:lnTo>
                <a:lnTo>
                  <a:pt x="709" y="599"/>
                </a:lnTo>
                <a:lnTo>
                  <a:pt x="546" y="686"/>
                </a:lnTo>
                <a:close/>
                <a:moveTo>
                  <a:pt x="915" y="552"/>
                </a:moveTo>
                <a:lnTo>
                  <a:pt x="733" y="639"/>
                </a:lnTo>
                <a:lnTo>
                  <a:pt x="718" y="600"/>
                </a:lnTo>
                <a:lnTo>
                  <a:pt x="898" y="518"/>
                </a:lnTo>
                <a:lnTo>
                  <a:pt x="915" y="552"/>
                </a:lnTo>
                <a:close/>
                <a:moveTo>
                  <a:pt x="904" y="476"/>
                </a:moveTo>
                <a:lnTo>
                  <a:pt x="1106" y="404"/>
                </a:lnTo>
                <a:lnTo>
                  <a:pt x="1108" y="434"/>
                </a:lnTo>
                <a:lnTo>
                  <a:pt x="904" y="510"/>
                </a:lnTo>
                <a:lnTo>
                  <a:pt x="904" y="476"/>
                </a:lnTo>
                <a:close/>
                <a:moveTo>
                  <a:pt x="1576" y="276"/>
                </a:moveTo>
                <a:lnTo>
                  <a:pt x="1577" y="297"/>
                </a:lnTo>
                <a:lnTo>
                  <a:pt x="1344" y="359"/>
                </a:lnTo>
                <a:lnTo>
                  <a:pt x="1341" y="335"/>
                </a:lnTo>
                <a:lnTo>
                  <a:pt x="1576" y="276"/>
                </a:lnTo>
                <a:close/>
                <a:moveTo>
                  <a:pt x="1342" y="330"/>
                </a:moveTo>
                <a:lnTo>
                  <a:pt x="1349" y="304"/>
                </a:lnTo>
                <a:lnTo>
                  <a:pt x="1577" y="251"/>
                </a:lnTo>
                <a:lnTo>
                  <a:pt x="1576" y="272"/>
                </a:lnTo>
                <a:lnTo>
                  <a:pt x="1342" y="330"/>
                </a:lnTo>
                <a:close/>
                <a:moveTo>
                  <a:pt x="3197" y="124"/>
                </a:moveTo>
                <a:lnTo>
                  <a:pt x="3195" y="128"/>
                </a:lnTo>
                <a:lnTo>
                  <a:pt x="3064" y="124"/>
                </a:lnTo>
                <a:lnTo>
                  <a:pt x="3197" y="124"/>
                </a:lnTo>
                <a:close/>
                <a:moveTo>
                  <a:pt x="3150" y="118"/>
                </a:moveTo>
                <a:lnTo>
                  <a:pt x="3182" y="117"/>
                </a:lnTo>
                <a:lnTo>
                  <a:pt x="3183" y="117"/>
                </a:lnTo>
                <a:lnTo>
                  <a:pt x="3150" y="118"/>
                </a:lnTo>
                <a:close/>
                <a:moveTo>
                  <a:pt x="3190" y="120"/>
                </a:moveTo>
                <a:lnTo>
                  <a:pt x="3192" y="120"/>
                </a:lnTo>
                <a:lnTo>
                  <a:pt x="3192" y="120"/>
                </a:lnTo>
                <a:lnTo>
                  <a:pt x="3190" y="120"/>
                </a:lnTo>
                <a:close/>
                <a:moveTo>
                  <a:pt x="3448" y="119"/>
                </a:moveTo>
                <a:lnTo>
                  <a:pt x="3457" y="124"/>
                </a:lnTo>
                <a:lnTo>
                  <a:pt x="3195" y="117"/>
                </a:lnTo>
                <a:lnTo>
                  <a:pt x="3194" y="117"/>
                </a:lnTo>
                <a:lnTo>
                  <a:pt x="3448" y="119"/>
                </a:lnTo>
                <a:close/>
                <a:moveTo>
                  <a:pt x="3208" y="113"/>
                </a:moveTo>
                <a:lnTo>
                  <a:pt x="3435" y="109"/>
                </a:lnTo>
                <a:lnTo>
                  <a:pt x="3443" y="115"/>
                </a:lnTo>
                <a:lnTo>
                  <a:pt x="3208" y="113"/>
                </a:lnTo>
                <a:close/>
                <a:moveTo>
                  <a:pt x="4257" y="282"/>
                </a:moveTo>
                <a:lnTo>
                  <a:pt x="4486" y="341"/>
                </a:lnTo>
                <a:lnTo>
                  <a:pt x="4481" y="366"/>
                </a:lnTo>
                <a:lnTo>
                  <a:pt x="4251" y="303"/>
                </a:lnTo>
                <a:lnTo>
                  <a:pt x="4257" y="282"/>
                </a:lnTo>
                <a:close/>
                <a:moveTo>
                  <a:pt x="4252" y="259"/>
                </a:moveTo>
                <a:lnTo>
                  <a:pt x="4481" y="312"/>
                </a:lnTo>
                <a:lnTo>
                  <a:pt x="4486" y="337"/>
                </a:lnTo>
                <a:lnTo>
                  <a:pt x="4257" y="277"/>
                </a:lnTo>
                <a:lnTo>
                  <a:pt x="4252" y="259"/>
                </a:lnTo>
                <a:close/>
                <a:moveTo>
                  <a:pt x="2642" y="115"/>
                </a:moveTo>
                <a:lnTo>
                  <a:pt x="2642" y="115"/>
                </a:lnTo>
                <a:lnTo>
                  <a:pt x="2381" y="121"/>
                </a:lnTo>
                <a:lnTo>
                  <a:pt x="2388" y="117"/>
                </a:lnTo>
                <a:lnTo>
                  <a:pt x="2642" y="115"/>
                </a:lnTo>
                <a:close/>
                <a:moveTo>
                  <a:pt x="2397" y="113"/>
                </a:moveTo>
                <a:lnTo>
                  <a:pt x="2405" y="108"/>
                </a:lnTo>
                <a:lnTo>
                  <a:pt x="2638" y="112"/>
                </a:lnTo>
                <a:lnTo>
                  <a:pt x="2397" y="113"/>
                </a:lnTo>
                <a:close/>
                <a:moveTo>
                  <a:pt x="2673" y="119"/>
                </a:moveTo>
                <a:lnTo>
                  <a:pt x="2647" y="119"/>
                </a:lnTo>
                <a:lnTo>
                  <a:pt x="2647" y="119"/>
                </a:lnTo>
                <a:lnTo>
                  <a:pt x="2673" y="119"/>
                </a:lnTo>
                <a:close/>
                <a:moveTo>
                  <a:pt x="2652" y="115"/>
                </a:moveTo>
                <a:lnTo>
                  <a:pt x="2652" y="115"/>
                </a:lnTo>
                <a:lnTo>
                  <a:pt x="2660" y="115"/>
                </a:lnTo>
                <a:lnTo>
                  <a:pt x="2652" y="115"/>
                </a:lnTo>
                <a:close/>
                <a:moveTo>
                  <a:pt x="2756" y="174"/>
                </a:moveTo>
                <a:lnTo>
                  <a:pt x="2768" y="175"/>
                </a:lnTo>
                <a:lnTo>
                  <a:pt x="2627" y="239"/>
                </a:lnTo>
                <a:lnTo>
                  <a:pt x="2595" y="234"/>
                </a:lnTo>
                <a:lnTo>
                  <a:pt x="2756" y="174"/>
                </a:lnTo>
                <a:close/>
                <a:moveTo>
                  <a:pt x="2749" y="169"/>
                </a:moveTo>
                <a:lnTo>
                  <a:pt x="2815" y="152"/>
                </a:lnTo>
                <a:lnTo>
                  <a:pt x="2755" y="171"/>
                </a:lnTo>
                <a:lnTo>
                  <a:pt x="2749" y="169"/>
                </a:lnTo>
                <a:close/>
                <a:moveTo>
                  <a:pt x="3233" y="234"/>
                </a:moveTo>
                <a:lnTo>
                  <a:pt x="3200" y="239"/>
                </a:lnTo>
                <a:lnTo>
                  <a:pt x="3067" y="175"/>
                </a:lnTo>
                <a:lnTo>
                  <a:pt x="3080" y="174"/>
                </a:lnTo>
                <a:lnTo>
                  <a:pt x="3233" y="234"/>
                </a:lnTo>
                <a:close/>
                <a:moveTo>
                  <a:pt x="3040" y="157"/>
                </a:moveTo>
                <a:lnTo>
                  <a:pt x="3087" y="171"/>
                </a:lnTo>
                <a:lnTo>
                  <a:pt x="3082" y="171"/>
                </a:lnTo>
                <a:lnTo>
                  <a:pt x="3040" y="157"/>
                </a:lnTo>
                <a:close/>
                <a:moveTo>
                  <a:pt x="3133" y="166"/>
                </a:moveTo>
                <a:lnTo>
                  <a:pt x="3339" y="217"/>
                </a:lnTo>
                <a:lnTo>
                  <a:pt x="3319" y="223"/>
                </a:lnTo>
                <a:lnTo>
                  <a:pt x="3124" y="168"/>
                </a:lnTo>
                <a:lnTo>
                  <a:pt x="3133" y="166"/>
                </a:lnTo>
                <a:close/>
                <a:moveTo>
                  <a:pt x="3049" y="145"/>
                </a:moveTo>
                <a:lnTo>
                  <a:pt x="3139" y="159"/>
                </a:lnTo>
                <a:lnTo>
                  <a:pt x="3133" y="162"/>
                </a:lnTo>
                <a:lnTo>
                  <a:pt x="3049" y="145"/>
                </a:lnTo>
                <a:close/>
                <a:moveTo>
                  <a:pt x="3462" y="167"/>
                </a:moveTo>
                <a:lnTo>
                  <a:pt x="3454" y="172"/>
                </a:lnTo>
                <a:lnTo>
                  <a:pt x="3195" y="142"/>
                </a:lnTo>
                <a:lnTo>
                  <a:pt x="3197" y="140"/>
                </a:lnTo>
                <a:lnTo>
                  <a:pt x="3462" y="167"/>
                </a:lnTo>
                <a:close/>
                <a:moveTo>
                  <a:pt x="3200" y="137"/>
                </a:moveTo>
                <a:lnTo>
                  <a:pt x="3200" y="136"/>
                </a:lnTo>
                <a:lnTo>
                  <a:pt x="3469" y="156"/>
                </a:lnTo>
                <a:lnTo>
                  <a:pt x="3464" y="163"/>
                </a:lnTo>
                <a:lnTo>
                  <a:pt x="3200" y="137"/>
                </a:lnTo>
                <a:close/>
                <a:moveTo>
                  <a:pt x="2365" y="163"/>
                </a:moveTo>
                <a:lnTo>
                  <a:pt x="2371" y="172"/>
                </a:lnTo>
                <a:lnTo>
                  <a:pt x="2113" y="210"/>
                </a:lnTo>
                <a:lnTo>
                  <a:pt x="2104" y="199"/>
                </a:lnTo>
                <a:lnTo>
                  <a:pt x="2365" y="163"/>
                </a:lnTo>
                <a:close/>
                <a:moveTo>
                  <a:pt x="2103" y="195"/>
                </a:moveTo>
                <a:lnTo>
                  <a:pt x="2100" y="185"/>
                </a:lnTo>
                <a:lnTo>
                  <a:pt x="2360" y="155"/>
                </a:lnTo>
                <a:lnTo>
                  <a:pt x="2362" y="159"/>
                </a:lnTo>
                <a:lnTo>
                  <a:pt x="2103" y="195"/>
                </a:lnTo>
                <a:close/>
                <a:moveTo>
                  <a:pt x="3519" y="521"/>
                </a:moveTo>
                <a:lnTo>
                  <a:pt x="3621" y="509"/>
                </a:lnTo>
                <a:lnTo>
                  <a:pt x="3754" y="615"/>
                </a:lnTo>
                <a:lnTo>
                  <a:pt x="3627" y="630"/>
                </a:lnTo>
                <a:lnTo>
                  <a:pt x="3519" y="521"/>
                </a:lnTo>
                <a:close/>
                <a:moveTo>
                  <a:pt x="3619" y="630"/>
                </a:moveTo>
                <a:lnTo>
                  <a:pt x="3497" y="642"/>
                </a:lnTo>
                <a:lnTo>
                  <a:pt x="3404" y="530"/>
                </a:lnTo>
                <a:lnTo>
                  <a:pt x="3512" y="523"/>
                </a:lnTo>
                <a:lnTo>
                  <a:pt x="3619" y="630"/>
                </a:lnTo>
                <a:close/>
                <a:moveTo>
                  <a:pt x="3629" y="508"/>
                </a:moveTo>
                <a:lnTo>
                  <a:pt x="3727" y="494"/>
                </a:lnTo>
                <a:lnTo>
                  <a:pt x="3878" y="599"/>
                </a:lnTo>
                <a:lnTo>
                  <a:pt x="3762" y="613"/>
                </a:lnTo>
                <a:lnTo>
                  <a:pt x="3629" y="508"/>
                </a:lnTo>
                <a:close/>
                <a:moveTo>
                  <a:pt x="3735" y="493"/>
                </a:moveTo>
                <a:lnTo>
                  <a:pt x="3822" y="477"/>
                </a:lnTo>
                <a:lnTo>
                  <a:pt x="3987" y="578"/>
                </a:lnTo>
                <a:lnTo>
                  <a:pt x="3885" y="597"/>
                </a:lnTo>
                <a:lnTo>
                  <a:pt x="3735" y="493"/>
                </a:lnTo>
                <a:close/>
                <a:moveTo>
                  <a:pt x="3830" y="476"/>
                </a:moveTo>
                <a:lnTo>
                  <a:pt x="3908" y="461"/>
                </a:lnTo>
                <a:lnTo>
                  <a:pt x="4091" y="556"/>
                </a:lnTo>
                <a:lnTo>
                  <a:pt x="3994" y="575"/>
                </a:lnTo>
                <a:lnTo>
                  <a:pt x="3830" y="476"/>
                </a:lnTo>
                <a:close/>
                <a:moveTo>
                  <a:pt x="4193" y="532"/>
                </a:moveTo>
                <a:lnTo>
                  <a:pt x="4267" y="510"/>
                </a:lnTo>
                <a:lnTo>
                  <a:pt x="4464" y="605"/>
                </a:lnTo>
                <a:lnTo>
                  <a:pt x="4380" y="630"/>
                </a:lnTo>
                <a:lnTo>
                  <a:pt x="4193" y="532"/>
                </a:lnTo>
                <a:close/>
                <a:moveTo>
                  <a:pt x="4373" y="633"/>
                </a:moveTo>
                <a:lnTo>
                  <a:pt x="4274" y="659"/>
                </a:lnTo>
                <a:lnTo>
                  <a:pt x="4103" y="557"/>
                </a:lnTo>
                <a:lnTo>
                  <a:pt x="4186" y="535"/>
                </a:lnTo>
                <a:lnTo>
                  <a:pt x="4373" y="633"/>
                </a:lnTo>
                <a:close/>
                <a:moveTo>
                  <a:pt x="4187" y="530"/>
                </a:moveTo>
                <a:lnTo>
                  <a:pt x="3997" y="439"/>
                </a:lnTo>
                <a:lnTo>
                  <a:pt x="4058" y="421"/>
                </a:lnTo>
                <a:lnTo>
                  <a:pt x="4260" y="508"/>
                </a:lnTo>
                <a:lnTo>
                  <a:pt x="4187" y="530"/>
                </a:lnTo>
                <a:close/>
                <a:moveTo>
                  <a:pt x="4179" y="532"/>
                </a:moveTo>
                <a:lnTo>
                  <a:pt x="4099" y="553"/>
                </a:lnTo>
                <a:lnTo>
                  <a:pt x="3916" y="459"/>
                </a:lnTo>
                <a:lnTo>
                  <a:pt x="3989" y="440"/>
                </a:lnTo>
                <a:lnTo>
                  <a:pt x="4179" y="532"/>
                </a:lnTo>
                <a:close/>
                <a:moveTo>
                  <a:pt x="4096" y="558"/>
                </a:moveTo>
                <a:lnTo>
                  <a:pt x="4267" y="660"/>
                </a:lnTo>
                <a:lnTo>
                  <a:pt x="4157" y="684"/>
                </a:lnTo>
                <a:lnTo>
                  <a:pt x="3999" y="579"/>
                </a:lnTo>
                <a:lnTo>
                  <a:pt x="4096" y="558"/>
                </a:lnTo>
                <a:close/>
                <a:moveTo>
                  <a:pt x="4272" y="664"/>
                </a:moveTo>
                <a:lnTo>
                  <a:pt x="4430" y="774"/>
                </a:lnTo>
                <a:lnTo>
                  <a:pt x="4310" y="803"/>
                </a:lnTo>
                <a:lnTo>
                  <a:pt x="4162" y="688"/>
                </a:lnTo>
                <a:lnTo>
                  <a:pt x="4272" y="664"/>
                </a:lnTo>
                <a:close/>
                <a:moveTo>
                  <a:pt x="4278" y="661"/>
                </a:moveTo>
                <a:lnTo>
                  <a:pt x="4378" y="635"/>
                </a:lnTo>
                <a:lnTo>
                  <a:pt x="4548" y="743"/>
                </a:lnTo>
                <a:lnTo>
                  <a:pt x="4437" y="773"/>
                </a:lnTo>
                <a:lnTo>
                  <a:pt x="4278" y="661"/>
                </a:lnTo>
                <a:close/>
                <a:moveTo>
                  <a:pt x="4386" y="634"/>
                </a:moveTo>
                <a:lnTo>
                  <a:pt x="4470" y="608"/>
                </a:lnTo>
                <a:lnTo>
                  <a:pt x="4651" y="708"/>
                </a:lnTo>
                <a:lnTo>
                  <a:pt x="4555" y="742"/>
                </a:lnTo>
                <a:lnTo>
                  <a:pt x="4386" y="634"/>
                </a:lnTo>
                <a:close/>
                <a:moveTo>
                  <a:pt x="4273" y="508"/>
                </a:moveTo>
                <a:lnTo>
                  <a:pt x="4335" y="485"/>
                </a:lnTo>
                <a:lnTo>
                  <a:pt x="4537" y="574"/>
                </a:lnTo>
                <a:lnTo>
                  <a:pt x="4472" y="604"/>
                </a:lnTo>
                <a:lnTo>
                  <a:pt x="4273" y="508"/>
                </a:lnTo>
                <a:close/>
                <a:moveTo>
                  <a:pt x="4267" y="505"/>
                </a:moveTo>
                <a:lnTo>
                  <a:pt x="4064" y="418"/>
                </a:lnTo>
                <a:lnTo>
                  <a:pt x="4116" y="397"/>
                </a:lnTo>
                <a:lnTo>
                  <a:pt x="4329" y="482"/>
                </a:lnTo>
                <a:lnTo>
                  <a:pt x="4267" y="505"/>
                </a:lnTo>
                <a:close/>
                <a:moveTo>
                  <a:pt x="4058" y="416"/>
                </a:moveTo>
                <a:lnTo>
                  <a:pt x="3842" y="337"/>
                </a:lnTo>
                <a:lnTo>
                  <a:pt x="3885" y="324"/>
                </a:lnTo>
                <a:lnTo>
                  <a:pt x="4108" y="395"/>
                </a:lnTo>
                <a:lnTo>
                  <a:pt x="4058" y="416"/>
                </a:lnTo>
                <a:close/>
                <a:moveTo>
                  <a:pt x="4051" y="418"/>
                </a:moveTo>
                <a:lnTo>
                  <a:pt x="3991" y="437"/>
                </a:lnTo>
                <a:lnTo>
                  <a:pt x="3784" y="355"/>
                </a:lnTo>
                <a:lnTo>
                  <a:pt x="3835" y="340"/>
                </a:lnTo>
                <a:lnTo>
                  <a:pt x="4051" y="418"/>
                </a:lnTo>
                <a:close/>
                <a:moveTo>
                  <a:pt x="3983" y="438"/>
                </a:moveTo>
                <a:lnTo>
                  <a:pt x="3910" y="456"/>
                </a:lnTo>
                <a:lnTo>
                  <a:pt x="3725" y="370"/>
                </a:lnTo>
                <a:lnTo>
                  <a:pt x="3777" y="357"/>
                </a:lnTo>
                <a:lnTo>
                  <a:pt x="3983" y="438"/>
                </a:lnTo>
                <a:close/>
                <a:moveTo>
                  <a:pt x="3902" y="458"/>
                </a:moveTo>
                <a:lnTo>
                  <a:pt x="3825" y="473"/>
                </a:lnTo>
                <a:lnTo>
                  <a:pt x="3652" y="383"/>
                </a:lnTo>
                <a:lnTo>
                  <a:pt x="3718" y="372"/>
                </a:lnTo>
                <a:lnTo>
                  <a:pt x="3902" y="458"/>
                </a:lnTo>
                <a:close/>
                <a:moveTo>
                  <a:pt x="3816" y="475"/>
                </a:moveTo>
                <a:lnTo>
                  <a:pt x="3730" y="491"/>
                </a:lnTo>
                <a:lnTo>
                  <a:pt x="3575" y="397"/>
                </a:lnTo>
                <a:lnTo>
                  <a:pt x="3644" y="384"/>
                </a:lnTo>
                <a:lnTo>
                  <a:pt x="3816" y="475"/>
                </a:lnTo>
                <a:close/>
                <a:moveTo>
                  <a:pt x="3722" y="492"/>
                </a:moveTo>
                <a:lnTo>
                  <a:pt x="3625" y="504"/>
                </a:lnTo>
                <a:lnTo>
                  <a:pt x="3492" y="408"/>
                </a:lnTo>
                <a:lnTo>
                  <a:pt x="3566" y="399"/>
                </a:lnTo>
                <a:lnTo>
                  <a:pt x="3722" y="492"/>
                </a:lnTo>
                <a:close/>
                <a:moveTo>
                  <a:pt x="3616" y="505"/>
                </a:moveTo>
                <a:lnTo>
                  <a:pt x="3516" y="518"/>
                </a:lnTo>
                <a:lnTo>
                  <a:pt x="3404" y="418"/>
                </a:lnTo>
                <a:lnTo>
                  <a:pt x="3484" y="410"/>
                </a:lnTo>
                <a:lnTo>
                  <a:pt x="3616" y="505"/>
                </a:lnTo>
                <a:close/>
                <a:moveTo>
                  <a:pt x="3508" y="519"/>
                </a:moveTo>
                <a:lnTo>
                  <a:pt x="3402" y="526"/>
                </a:lnTo>
                <a:lnTo>
                  <a:pt x="3308" y="426"/>
                </a:lnTo>
                <a:lnTo>
                  <a:pt x="3397" y="418"/>
                </a:lnTo>
                <a:lnTo>
                  <a:pt x="3508" y="519"/>
                </a:lnTo>
                <a:close/>
                <a:moveTo>
                  <a:pt x="3490" y="642"/>
                </a:moveTo>
                <a:lnTo>
                  <a:pt x="3351" y="651"/>
                </a:lnTo>
                <a:lnTo>
                  <a:pt x="3285" y="540"/>
                </a:lnTo>
                <a:lnTo>
                  <a:pt x="3395" y="531"/>
                </a:lnTo>
                <a:lnTo>
                  <a:pt x="3490" y="642"/>
                </a:lnTo>
                <a:close/>
                <a:moveTo>
                  <a:pt x="3414" y="778"/>
                </a:moveTo>
                <a:lnTo>
                  <a:pt x="3247" y="785"/>
                </a:lnTo>
                <a:lnTo>
                  <a:pt x="3205" y="662"/>
                </a:lnTo>
                <a:lnTo>
                  <a:pt x="3345" y="655"/>
                </a:lnTo>
                <a:lnTo>
                  <a:pt x="3414" y="778"/>
                </a:lnTo>
                <a:close/>
                <a:moveTo>
                  <a:pt x="3352" y="654"/>
                </a:moveTo>
                <a:lnTo>
                  <a:pt x="3492" y="645"/>
                </a:lnTo>
                <a:lnTo>
                  <a:pt x="3575" y="765"/>
                </a:lnTo>
                <a:lnTo>
                  <a:pt x="3421" y="778"/>
                </a:lnTo>
                <a:lnTo>
                  <a:pt x="3352" y="654"/>
                </a:lnTo>
                <a:close/>
                <a:moveTo>
                  <a:pt x="3500" y="645"/>
                </a:moveTo>
                <a:lnTo>
                  <a:pt x="3622" y="634"/>
                </a:lnTo>
                <a:lnTo>
                  <a:pt x="3734" y="751"/>
                </a:lnTo>
                <a:lnTo>
                  <a:pt x="3583" y="765"/>
                </a:lnTo>
                <a:lnTo>
                  <a:pt x="3500" y="645"/>
                </a:lnTo>
                <a:close/>
                <a:moveTo>
                  <a:pt x="3630" y="634"/>
                </a:moveTo>
                <a:lnTo>
                  <a:pt x="3759" y="618"/>
                </a:lnTo>
                <a:lnTo>
                  <a:pt x="3884" y="734"/>
                </a:lnTo>
                <a:lnTo>
                  <a:pt x="3743" y="751"/>
                </a:lnTo>
                <a:lnTo>
                  <a:pt x="3630" y="634"/>
                </a:lnTo>
                <a:close/>
                <a:moveTo>
                  <a:pt x="3766" y="617"/>
                </a:moveTo>
                <a:lnTo>
                  <a:pt x="3881" y="601"/>
                </a:lnTo>
                <a:lnTo>
                  <a:pt x="4020" y="709"/>
                </a:lnTo>
                <a:lnTo>
                  <a:pt x="3891" y="732"/>
                </a:lnTo>
                <a:lnTo>
                  <a:pt x="3766" y="617"/>
                </a:lnTo>
                <a:close/>
                <a:moveTo>
                  <a:pt x="3890" y="600"/>
                </a:moveTo>
                <a:lnTo>
                  <a:pt x="3992" y="580"/>
                </a:lnTo>
                <a:lnTo>
                  <a:pt x="4150" y="687"/>
                </a:lnTo>
                <a:lnTo>
                  <a:pt x="4029" y="708"/>
                </a:lnTo>
                <a:lnTo>
                  <a:pt x="3890" y="600"/>
                </a:lnTo>
                <a:close/>
                <a:moveTo>
                  <a:pt x="4155" y="689"/>
                </a:moveTo>
                <a:lnTo>
                  <a:pt x="4302" y="805"/>
                </a:lnTo>
                <a:lnTo>
                  <a:pt x="4167" y="830"/>
                </a:lnTo>
                <a:lnTo>
                  <a:pt x="4032" y="711"/>
                </a:lnTo>
                <a:lnTo>
                  <a:pt x="4155" y="689"/>
                </a:lnTo>
                <a:close/>
                <a:moveTo>
                  <a:pt x="4306" y="808"/>
                </a:moveTo>
                <a:lnTo>
                  <a:pt x="4445" y="929"/>
                </a:lnTo>
                <a:lnTo>
                  <a:pt x="4291" y="959"/>
                </a:lnTo>
                <a:lnTo>
                  <a:pt x="4171" y="834"/>
                </a:lnTo>
                <a:lnTo>
                  <a:pt x="4306" y="808"/>
                </a:lnTo>
                <a:close/>
                <a:moveTo>
                  <a:pt x="4313" y="806"/>
                </a:moveTo>
                <a:lnTo>
                  <a:pt x="4435" y="778"/>
                </a:lnTo>
                <a:lnTo>
                  <a:pt x="4589" y="894"/>
                </a:lnTo>
                <a:lnTo>
                  <a:pt x="4452" y="926"/>
                </a:lnTo>
                <a:lnTo>
                  <a:pt x="4313" y="806"/>
                </a:lnTo>
                <a:close/>
                <a:moveTo>
                  <a:pt x="4441" y="775"/>
                </a:moveTo>
                <a:lnTo>
                  <a:pt x="4553" y="747"/>
                </a:lnTo>
                <a:lnTo>
                  <a:pt x="4712" y="857"/>
                </a:lnTo>
                <a:lnTo>
                  <a:pt x="4597" y="893"/>
                </a:lnTo>
                <a:lnTo>
                  <a:pt x="4441" y="775"/>
                </a:lnTo>
                <a:close/>
                <a:moveTo>
                  <a:pt x="4560" y="745"/>
                </a:moveTo>
                <a:lnTo>
                  <a:pt x="4656" y="711"/>
                </a:lnTo>
                <a:lnTo>
                  <a:pt x="4820" y="818"/>
                </a:lnTo>
                <a:lnTo>
                  <a:pt x="4718" y="855"/>
                </a:lnTo>
                <a:lnTo>
                  <a:pt x="4560" y="745"/>
                </a:lnTo>
                <a:close/>
                <a:moveTo>
                  <a:pt x="4824" y="822"/>
                </a:moveTo>
                <a:lnTo>
                  <a:pt x="4972" y="935"/>
                </a:lnTo>
                <a:lnTo>
                  <a:pt x="4861" y="974"/>
                </a:lnTo>
                <a:lnTo>
                  <a:pt x="4723" y="859"/>
                </a:lnTo>
                <a:lnTo>
                  <a:pt x="4824" y="822"/>
                </a:lnTo>
                <a:close/>
                <a:moveTo>
                  <a:pt x="4830" y="819"/>
                </a:moveTo>
                <a:lnTo>
                  <a:pt x="4913" y="781"/>
                </a:lnTo>
                <a:lnTo>
                  <a:pt x="5068" y="888"/>
                </a:lnTo>
                <a:lnTo>
                  <a:pt x="4978" y="932"/>
                </a:lnTo>
                <a:lnTo>
                  <a:pt x="4830" y="819"/>
                </a:lnTo>
                <a:close/>
                <a:moveTo>
                  <a:pt x="4826" y="816"/>
                </a:moveTo>
                <a:lnTo>
                  <a:pt x="4662" y="709"/>
                </a:lnTo>
                <a:lnTo>
                  <a:pt x="4739" y="676"/>
                </a:lnTo>
                <a:lnTo>
                  <a:pt x="4908" y="779"/>
                </a:lnTo>
                <a:lnTo>
                  <a:pt x="4826" y="816"/>
                </a:lnTo>
                <a:close/>
                <a:moveTo>
                  <a:pt x="4657" y="705"/>
                </a:moveTo>
                <a:lnTo>
                  <a:pt x="4476" y="606"/>
                </a:lnTo>
                <a:lnTo>
                  <a:pt x="4543" y="577"/>
                </a:lnTo>
                <a:lnTo>
                  <a:pt x="4734" y="673"/>
                </a:lnTo>
                <a:lnTo>
                  <a:pt x="4657" y="705"/>
                </a:lnTo>
                <a:close/>
                <a:moveTo>
                  <a:pt x="4341" y="482"/>
                </a:moveTo>
                <a:lnTo>
                  <a:pt x="4392" y="456"/>
                </a:lnTo>
                <a:lnTo>
                  <a:pt x="4603" y="541"/>
                </a:lnTo>
                <a:lnTo>
                  <a:pt x="4543" y="572"/>
                </a:lnTo>
                <a:lnTo>
                  <a:pt x="4341" y="482"/>
                </a:lnTo>
                <a:close/>
                <a:moveTo>
                  <a:pt x="4335" y="480"/>
                </a:moveTo>
                <a:lnTo>
                  <a:pt x="4122" y="395"/>
                </a:lnTo>
                <a:lnTo>
                  <a:pt x="4166" y="375"/>
                </a:lnTo>
                <a:lnTo>
                  <a:pt x="4386" y="454"/>
                </a:lnTo>
                <a:lnTo>
                  <a:pt x="4335" y="480"/>
                </a:lnTo>
                <a:close/>
                <a:moveTo>
                  <a:pt x="4114" y="393"/>
                </a:moveTo>
                <a:lnTo>
                  <a:pt x="3891" y="321"/>
                </a:lnTo>
                <a:lnTo>
                  <a:pt x="3928" y="305"/>
                </a:lnTo>
                <a:lnTo>
                  <a:pt x="4159" y="373"/>
                </a:lnTo>
                <a:lnTo>
                  <a:pt x="4114" y="393"/>
                </a:lnTo>
                <a:close/>
                <a:moveTo>
                  <a:pt x="3885" y="319"/>
                </a:moveTo>
                <a:lnTo>
                  <a:pt x="3657" y="255"/>
                </a:lnTo>
                <a:lnTo>
                  <a:pt x="3680" y="245"/>
                </a:lnTo>
                <a:lnTo>
                  <a:pt x="3921" y="303"/>
                </a:lnTo>
                <a:lnTo>
                  <a:pt x="3885" y="319"/>
                </a:lnTo>
                <a:close/>
                <a:moveTo>
                  <a:pt x="3649" y="254"/>
                </a:moveTo>
                <a:lnTo>
                  <a:pt x="3414" y="201"/>
                </a:lnTo>
                <a:lnTo>
                  <a:pt x="3427" y="195"/>
                </a:lnTo>
                <a:lnTo>
                  <a:pt x="3673" y="244"/>
                </a:lnTo>
                <a:lnTo>
                  <a:pt x="3649" y="254"/>
                </a:lnTo>
                <a:close/>
                <a:moveTo>
                  <a:pt x="3651" y="258"/>
                </a:moveTo>
                <a:lnTo>
                  <a:pt x="3878" y="321"/>
                </a:lnTo>
                <a:lnTo>
                  <a:pt x="3835" y="335"/>
                </a:lnTo>
                <a:lnTo>
                  <a:pt x="3616" y="267"/>
                </a:lnTo>
                <a:lnTo>
                  <a:pt x="3651" y="258"/>
                </a:lnTo>
                <a:close/>
                <a:moveTo>
                  <a:pt x="3827" y="337"/>
                </a:moveTo>
                <a:lnTo>
                  <a:pt x="3778" y="352"/>
                </a:lnTo>
                <a:lnTo>
                  <a:pt x="3575" y="280"/>
                </a:lnTo>
                <a:lnTo>
                  <a:pt x="3609" y="270"/>
                </a:lnTo>
                <a:lnTo>
                  <a:pt x="3827" y="337"/>
                </a:lnTo>
                <a:close/>
                <a:moveTo>
                  <a:pt x="3771" y="355"/>
                </a:moveTo>
                <a:lnTo>
                  <a:pt x="3719" y="368"/>
                </a:lnTo>
                <a:lnTo>
                  <a:pt x="3524" y="291"/>
                </a:lnTo>
                <a:lnTo>
                  <a:pt x="3566" y="282"/>
                </a:lnTo>
                <a:lnTo>
                  <a:pt x="3771" y="355"/>
                </a:lnTo>
                <a:close/>
                <a:moveTo>
                  <a:pt x="3711" y="369"/>
                </a:moveTo>
                <a:lnTo>
                  <a:pt x="3647" y="380"/>
                </a:lnTo>
                <a:lnTo>
                  <a:pt x="3470" y="303"/>
                </a:lnTo>
                <a:lnTo>
                  <a:pt x="3516" y="293"/>
                </a:lnTo>
                <a:lnTo>
                  <a:pt x="3711" y="369"/>
                </a:lnTo>
                <a:close/>
                <a:moveTo>
                  <a:pt x="3638" y="381"/>
                </a:moveTo>
                <a:lnTo>
                  <a:pt x="3568" y="395"/>
                </a:lnTo>
                <a:lnTo>
                  <a:pt x="3414" y="313"/>
                </a:lnTo>
                <a:lnTo>
                  <a:pt x="3462" y="304"/>
                </a:lnTo>
                <a:lnTo>
                  <a:pt x="3638" y="381"/>
                </a:lnTo>
                <a:close/>
                <a:moveTo>
                  <a:pt x="3561" y="396"/>
                </a:moveTo>
                <a:lnTo>
                  <a:pt x="3487" y="406"/>
                </a:lnTo>
                <a:lnTo>
                  <a:pt x="3349" y="321"/>
                </a:lnTo>
                <a:lnTo>
                  <a:pt x="3405" y="314"/>
                </a:lnTo>
                <a:lnTo>
                  <a:pt x="3561" y="396"/>
                </a:lnTo>
                <a:close/>
                <a:moveTo>
                  <a:pt x="3479" y="407"/>
                </a:moveTo>
                <a:lnTo>
                  <a:pt x="3400" y="415"/>
                </a:lnTo>
                <a:lnTo>
                  <a:pt x="3282" y="328"/>
                </a:lnTo>
                <a:lnTo>
                  <a:pt x="3340" y="323"/>
                </a:lnTo>
                <a:lnTo>
                  <a:pt x="3479" y="407"/>
                </a:lnTo>
                <a:close/>
                <a:moveTo>
                  <a:pt x="3392" y="416"/>
                </a:moveTo>
                <a:lnTo>
                  <a:pt x="3305" y="422"/>
                </a:lnTo>
                <a:lnTo>
                  <a:pt x="3213" y="332"/>
                </a:lnTo>
                <a:lnTo>
                  <a:pt x="3274" y="328"/>
                </a:lnTo>
                <a:lnTo>
                  <a:pt x="3392" y="416"/>
                </a:lnTo>
                <a:close/>
                <a:moveTo>
                  <a:pt x="3393" y="527"/>
                </a:moveTo>
                <a:lnTo>
                  <a:pt x="3282" y="536"/>
                </a:lnTo>
                <a:lnTo>
                  <a:pt x="3215" y="433"/>
                </a:lnTo>
                <a:lnTo>
                  <a:pt x="3300" y="427"/>
                </a:lnTo>
                <a:lnTo>
                  <a:pt x="3393" y="527"/>
                </a:lnTo>
                <a:close/>
                <a:moveTo>
                  <a:pt x="3343" y="651"/>
                </a:moveTo>
                <a:lnTo>
                  <a:pt x="3204" y="659"/>
                </a:lnTo>
                <a:lnTo>
                  <a:pt x="3161" y="546"/>
                </a:lnTo>
                <a:lnTo>
                  <a:pt x="3276" y="541"/>
                </a:lnTo>
                <a:lnTo>
                  <a:pt x="3343" y="651"/>
                </a:lnTo>
                <a:close/>
                <a:moveTo>
                  <a:pt x="3240" y="785"/>
                </a:moveTo>
                <a:lnTo>
                  <a:pt x="3078" y="790"/>
                </a:lnTo>
                <a:lnTo>
                  <a:pt x="3058" y="667"/>
                </a:lnTo>
                <a:lnTo>
                  <a:pt x="3198" y="662"/>
                </a:lnTo>
                <a:lnTo>
                  <a:pt x="3240" y="785"/>
                </a:lnTo>
                <a:close/>
                <a:moveTo>
                  <a:pt x="3085" y="925"/>
                </a:moveTo>
                <a:lnTo>
                  <a:pt x="2893" y="926"/>
                </a:lnTo>
                <a:lnTo>
                  <a:pt x="2898" y="796"/>
                </a:lnTo>
                <a:lnTo>
                  <a:pt x="3070" y="794"/>
                </a:lnTo>
                <a:lnTo>
                  <a:pt x="3085" y="925"/>
                </a:lnTo>
                <a:close/>
                <a:moveTo>
                  <a:pt x="2044" y="611"/>
                </a:moveTo>
                <a:lnTo>
                  <a:pt x="1933" y="592"/>
                </a:lnTo>
                <a:lnTo>
                  <a:pt x="2089" y="492"/>
                </a:lnTo>
                <a:lnTo>
                  <a:pt x="2184" y="504"/>
                </a:lnTo>
                <a:lnTo>
                  <a:pt x="2044" y="611"/>
                </a:lnTo>
                <a:close/>
                <a:moveTo>
                  <a:pt x="2192" y="505"/>
                </a:moveTo>
                <a:lnTo>
                  <a:pt x="2290" y="519"/>
                </a:lnTo>
                <a:lnTo>
                  <a:pt x="2167" y="627"/>
                </a:lnTo>
                <a:lnTo>
                  <a:pt x="2052" y="612"/>
                </a:lnTo>
                <a:lnTo>
                  <a:pt x="2192" y="505"/>
                </a:lnTo>
                <a:close/>
                <a:moveTo>
                  <a:pt x="1925" y="591"/>
                </a:moveTo>
                <a:lnTo>
                  <a:pt x="1822" y="573"/>
                </a:lnTo>
                <a:lnTo>
                  <a:pt x="1996" y="476"/>
                </a:lnTo>
                <a:lnTo>
                  <a:pt x="2081" y="491"/>
                </a:lnTo>
                <a:lnTo>
                  <a:pt x="1925" y="591"/>
                </a:lnTo>
                <a:close/>
                <a:moveTo>
                  <a:pt x="1711" y="552"/>
                </a:moveTo>
                <a:lnTo>
                  <a:pt x="1530" y="655"/>
                </a:lnTo>
                <a:lnTo>
                  <a:pt x="1434" y="627"/>
                </a:lnTo>
                <a:lnTo>
                  <a:pt x="1623" y="530"/>
                </a:lnTo>
                <a:lnTo>
                  <a:pt x="1711" y="552"/>
                </a:lnTo>
                <a:close/>
                <a:moveTo>
                  <a:pt x="1630" y="527"/>
                </a:moveTo>
                <a:lnTo>
                  <a:pt x="1831" y="437"/>
                </a:lnTo>
                <a:lnTo>
                  <a:pt x="1898" y="454"/>
                </a:lnTo>
                <a:lnTo>
                  <a:pt x="1717" y="548"/>
                </a:lnTo>
                <a:lnTo>
                  <a:pt x="1630" y="527"/>
                </a:lnTo>
                <a:close/>
                <a:moveTo>
                  <a:pt x="1533" y="660"/>
                </a:moveTo>
                <a:lnTo>
                  <a:pt x="1641" y="683"/>
                </a:lnTo>
                <a:lnTo>
                  <a:pt x="1485" y="797"/>
                </a:lnTo>
                <a:lnTo>
                  <a:pt x="1365" y="767"/>
                </a:lnTo>
                <a:lnTo>
                  <a:pt x="1533" y="660"/>
                </a:lnTo>
                <a:close/>
                <a:moveTo>
                  <a:pt x="1538" y="656"/>
                </a:moveTo>
                <a:lnTo>
                  <a:pt x="1718" y="553"/>
                </a:lnTo>
                <a:lnTo>
                  <a:pt x="1809" y="574"/>
                </a:lnTo>
                <a:lnTo>
                  <a:pt x="1644" y="681"/>
                </a:lnTo>
                <a:lnTo>
                  <a:pt x="1538" y="656"/>
                </a:lnTo>
                <a:close/>
                <a:moveTo>
                  <a:pt x="1817" y="575"/>
                </a:moveTo>
                <a:lnTo>
                  <a:pt x="1920" y="595"/>
                </a:lnTo>
                <a:lnTo>
                  <a:pt x="1773" y="705"/>
                </a:lnTo>
                <a:lnTo>
                  <a:pt x="1653" y="682"/>
                </a:lnTo>
                <a:lnTo>
                  <a:pt x="1817" y="575"/>
                </a:lnTo>
                <a:close/>
                <a:moveTo>
                  <a:pt x="1815" y="570"/>
                </a:moveTo>
                <a:lnTo>
                  <a:pt x="1724" y="551"/>
                </a:lnTo>
                <a:lnTo>
                  <a:pt x="1906" y="456"/>
                </a:lnTo>
                <a:lnTo>
                  <a:pt x="1988" y="475"/>
                </a:lnTo>
                <a:lnTo>
                  <a:pt x="1815" y="570"/>
                </a:lnTo>
                <a:close/>
                <a:moveTo>
                  <a:pt x="1904" y="451"/>
                </a:moveTo>
                <a:lnTo>
                  <a:pt x="1837" y="434"/>
                </a:lnTo>
                <a:lnTo>
                  <a:pt x="2048" y="353"/>
                </a:lnTo>
                <a:lnTo>
                  <a:pt x="2096" y="366"/>
                </a:lnTo>
                <a:lnTo>
                  <a:pt x="1904" y="451"/>
                </a:lnTo>
                <a:close/>
                <a:moveTo>
                  <a:pt x="1830" y="432"/>
                </a:moveTo>
                <a:lnTo>
                  <a:pt x="1767" y="413"/>
                </a:lnTo>
                <a:lnTo>
                  <a:pt x="1988" y="337"/>
                </a:lnTo>
                <a:lnTo>
                  <a:pt x="2041" y="352"/>
                </a:lnTo>
                <a:lnTo>
                  <a:pt x="1830" y="432"/>
                </a:lnTo>
                <a:close/>
                <a:moveTo>
                  <a:pt x="1823" y="434"/>
                </a:moveTo>
                <a:lnTo>
                  <a:pt x="1622" y="525"/>
                </a:lnTo>
                <a:lnTo>
                  <a:pt x="1552" y="502"/>
                </a:lnTo>
                <a:lnTo>
                  <a:pt x="1760" y="416"/>
                </a:lnTo>
                <a:lnTo>
                  <a:pt x="1823" y="434"/>
                </a:lnTo>
                <a:close/>
                <a:moveTo>
                  <a:pt x="1617" y="527"/>
                </a:moveTo>
                <a:lnTo>
                  <a:pt x="1427" y="624"/>
                </a:lnTo>
                <a:lnTo>
                  <a:pt x="1345" y="600"/>
                </a:lnTo>
                <a:lnTo>
                  <a:pt x="1546" y="504"/>
                </a:lnTo>
                <a:lnTo>
                  <a:pt x="1617" y="527"/>
                </a:lnTo>
                <a:close/>
                <a:moveTo>
                  <a:pt x="1430" y="629"/>
                </a:moveTo>
                <a:lnTo>
                  <a:pt x="1525" y="657"/>
                </a:lnTo>
                <a:lnTo>
                  <a:pt x="1357" y="765"/>
                </a:lnTo>
                <a:lnTo>
                  <a:pt x="1252" y="736"/>
                </a:lnTo>
                <a:lnTo>
                  <a:pt x="1430" y="629"/>
                </a:lnTo>
                <a:close/>
                <a:moveTo>
                  <a:pt x="1352" y="768"/>
                </a:moveTo>
                <a:lnTo>
                  <a:pt x="1195" y="884"/>
                </a:lnTo>
                <a:lnTo>
                  <a:pt x="1080" y="851"/>
                </a:lnTo>
                <a:lnTo>
                  <a:pt x="1248" y="738"/>
                </a:lnTo>
                <a:lnTo>
                  <a:pt x="1352" y="768"/>
                </a:lnTo>
                <a:close/>
                <a:moveTo>
                  <a:pt x="1360" y="770"/>
                </a:moveTo>
                <a:lnTo>
                  <a:pt x="1480" y="800"/>
                </a:lnTo>
                <a:lnTo>
                  <a:pt x="1336" y="920"/>
                </a:lnTo>
                <a:lnTo>
                  <a:pt x="1201" y="887"/>
                </a:lnTo>
                <a:lnTo>
                  <a:pt x="1360" y="770"/>
                </a:lnTo>
                <a:close/>
                <a:moveTo>
                  <a:pt x="1487" y="802"/>
                </a:moveTo>
                <a:lnTo>
                  <a:pt x="1626" y="828"/>
                </a:lnTo>
                <a:lnTo>
                  <a:pt x="1495" y="952"/>
                </a:lnTo>
                <a:lnTo>
                  <a:pt x="1344" y="921"/>
                </a:lnTo>
                <a:lnTo>
                  <a:pt x="1487" y="802"/>
                </a:lnTo>
                <a:close/>
                <a:moveTo>
                  <a:pt x="1492" y="799"/>
                </a:moveTo>
                <a:lnTo>
                  <a:pt x="1648" y="686"/>
                </a:lnTo>
                <a:lnTo>
                  <a:pt x="1769" y="708"/>
                </a:lnTo>
                <a:lnTo>
                  <a:pt x="1630" y="826"/>
                </a:lnTo>
                <a:lnTo>
                  <a:pt x="1492" y="799"/>
                </a:lnTo>
                <a:close/>
                <a:moveTo>
                  <a:pt x="1777" y="710"/>
                </a:moveTo>
                <a:lnTo>
                  <a:pt x="1902" y="730"/>
                </a:lnTo>
                <a:lnTo>
                  <a:pt x="1779" y="849"/>
                </a:lnTo>
                <a:lnTo>
                  <a:pt x="1637" y="827"/>
                </a:lnTo>
                <a:lnTo>
                  <a:pt x="1777" y="710"/>
                </a:lnTo>
                <a:close/>
                <a:moveTo>
                  <a:pt x="1781" y="707"/>
                </a:moveTo>
                <a:lnTo>
                  <a:pt x="1929" y="596"/>
                </a:lnTo>
                <a:lnTo>
                  <a:pt x="2039" y="613"/>
                </a:lnTo>
                <a:lnTo>
                  <a:pt x="1906" y="727"/>
                </a:lnTo>
                <a:lnTo>
                  <a:pt x="1781" y="707"/>
                </a:lnTo>
                <a:close/>
                <a:moveTo>
                  <a:pt x="2048" y="615"/>
                </a:moveTo>
                <a:lnTo>
                  <a:pt x="2163" y="630"/>
                </a:lnTo>
                <a:lnTo>
                  <a:pt x="2057" y="746"/>
                </a:lnTo>
                <a:lnTo>
                  <a:pt x="1913" y="727"/>
                </a:lnTo>
                <a:lnTo>
                  <a:pt x="2048" y="615"/>
                </a:lnTo>
                <a:close/>
                <a:moveTo>
                  <a:pt x="2172" y="632"/>
                </a:moveTo>
                <a:lnTo>
                  <a:pt x="2303" y="642"/>
                </a:lnTo>
                <a:lnTo>
                  <a:pt x="2211" y="761"/>
                </a:lnTo>
                <a:lnTo>
                  <a:pt x="2064" y="746"/>
                </a:lnTo>
                <a:lnTo>
                  <a:pt x="2172" y="632"/>
                </a:lnTo>
                <a:close/>
                <a:moveTo>
                  <a:pt x="2176" y="628"/>
                </a:moveTo>
                <a:lnTo>
                  <a:pt x="2298" y="519"/>
                </a:lnTo>
                <a:lnTo>
                  <a:pt x="2408" y="530"/>
                </a:lnTo>
                <a:lnTo>
                  <a:pt x="2307" y="638"/>
                </a:lnTo>
                <a:lnTo>
                  <a:pt x="2176" y="628"/>
                </a:lnTo>
                <a:close/>
                <a:moveTo>
                  <a:pt x="2415" y="530"/>
                </a:moveTo>
                <a:lnTo>
                  <a:pt x="2527" y="538"/>
                </a:lnTo>
                <a:lnTo>
                  <a:pt x="2452" y="649"/>
                </a:lnTo>
                <a:lnTo>
                  <a:pt x="2314" y="639"/>
                </a:lnTo>
                <a:lnTo>
                  <a:pt x="2415" y="530"/>
                </a:lnTo>
                <a:close/>
                <a:moveTo>
                  <a:pt x="2534" y="538"/>
                </a:moveTo>
                <a:lnTo>
                  <a:pt x="2647" y="543"/>
                </a:lnTo>
                <a:lnTo>
                  <a:pt x="2594" y="657"/>
                </a:lnTo>
                <a:lnTo>
                  <a:pt x="2459" y="650"/>
                </a:lnTo>
                <a:lnTo>
                  <a:pt x="2534" y="538"/>
                </a:lnTo>
                <a:close/>
                <a:moveTo>
                  <a:pt x="2654" y="545"/>
                </a:moveTo>
                <a:lnTo>
                  <a:pt x="2771" y="548"/>
                </a:lnTo>
                <a:lnTo>
                  <a:pt x="2750" y="662"/>
                </a:lnTo>
                <a:lnTo>
                  <a:pt x="2603" y="657"/>
                </a:lnTo>
                <a:lnTo>
                  <a:pt x="2654" y="545"/>
                </a:lnTo>
                <a:close/>
                <a:moveTo>
                  <a:pt x="2657" y="541"/>
                </a:moveTo>
                <a:lnTo>
                  <a:pt x="2708" y="437"/>
                </a:lnTo>
                <a:lnTo>
                  <a:pt x="2800" y="440"/>
                </a:lnTo>
                <a:lnTo>
                  <a:pt x="2772" y="545"/>
                </a:lnTo>
                <a:lnTo>
                  <a:pt x="2657" y="541"/>
                </a:lnTo>
                <a:close/>
                <a:moveTo>
                  <a:pt x="2648" y="540"/>
                </a:moveTo>
                <a:lnTo>
                  <a:pt x="2536" y="535"/>
                </a:lnTo>
                <a:lnTo>
                  <a:pt x="2612" y="433"/>
                </a:lnTo>
                <a:lnTo>
                  <a:pt x="2701" y="437"/>
                </a:lnTo>
                <a:lnTo>
                  <a:pt x="2648" y="540"/>
                </a:lnTo>
                <a:close/>
                <a:moveTo>
                  <a:pt x="2529" y="535"/>
                </a:moveTo>
                <a:lnTo>
                  <a:pt x="2419" y="527"/>
                </a:lnTo>
                <a:lnTo>
                  <a:pt x="2518" y="424"/>
                </a:lnTo>
                <a:lnTo>
                  <a:pt x="2604" y="433"/>
                </a:lnTo>
                <a:lnTo>
                  <a:pt x="2529" y="535"/>
                </a:lnTo>
                <a:close/>
                <a:moveTo>
                  <a:pt x="2410" y="526"/>
                </a:moveTo>
                <a:lnTo>
                  <a:pt x="2302" y="516"/>
                </a:lnTo>
                <a:lnTo>
                  <a:pt x="2421" y="417"/>
                </a:lnTo>
                <a:lnTo>
                  <a:pt x="2511" y="424"/>
                </a:lnTo>
                <a:lnTo>
                  <a:pt x="2410" y="526"/>
                </a:lnTo>
                <a:close/>
                <a:moveTo>
                  <a:pt x="2293" y="515"/>
                </a:moveTo>
                <a:lnTo>
                  <a:pt x="2197" y="502"/>
                </a:lnTo>
                <a:lnTo>
                  <a:pt x="2335" y="407"/>
                </a:lnTo>
                <a:lnTo>
                  <a:pt x="2414" y="417"/>
                </a:lnTo>
                <a:lnTo>
                  <a:pt x="2293" y="515"/>
                </a:lnTo>
                <a:close/>
                <a:moveTo>
                  <a:pt x="2188" y="500"/>
                </a:moveTo>
                <a:lnTo>
                  <a:pt x="2093" y="488"/>
                </a:lnTo>
                <a:lnTo>
                  <a:pt x="2257" y="395"/>
                </a:lnTo>
                <a:lnTo>
                  <a:pt x="2327" y="406"/>
                </a:lnTo>
                <a:lnTo>
                  <a:pt x="2188" y="500"/>
                </a:lnTo>
                <a:close/>
                <a:moveTo>
                  <a:pt x="2086" y="487"/>
                </a:moveTo>
                <a:lnTo>
                  <a:pt x="2001" y="472"/>
                </a:lnTo>
                <a:lnTo>
                  <a:pt x="2178" y="381"/>
                </a:lnTo>
                <a:lnTo>
                  <a:pt x="2248" y="394"/>
                </a:lnTo>
                <a:lnTo>
                  <a:pt x="2086" y="487"/>
                </a:lnTo>
                <a:close/>
                <a:moveTo>
                  <a:pt x="1994" y="471"/>
                </a:moveTo>
                <a:lnTo>
                  <a:pt x="1912" y="454"/>
                </a:lnTo>
                <a:lnTo>
                  <a:pt x="2103" y="368"/>
                </a:lnTo>
                <a:lnTo>
                  <a:pt x="2171" y="380"/>
                </a:lnTo>
                <a:lnTo>
                  <a:pt x="1994" y="471"/>
                </a:lnTo>
                <a:close/>
                <a:moveTo>
                  <a:pt x="2102" y="363"/>
                </a:moveTo>
                <a:lnTo>
                  <a:pt x="2055" y="351"/>
                </a:lnTo>
                <a:lnTo>
                  <a:pt x="2260" y="280"/>
                </a:lnTo>
                <a:lnTo>
                  <a:pt x="2303" y="289"/>
                </a:lnTo>
                <a:lnTo>
                  <a:pt x="2102" y="363"/>
                </a:lnTo>
                <a:close/>
                <a:moveTo>
                  <a:pt x="2047" y="350"/>
                </a:moveTo>
                <a:lnTo>
                  <a:pt x="1995" y="335"/>
                </a:lnTo>
                <a:lnTo>
                  <a:pt x="2217" y="266"/>
                </a:lnTo>
                <a:lnTo>
                  <a:pt x="2253" y="277"/>
                </a:lnTo>
                <a:lnTo>
                  <a:pt x="2047" y="350"/>
                </a:lnTo>
                <a:close/>
                <a:moveTo>
                  <a:pt x="1988" y="332"/>
                </a:moveTo>
                <a:lnTo>
                  <a:pt x="1947" y="316"/>
                </a:lnTo>
                <a:lnTo>
                  <a:pt x="2182" y="255"/>
                </a:lnTo>
                <a:lnTo>
                  <a:pt x="2210" y="264"/>
                </a:lnTo>
                <a:lnTo>
                  <a:pt x="1988" y="332"/>
                </a:lnTo>
                <a:close/>
                <a:moveTo>
                  <a:pt x="1981" y="335"/>
                </a:moveTo>
                <a:lnTo>
                  <a:pt x="1760" y="412"/>
                </a:lnTo>
                <a:lnTo>
                  <a:pt x="1713" y="391"/>
                </a:lnTo>
                <a:lnTo>
                  <a:pt x="1940" y="319"/>
                </a:lnTo>
                <a:lnTo>
                  <a:pt x="1981" y="335"/>
                </a:lnTo>
                <a:close/>
                <a:moveTo>
                  <a:pt x="1707" y="389"/>
                </a:moveTo>
                <a:lnTo>
                  <a:pt x="1665" y="369"/>
                </a:lnTo>
                <a:lnTo>
                  <a:pt x="1903" y="301"/>
                </a:lnTo>
                <a:lnTo>
                  <a:pt x="1935" y="316"/>
                </a:lnTo>
                <a:lnTo>
                  <a:pt x="1707" y="389"/>
                </a:lnTo>
                <a:close/>
                <a:moveTo>
                  <a:pt x="1754" y="415"/>
                </a:moveTo>
                <a:lnTo>
                  <a:pt x="1546" y="499"/>
                </a:lnTo>
                <a:lnTo>
                  <a:pt x="1487" y="476"/>
                </a:lnTo>
                <a:lnTo>
                  <a:pt x="1706" y="394"/>
                </a:lnTo>
                <a:lnTo>
                  <a:pt x="1754" y="415"/>
                </a:lnTo>
                <a:close/>
                <a:moveTo>
                  <a:pt x="1540" y="502"/>
                </a:moveTo>
                <a:lnTo>
                  <a:pt x="1339" y="597"/>
                </a:lnTo>
                <a:lnTo>
                  <a:pt x="1271" y="567"/>
                </a:lnTo>
                <a:lnTo>
                  <a:pt x="1481" y="478"/>
                </a:lnTo>
                <a:lnTo>
                  <a:pt x="1540" y="502"/>
                </a:lnTo>
                <a:close/>
                <a:moveTo>
                  <a:pt x="1340" y="602"/>
                </a:moveTo>
                <a:lnTo>
                  <a:pt x="1422" y="627"/>
                </a:lnTo>
                <a:lnTo>
                  <a:pt x="1246" y="734"/>
                </a:lnTo>
                <a:lnTo>
                  <a:pt x="1152" y="700"/>
                </a:lnTo>
                <a:lnTo>
                  <a:pt x="1340" y="602"/>
                </a:lnTo>
                <a:close/>
                <a:moveTo>
                  <a:pt x="1241" y="737"/>
                </a:moveTo>
                <a:lnTo>
                  <a:pt x="1072" y="849"/>
                </a:lnTo>
                <a:lnTo>
                  <a:pt x="973" y="810"/>
                </a:lnTo>
                <a:lnTo>
                  <a:pt x="1147" y="703"/>
                </a:lnTo>
                <a:lnTo>
                  <a:pt x="1241" y="737"/>
                </a:lnTo>
                <a:close/>
                <a:moveTo>
                  <a:pt x="1069" y="853"/>
                </a:moveTo>
                <a:lnTo>
                  <a:pt x="922" y="965"/>
                </a:lnTo>
                <a:lnTo>
                  <a:pt x="814" y="925"/>
                </a:lnTo>
                <a:lnTo>
                  <a:pt x="968" y="813"/>
                </a:lnTo>
                <a:lnTo>
                  <a:pt x="1069" y="853"/>
                </a:lnTo>
                <a:close/>
                <a:moveTo>
                  <a:pt x="1075" y="854"/>
                </a:moveTo>
                <a:lnTo>
                  <a:pt x="1190" y="888"/>
                </a:lnTo>
                <a:lnTo>
                  <a:pt x="1053" y="1008"/>
                </a:lnTo>
                <a:lnTo>
                  <a:pt x="929" y="968"/>
                </a:lnTo>
                <a:lnTo>
                  <a:pt x="1075" y="854"/>
                </a:lnTo>
                <a:close/>
                <a:moveTo>
                  <a:pt x="1198" y="889"/>
                </a:moveTo>
                <a:lnTo>
                  <a:pt x="1333" y="924"/>
                </a:lnTo>
                <a:lnTo>
                  <a:pt x="1201" y="1046"/>
                </a:lnTo>
                <a:lnTo>
                  <a:pt x="1059" y="1010"/>
                </a:lnTo>
                <a:lnTo>
                  <a:pt x="1198" y="889"/>
                </a:lnTo>
                <a:close/>
                <a:moveTo>
                  <a:pt x="1340" y="925"/>
                </a:moveTo>
                <a:lnTo>
                  <a:pt x="1491" y="956"/>
                </a:lnTo>
                <a:lnTo>
                  <a:pt x="1368" y="1081"/>
                </a:lnTo>
                <a:lnTo>
                  <a:pt x="1209" y="1049"/>
                </a:lnTo>
                <a:lnTo>
                  <a:pt x="1340" y="925"/>
                </a:lnTo>
                <a:close/>
                <a:moveTo>
                  <a:pt x="1498" y="957"/>
                </a:moveTo>
                <a:lnTo>
                  <a:pt x="1660" y="985"/>
                </a:lnTo>
                <a:lnTo>
                  <a:pt x="1551" y="1115"/>
                </a:lnTo>
                <a:lnTo>
                  <a:pt x="1376" y="1082"/>
                </a:lnTo>
                <a:lnTo>
                  <a:pt x="1498" y="957"/>
                </a:lnTo>
                <a:close/>
                <a:moveTo>
                  <a:pt x="1502" y="953"/>
                </a:moveTo>
                <a:lnTo>
                  <a:pt x="1633" y="830"/>
                </a:lnTo>
                <a:lnTo>
                  <a:pt x="1777" y="853"/>
                </a:lnTo>
                <a:lnTo>
                  <a:pt x="1664" y="981"/>
                </a:lnTo>
                <a:lnTo>
                  <a:pt x="1502" y="953"/>
                </a:lnTo>
                <a:close/>
                <a:moveTo>
                  <a:pt x="1784" y="854"/>
                </a:moveTo>
                <a:lnTo>
                  <a:pt x="1941" y="876"/>
                </a:lnTo>
                <a:lnTo>
                  <a:pt x="1839" y="1006"/>
                </a:lnTo>
                <a:lnTo>
                  <a:pt x="1671" y="983"/>
                </a:lnTo>
                <a:lnTo>
                  <a:pt x="1784" y="854"/>
                </a:lnTo>
                <a:close/>
                <a:moveTo>
                  <a:pt x="1788" y="850"/>
                </a:moveTo>
                <a:lnTo>
                  <a:pt x="1909" y="731"/>
                </a:lnTo>
                <a:lnTo>
                  <a:pt x="2053" y="748"/>
                </a:lnTo>
                <a:lnTo>
                  <a:pt x="1944" y="872"/>
                </a:lnTo>
                <a:lnTo>
                  <a:pt x="1788" y="850"/>
                </a:lnTo>
                <a:close/>
                <a:moveTo>
                  <a:pt x="2062" y="749"/>
                </a:moveTo>
                <a:lnTo>
                  <a:pt x="2209" y="764"/>
                </a:lnTo>
                <a:lnTo>
                  <a:pt x="2123" y="891"/>
                </a:lnTo>
                <a:lnTo>
                  <a:pt x="1951" y="873"/>
                </a:lnTo>
                <a:lnTo>
                  <a:pt x="2062" y="749"/>
                </a:lnTo>
                <a:close/>
                <a:moveTo>
                  <a:pt x="2217" y="765"/>
                </a:moveTo>
                <a:lnTo>
                  <a:pt x="2372" y="779"/>
                </a:lnTo>
                <a:lnTo>
                  <a:pt x="2303" y="905"/>
                </a:lnTo>
                <a:lnTo>
                  <a:pt x="2130" y="892"/>
                </a:lnTo>
                <a:lnTo>
                  <a:pt x="2217" y="765"/>
                </a:lnTo>
                <a:close/>
                <a:moveTo>
                  <a:pt x="2220" y="762"/>
                </a:moveTo>
                <a:lnTo>
                  <a:pt x="2312" y="642"/>
                </a:lnTo>
                <a:lnTo>
                  <a:pt x="2449" y="653"/>
                </a:lnTo>
                <a:lnTo>
                  <a:pt x="2374" y="775"/>
                </a:lnTo>
                <a:lnTo>
                  <a:pt x="2220" y="762"/>
                </a:lnTo>
                <a:close/>
                <a:moveTo>
                  <a:pt x="2457" y="654"/>
                </a:moveTo>
                <a:lnTo>
                  <a:pt x="2593" y="661"/>
                </a:lnTo>
                <a:lnTo>
                  <a:pt x="2546" y="784"/>
                </a:lnTo>
                <a:lnTo>
                  <a:pt x="2382" y="775"/>
                </a:lnTo>
                <a:lnTo>
                  <a:pt x="2457" y="654"/>
                </a:lnTo>
                <a:close/>
                <a:moveTo>
                  <a:pt x="2601" y="662"/>
                </a:moveTo>
                <a:lnTo>
                  <a:pt x="2749" y="667"/>
                </a:lnTo>
                <a:lnTo>
                  <a:pt x="2717" y="789"/>
                </a:lnTo>
                <a:lnTo>
                  <a:pt x="2554" y="784"/>
                </a:lnTo>
                <a:lnTo>
                  <a:pt x="2601" y="662"/>
                </a:lnTo>
                <a:close/>
                <a:moveTo>
                  <a:pt x="2756" y="667"/>
                </a:moveTo>
                <a:lnTo>
                  <a:pt x="2895" y="669"/>
                </a:lnTo>
                <a:lnTo>
                  <a:pt x="2890" y="792"/>
                </a:lnTo>
                <a:lnTo>
                  <a:pt x="2724" y="789"/>
                </a:lnTo>
                <a:lnTo>
                  <a:pt x="2756" y="667"/>
                </a:lnTo>
                <a:close/>
                <a:moveTo>
                  <a:pt x="2895" y="665"/>
                </a:moveTo>
                <a:lnTo>
                  <a:pt x="2757" y="664"/>
                </a:lnTo>
                <a:lnTo>
                  <a:pt x="2779" y="548"/>
                </a:lnTo>
                <a:lnTo>
                  <a:pt x="2898" y="550"/>
                </a:lnTo>
                <a:lnTo>
                  <a:pt x="2895" y="665"/>
                </a:lnTo>
                <a:close/>
                <a:moveTo>
                  <a:pt x="2779" y="545"/>
                </a:moveTo>
                <a:lnTo>
                  <a:pt x="2809" y="440"/>
                </a:lnTo>
                <a:lnTo>
                  <a:pt x="2902" y="442"/>
                </a:lnTo>
                <a:lnTo>
                  <a:pt x="2898" y="546"/>
                </a:lnTo>
                <a:lnTo>
                  <a:pt x="2779" y="545"/>
                </a:lnTo>
                <a:close/>
                <a:moveTo>
                  <a:pt x="2801" y="435"/>
                </a:moveTo>
                <a:lnTo>
                  <a:pt x="2711" y="433"/>
                </a:lnTo>
                <a:lnTo>
                  <a:pt x="2762" y="341"/>
                </a:lnTo>
                <a:lnTo>
                  <a:pt x="2830" y="342"/>
                </a:lnTo>
                <a:lnTo>
                  <a:pt x="2801" y="435"/>
                </a:lnTo>
                <a:close/>
                <a:moveTo>
                  <a:pt x="2702" y="433"/>
                </a:moveTo>
                <a:lnTo>
                  <a:pt x="2615" y="429"/>
                </a:lnTo>
                <a:lnTo>
                  <a:pt x="2691" y="337"/>
                </a:lnTo>
                <a:lnTo>
                  <a:pt x="2755" y="340"/>
                </a:lnTo>
                <a:lnTo>
                  <a:pt x="2702" y="433"/>
                </a:lnTo>
                <a:close/>
                <a:moveTo>
                  <a:pt x="2608" y="429"/>
                </a:moveTo>
                <a:lnTo>
                  <a:pt x="2522" y="422"/>
                </a:lnTo>
                <a:lnTo>
                  <a:pt x="2619" y="332"/>
                </a:lnTo>
                <a:lnTo>
                  <a:pt x="2684" y="337"/>
                </a:lnTo>
                <a:lnTo>
                  <a:pt x="2608" y="429"/>
                </a:lnTo>
                <a:close/>
                <a:moveTo>
                  <a:pt x="2514" y="421"/>
                </a:moveTo>
                <a:lnTo>
                  <a:pt x="2426" y="415"/>
                </a:lnTo>
                <a:lnTo>
                  <a:pt x="2549" y="325"/>
                </a:lnTo>
                <a:lnTo>
                  <a:pt x="2610" y="331"/>
                </a:lnTo>
                <a:lnTo>
                  <a:pt x="2514" y="421"/>
                </a:lnTo>
                <a:close/>
                <a:moveTo>
                  <a:pt x="2417" y="413"/>
                </a:moveTo>
                <a:lnTo>
                  <a:pt x="2340" y="404"/>
                </a:lnTo>
                <a:lnTo>
                  <a:pt x="2482" y="319"/>
                </a:lnTo>
                <a:lnTo>
                  <a:pt x="2540" y="325"/>
                </a:lnTo>
                <a:lnTo>
                  <a:pt x="2417" y="413"/>
                </a:lnTo>
                <a:close/>
                <a:moveTo>
                  <a:pt x="2331" y="404"/>
                </a:moveTo>
                <a:lnTo>
                  <a:pt x="2263" y="393"/>
                </a:lnTo>
                <a:lnTo>
                  <a:pt x="2421" y="310"/>
                </a:lnTo>
                <a:lnTo>
                  <a:pt x="2474" y="318"/>
                </a:lnTo>
                <a:lnTo>
                  <a:pt x="2331" y="404"/>
                </a:lnTo>
                <a:close/>
                <a:moveTo>
                  <a:pt x="2254" y="390"/>
                </a:moveTo>
                <a:lnTo>
                  <a:pt x="2185" y="378"/>
                </a:lnTo>
                <a:lnTo>
                  <a:pt x="2360" y="301"/>
                </a:lnTo>
                <a:lnTo>
                  <a:pt x="2412" y="309"/>
                </a:lnTo>
                <a:lnTo>
                  <a:pt x="2254" y="390"/>
                </a:lnTo>
                <a:close/>
                <a:moveTo>
                  <a:pt x="2177" y="377"/>
                </a:moveTo>
                <a:lnTo>
                  <a:pt x="2111" y="366"/>
                </a:lnTo>
                <a:lnTo>
                  <a:pt x="2311" y="291"/>
                </a:lnTo>
                <a:lnTo>
                  <a:pt x="2352" y="298"/>
                </a:lnTo>
                <a:lnTo>
                  <a:pt x="2177" y="377"/>
                </a:lnTo>
                <a:close/>
                <a:moveTo>
                  <a:pt x="2311" y="287"/>
                </a:moveTo>
                <a:lnTo>
                  <a:pt x="2269" y="277"/>
                </a:lnTo>
                <a:lnTo>
                  <a:pt x="2481" y="217"/>
                </a:lnTo>
                <a:lnTo>
                  <a:pt x="2505" y="223"/>
                </a:lnTo>
                <a:lnTo>
                  <a:pt x="2311" y="287"/>
                </a:lnTo>
                <a:close/>
                <a:moveTo>
                  <a:pt x="2260" y="275"/>
                </a:moveTo>
                <a:lnTo>
                  <a:pt x="2225" y="265"/>
                </a:lnTo>
                <a:lnTo>
                  <a:pt x="2452" y="209"/>
                </a:lnTo>
                <a:lnTo>
                  <a:pt x="2474" y="215"/>
                </a:lnTo>
                <a:lnTo>
                  <a:pt x="2260" y="275"/>
                </a:lnTo>
                <a:close/>
                <a:moveTo>
                  <a:pt x="2217" y="263"/>
                </a:moveTo>
                <a:lnTo>
                  <a:pt x="2190" y="253"/>
                </a:lnTo>
                <a:lnTo>
                  <a:pt x="2427" y="201"/>
                </a:lnTo>
                <a:lnTo>
                  <a:pt x="2444" y="206"/>
                </a:lnTo>
                <a:lnTo>
                  <a:pt x="2217" y="263"/>
                </a:lnTo>
                <a:close/>
                <a:moveTo>
                  <a:pt x="2412" y="190"/>
                </a:moveTo>
                <a:lnTo>
                  <a:pt x="2663" y="152"/>
                </a:lnTo>
                <a:lnTo>
                  <a:pt x="2665" y="153"/>
                </a:lnTo>
                <a:lnTo>
                  <a:pt x="2428" y="196"/>
                </a:lnTo>
                <a:lnTo>
                  <a:pt x="2412" y="190"/>
                </a:lnTo>
                <a:close/>
                <a:moveTo>
                  <a:pt x="2420" y="197"/>
                </a:moveTo>
                <a:lnTo>
                  <a:pt x="2183" y="250"/>
                </a:lnTo>
                <a:lnTo>
                  <a:pt x="2162" y="240"/>
                </a:lnTo>
                <a:lnTo>
                  <a:pt x="2404" y="191"/>
                </a:lnTo>
                <a:lnTo>
                  <a:pt x="2420" y="197"/>
                </a:lnTo>
                <a:close/>
                <a:moveTo>
                  <a:pt x="2176" y="253"/>
                </a:moveTo>
                <a:lnTo>
                  <a:pt x="1941" y="314"/>
                </a:lnTo>
                <a:lnTo>
                  <a:pt x="1911" y="299"/>
                </a:lnTo>
                <a:lnTo>
                  <a:pt x="2154" y="243"/>
                </a:lnTo>
                <a:lnTo>
                  <a:pt x="2176" y="253"/>
                </a:lnTo>
                <a:close/>
                <a:moveTo>
                  <a:pt x="1904" y="296"/>
                </a:moveTo>
                <a:lnTo>
                  <a:pt x="1881" y="282"/>
                </a:lnTo>
                <a:lnTo>
                  <a:pt x="2130" y="228"/>
                </a:lnTo>
                <a:lnTo>
                  <a:pt x="2149" y="239"/>
                </a:lnTo>
                <a:lnTo>
                  <a:pt x="1904" y="296"/>
                </a:lnTo>
                <a:close/>
                <a:moveTo>
                  <a:pt x="1898" y="298"/>
                </a:moveTo>
                <a:lnTo>
                  <a:pt x="1660" y="367"/>
                </a:lnTo>
                <a:lnTo>
                  <a:pt x="1630" y="346"/>
                </a:lnTo>
                <a:lnTo>
                  <a:pt x="1874" y="283"/>
                </a:lnTo>
                <a:lnTo>
                  <a:pt x="1898" y="298"/>
                </a:lnTo>
                <a:close/>
                <a:moveTo>
                  <a:pt x="1700" y="391"/>
                </a:moveTo>
                <a:lnTo>
                  <a:pt x="1482" y="473"/>
                </a:lnTo>
                <a:lnTo>
                  <a:pt x="1434" y="448"/>
                </a:lnTo>
                <a:lnTo>
                  <a:pt x="1658" y="372"/>
                </a:lnTo>
                <a:lnTo>
                  <a:pt x="1700" y="391"/>
                </a:lnTo>
                <a:close/>
                <a:moveTo>
                  <a:pt x="1476" y="476"/>
                </a:moveTo>
                <a:lnTo>
                  <a:pt x="1266" y="564"/>
                </a:lnTo>
                <a:lnTo>
                  <a:pt x="1209" y="534"/>
                </a:lnTo>
                <a:lnTo>
                  <a:pt x="1427" y="450"/>
                </a:lnTo>
                <a:lnTo>
                  <a:pt x="1476" y="476"/>
                </a:lnTo>
                <a:close/>
                <a:moveTo>
                  <a:pt x="1334" y="600"/>
                </a:moveTo>
                <a:lnTo>
                  <a:pt x="1146" y="698"/>
                </a:lnTo>
                <a:lnTo>
                  <a:pt x="1075" y="664"/>
                </a:lnTo>
                <a:lnTo>
                  <a:pt x="1266" y="569"/>
                </a:lnTo>
                <a:lnTo>
                  <a:pt x="1334" y="600"/>
                </a:lnTo>
                <a:close/>
                <a:moveTo>
                  <a:pt x="1141" y="700"/>
                </a:moveTo>
                <a:lnTo>
                  <a:pt x="967" y="807"/>
                </a:lnTo>
                <a:lnTo>
                  <a:pt x="888" y="769"/>
                </a:lnTo>
                <a:lnTo>
                  <a:pt x="1069" y="667"/>
                </a:lnTo>
                <a:lnTo>
                  <a:pt x="1141" y="700"/>
                </a:lnTo>
                <a:close/>
                <a:moveTo>
                  <a:pt x="962" y="811"/>
                </a:moveTo>
                <a:lnTo>
                  <a:pt x="807" y="922"/>
                </a:lnTo>
                <a:lnTo>
                  <a:pt x="719" y="878"/>
                </a:lnTo>
                <a:lnTo>
                  <a:pt x="884" y="772"/>
                </a:lnTo>
                <a:lnTo>
                  <a:pt x="962" y="811"/>
                </a:lnTo>
                <a:close/>
                <a:moveTo>
                  <a:pt x="809" y="929"/>
                </a:moveTo>
                <a:lnTo>
                  <a:pt x="918" y="969"/>
                </a:lnTo>
                <a:lnTo>
                  <a:pt x="784" y="1086"/>
                </a:lnTo>
                <a:lnTo>
                  <a:pt x="671" y="1041"/>
                </a:lnTo>
                <a:lnTo>
                  <a:pt x="809" y="929"/>
                </a:lnTo>
                <a:close/>
                <a:moveTo>
                  <a:pt x="924" y="970"/>
                </a:moveTo>
                <a:lnTo>
                  <a:pt x="1049" y="1011"/>
                </a:lnTo>
                <a:lnTo>
                  <a:pt x="925" y="1133"/>
                </a:lnTo>
                <a:lnTo>
                  <a:pt x="790" y="1088"/>
                </a:lnTo>
                <a:lnTo>
                  <a:pt x="924" y="970"/>
                </a:lnTo>
                <a:close/>
                <a:moveTo>
                  <a:pt x="1055" y="1013"/>
                </a:moveTo>
                <a:lnTo>
                  <a:pt x="1198" y="1050"/>
                </a:lnTo>
                <a:lnTo>
                  <a:pt x="1085" y="1175"/>
                </a:lnTo>
                <a:lnTo>
                  <a:pt x="931" y="1135"/>
                </a:lnTo>
                <a:lnTo>
                  <a:pt x="1055" y="1013"/>
                </a:lnTo>
                <a:close/>
                <a:moveTo>
                  <a:pt x="1205" y="1052"/>
                </a:moveTo>
                <a:lnTo>
                  <a:pt x="1365" y="1084"/>
                </a:lnTo>
                <a:lnTo>
                  <a:pt x="1258" y="1214"/>
                </a:lnTo>
                <a:lnTo>
                  <a:pt x="1092" y="1176"/>
                </a:lnTo>
                <a:lnTo>
                  <a:pt x="1205" y="1052"/>
                </a:lnTo>
                <a:close/>
                <a:moveTo>
                  <a:pt x="1372" y="1086"/>
                </a:moveTo>
                <a:lnTo>
                  <a:pt x="1549" y="1119"/>
                </a:lnTo>
                <a:lnTo>
                  <a:pt x="1457" y="1249"/>
                </a:lnTo>
                <a:lnTo>
                  <a:pt x="1265" y="1216"/>
                </a:lnTo>
                <a:lnTo>
                  <a:pt x="1372" y="1086"/>
                </a:lnTo>
                <a:close/>
                <a:moveTo>
                  <a:pt x="1556" y="1120"/>
                </a:moveTo>
                <a:lnTo>
                  <a:pt x="1749" y="1146"/>
                </a:lnTo>
                <a:lnTo>
                  <a:pt x="1660" y="1279"/>
                </a:lnTo>
                <a:lnTo>
                  <a:pt x="1464" y="1250"/>
                </a:lnTo>
                <a:lnTo>
                  <a:pt x="1556" y="1120"/>
                </a:lnTo>
                <a:close/>
                <a:moveTo>
                  <a:pt x="1558" y="1116"/>
                </a:moveTo>
                <a:lnTo>
                  <a:pt x="1669" y="986"/>
                </a:lnTo>
                <a:lnTo>
                  <a:pt x="1837" y="1010"/>
                </a:lnTo>
                <a:lnTo>
                  <a:pt x="1750" y="1142"/>
                </a:lnTo>
                <a:lnTo>
                  <a:pt x="1558" y="1116"/>
                </a:lnTo>
                <a:close/>
                <a:moveTo>
                  <a:pt x="1844" y="1011"/>
                </a:moveTo>
                <a:lnTo>
                  <a:pt x="2035" y="1030"/>
                </a:lnTo>
                <a:lnTo>
                  <a:pt x="1957" y="1167"/>
                </a:lnTo>
                <a:lnTo>
                  <a:pt x="1758" y="1143"/>
                </a:lnTo>
                <a:lnTo>
                  <a:pt x="1844" y="1011"/>
                </a:lnTo>
                <a:close/>
                <a:moveTo>
                  <a:pt x="1848" y="1007"/>
                </a:moveTo>
                <a:lnTo>
                  <a:pt x="1949" y="877"/>
                </a:lnTo>
                <a:lnTo>
                  <a:pt x="2120" y="894"/>
                </a:lnTo>
                <a:lnTo>
                  <a:pt x="2036" y="1027"/>
                </a:lnTo>
                <a:lnTo>
                  <a:pt x="1848" y="1007"/>
                </a:lnTo>
                <a:close/>
                <a:moveTo>
                  <a:pt x="2128" y="895"/>
                </a:moveTo>
                <a:lnTo>
                  <a:pt x="2302" y="909"/>
                </a:lnTo>
                <a:lnTo>
                  <a:pt x="2238" y="1044"/>
                </a:lnTo>
                <a:lnTo>
                  <a:pt x="2044" y="1028"/>
                </a:lnTo>
                <a:lnTo>
                  <a:pt x="2128" y="895"/>
                </a:lnTo>
                <a:close/>
                <a:moveTo>
                  <a:pt x="2309" y="909"/>
                </a:moveTo>
                <a:lnTo>
                  <a:pt x="2491" y="921"/>
                </a:lnTo>
                <a:lnTo>
                  <a:pt x="2452" y="1056"/>
                </a:lnTo>
                <a:lnTo>
                  <a:pt x="2247" y="1044"/>
                </a:lnTo>
                <a:lnTo>
                  <a:pt x="2309" y="909"/>
                </a:lnTo>
                <a:close/>
                <a:moveTo>
                  <a:pt x="2312" y="905"/>
                </a:moveTo>
                <a:lnTo>
                  <a:pt x="2381" y="779"/>
                </a:lnTo>
                <a:lnTo>
                  <a:pt x="2545" y="788"/>
                </a:lnTo>
                <a:lnTo>
                  <a:pt x="2492" y="918"/>
                </a:lnTo>
                <a:lnTo>
                  <a:pt x="2312" y="905"/>
                </a:lnTo>
                <a:close/>
                <a:moveTo>
                  <a:pt x="2552" y="788"/>
                </a:moveTo>
                <a:lnTo>
                  <a:pt x="2716" y="792"/>
                </a:lnTo>
                <a:lnTo>
                  <a:pt x="2691" y="924"/>
                </a:lnTo>
                <a:lnTo>
                  <a:pt x="2501" y="918"/>
                </a:lnTo>
                <a:lnTo>
                  <a:pt x="2552" y="788"/>
                </a:lnTo>
                <a:close/>
                <a:moveTo>
                  <a:pt x="2723" y="792"/>
                </a:moveTo>
                <a:lnTo>
                  <a:pt x="2890" y="796"/>
                </a:lnTo>
                <a:lnTo>
                  <a:pt x="2886" y="926"/>
                </a:lnTo>
                <a:lnTo>
                  <a:pt x="2700" y="924"/>
                </a:lnTo>
                <a:lnTo>
                  <a:pt x="2723" y="792"/>
                </a:lnTo>
                <a:close/>
                <a:moveTo>
                  <a:pt x="2893" y="930"/>
                </a:moveTo>
                <a:lnTo>
                  <a:pt x="3085" y="929"/>
                </a:lnTo>
                <a:lnTo>
                  <a:pt x="3105" y="1065"/>
                </a:lnTo>
                <a:lnTo>
                  <a:pt x="2889" y="1068"/>
                </a:lnTo>
                <a:lnTo>
                  <a:pt x="2893" y="930"/>
                </a:lnTo>
                <a:close/>
                <a:moveTo>
                  <a:pt x="3078" y="794"/>
                </a:moveTo>
                <a:lnTo>
                  <a:pt x="3241" y="789"/>
                </a:lnTo>
                <a:lnTo>
                  <a:pt x="3284" y="919"/>
                </a:lnTo>
                <a:lnTo>
                  <a:pt x="3092" y="925"/>
                </a:lnTo>
                <a:lnTo>
                  <a:pt x="3078" y="794"/>
                </a:lnTo>
                <a:close/>
                <a:moveTo>
                  <a:pt x="3248" y="789"/>
                </a:moveTo>
                <a:lnTo>
                  <a:pt x="3415" y="781"/>
                </a:lnTo>
                <a:lnTo>
                  <a:pt x="3470" y="909"/>
                </a:lnTo>
                <a:lnTo>
                  <a:pt x="3292" y="919"/>
                </a:lnTo>
                <a:lnTo>
                  <a:pt x="3248" y="789"/>
                </a:lnTo>
                <a:close/>
                <a:moveTo>
                  <a:pt x="3424" y="781"/>
                </a:moveTo>
                <a:lnTo>
                  <a:pt x="3577" y="769"/>
                </a:lnTo>
                <a:lnTo>
                  <a:pt x="3657" y="895"/>
                </a:lnTo>
                <a:lnTo>
                  <a:pt x="3478" y="908"/>
                </a:lnTo>
                <a:lnTo>
                  <a:pt x="3424" y="781"/>
                </a:lnTo>
                <a:close/>
                <a:moveTo>
                  <a:pt x="3586" y="769"/>
                </a:moveTo>
                <a:lnTo>
                  <a:pt x="3738" y="754"/>
                </a:lnTo>
                <a:lnTo>
                  <a:pt x="3837" y="878"/>
                </a:lnTo>
                <a:lnTo>
                  <a:pt x="3665" y="894"/>
                </a:lnTo>
                <a:lnTo>
                  <a:pt x="3586" y="769"/>
                </a:lnTo>
                <a:close/>
                <a:moveTo>
                  <a:pt x="3746" y="753"/>
                </a:moveTo>
                <a:lnTo>
                  <a:pt x="3887" y="737"/>
                </a:lnTo>
                <a:lnTo>
                  <a:pt x="4004" y="856"/>
                </a:lnTo>
                <a:lnTo>
                  <a:pt x="3846" y="877"/>
                </a:lnTo>
                <a:lnTo>
                  <a:pt x="3746" y="753"/>
                </a:lnTo>
                <a:close/>
                <a:moveTo>
                  <a:pt x="3895" y="736"/>
                </a:moveTo>
                <a:lnTo>
                  <a:pt x="4025" y="713"/>
                </a:lnTo>
                <a:lnTo>
                  <a:pt x="4160" y="833"/>
                </a:lnTo>
                <a:lnTo>
                  <a:pt x="4011" y="856"/>
                </a:lnTo>
                <a:lnTo>
                  <a:pt x="3895" y="736"/>
                </a:lnTo>
                <a:close/>
                <a:moveTo>
                  <a:pt x="4164" y="835"/>
                </a:moveTo>
                <a:lnTo>
                  <a:pt x="4284" y="960"/>
                </a:lnTo>
                <a:lnTo>
                  <a:pt x="4122" y="987"/>
                </a:lnTo>
                <a:lnTo>
                  <a:pt x="4015" y="859"/>
                </a:lnTo>
                <a:lnTo>
                  <a:pt x="4164" y="835"/>
                </a:lnTo>
                <a:close/>
                <a:moveTo>
                  <a:pt x="4287" y="964"/>
                </a:moveTo>
                <a:lnTo>
                  <a:pt x="4398" y="1089"/>
                </a:lnTo>
                <a:lnTo>
                  <a:pt x="4222" y="1121"/>
                </a:lnTo>
                <a:lnTo>
                  <a:pt x="4124" y="990"/>
                </a:lnTo>
                <a:lnTo>
                  <a:pt x="4287" y="964"/>
                </a:lnTo>
                <a:close/>
                <a:moveTo>
                  <a:pt x="4295" y="963"/>
                </a:moveTo>
                <a:lnTo>
                  <a:pt x="4448" y="931"/>
                </a:lnTo>
                <a:lnTo>
                  <a:pt x="4571" y="1057"/>
                </a:lnTo>
                <a:lnTo>
                  <a:pt x="4405" y="1088"/>
                </a:lnTo>
                <a:lnTo>
                  <a:pt x="4295" y="963"/>
                </a:lnTo>
                <a:close/>
                <a:moveTo>
                  <a:pt x="4456" y="930"/>
                </a:moveTo>
                <a:lnTo>
                  <a:pt x="4593" y="898"/>
                </a:lnTo>
                <a:lnTo>
                  <a:pt x="4719" y="1018"/>
                </a:lnTo>
                <a:lnTo>
                  <a:pt x="4578" y="1055"/>
                </a:lnTo>
                <a:lnTo>
                  <a:pt x="4456" y="930"/>
                </a:lnTo>
                <a:close/>
                <a:moveTo>
                  <a:pt x="4600" y="897"/>
                </a:moveTo>
                <a:lnTo>
                  <a:pt x="4716" y="861"/>
                </a:lnTo>
                <a:lnTo>
                  <a:pt x="4854" y="976"/>
                </a:lnTo>
                <a:lnTo>
                  <a:pt x="4727" y="1016"/>
                </a:lnTo>
                <a:lnTo>
                  <a:pt x="4600" y="897"/>
                </a:lnTo>
                <a:close/>
                <a:moveTo>
                  <a:pt x="4858" y="979"/>
                </a:moveTo>
                <a:lnTo>
                  <a:pt x="4982" y="1098"/>
                </a:lnTo>
                <a:lnTo>
                  <a:pt x="4849" y="1141"/>
                </a:lnTo>
                <a:lnTo>
                  <a:pt x="4730" y="1019"/>
                </a:lnTo>
                <a:lnTo>
                  <a:pt x="4858" y="979"/>
                </a:lnTo>
                <a:close/>
                <a:moveTo>
                  <a:pt x="4864" y="978"/>
                </a:moveTo>
                <a:lnTo>
                  <a:pt x="4976" y="938"/>
                </a:lnTo>
                <a:lnTo>
                  <a:pt x="5105" y="1052"/>
                </a:lnTo>
                <a:lnTo>
                  <a:pt x="4988" y="1095"/>
                </a:lnTo>
                <a:lnTo>
                  <a:pt x="4864" y="978"/>
                </a:lnTo>
                <a:close/>
                <a:moveTo>
                  <a:pt x="4982" y="936"/>
                </a:moveTo>
                <a:lnTo>
                  <a:pt x="5073" y="892"/>
                </a:lnTo>
                <a:lnTo>
                  <a:pt x="5207" y="1002"/>
                </a:lnTo>
                <a:lnTo>
                  <a:pt x="5111" y="1050"/>
                </a:lnTo>
                <a:lnTo>
                  <a:pt x="4982" y="936"/>
                </a:lnTo>
                <a:close/>
                <a:moveTo>
                  <a:pt x="4919" y="779"/>
                </a:moveTo>
                <a:lnTo>
                  <a:pt x="4988" y="740"/>
                </a:lnTo>
                <a:lnTo>
                  <a:pt x="5145" y="841"/>
                </a:lnTo>
                <a:lnTo>
                  <a:pt x="5074" y="886"/>
                </a:lnTo>
                <a:lnTo>
                  <a:pt x="4919" y="779"/>
                </a:lnTo>
                <a:close/>
                <a:moveTo>
                  <a:pt x="4915" y="775"/>
                </a:moveTo>
                <a:lnTo>
                  <a:pt x="4744" y="673"/>
                </a:lnTo>
                <a:lnTo>
                  <a:pt x="4804" y="639"/>
                </a:lnTo>
                <a:lnTo>
                  <a:pt x="4983" y="736"/>
                </a:lnTo>
                <a:lnTo>
                  <a:pt x="4915" y="775"/>
                </a:lnTo>
                <a:close/>
                <a:moveTo>
                  <a:pt x="4739" y="671"/>
                </a:moveTo>
                <a:lnTo>
                  <a:pt x="4548" y="574"/>
                </a:lnTo>
                <a:lnTo>
                  <a:pt x="4608" y="545"/>
                </a:lnTo>
                <a:lnTo>
                  <a:pt x="4799" y="637"/>
                </a:lnTo>
                <a:lnTo>
                  <a:pt x="4739" y="671"/>
                </a:lnTo>
                <a:close/>
                <a:moveTo>
                  <a:pt x="4608" y="538"/>
                </a:moveTo>
                <a:lnTo>
                  <a:pt x="4398" y="454"/>
                </a:lnTo>
                <a:lnTo>
                  <a:pt x="4437" y="428"/>
                </a:lnTo>
                <a:lnTo>
                  <a:pt x="4649" y="509"/>
                </a:lnTo>
                <a:lnTo>
                  <a:pt x="4608" y="538"/>
                </a:lnTo>
                <a:close/>
                <a:moveTo>
                  <a:pt x="4392" y="451"/>
                </a:moveTo>
                <a:lnTo>
                  <a:pt x="4171" y="373"/>
                </a:lnTo>
                <a:lnTo>
                  <a:pt x="4204" y="353"/>
                </a:lnTo>
                <a:lnTo>
                  <a:pt x="4431" y="426"/>
                </a:lnTo>
                <a:lnTo>
                  <a:pt x="4392" y="451"/>
                </a:lnTo>
                <a:close/>
                <a:moveTo>
                  <a:pt x="4165" y="370"/>
                </a:moveTo>
                <a:lnTo>
                  <a:pt x="3933" y="302"/>
                </a:lnTo>
                <a:lnTo>
                  <a:pt x="3957" y="286"/>
                </a:lnTo>
                <a:lnTo>
                  <a:pt x="4198" y="351"/>
                </a:lnTo>
                <a:lnTo>
                  <a:pt x="4165" y="370"/>
                </a:lnTo>
                <a:close/>
                <a:moveTo>
                  <a:pt x="3927" y="301"/>
                </a:moveTo>
                <a:lnTo>
                  <a:pt x="3686" y="242"/>
                </a:lnTo>
                <a:lnTo>
                  <a:pt x="3705" y="232"/>
                </a:lnTo>
                <a:lnTo>
                  <a:pt x="3951" y="285"/>
                </a:lnTo>
                <a:lnTo>
                  <a:pt x="3927" y="301"/>
                </a:lnTo>
                <a:close/>
                <a:moveTo>
                  <a:pt x="3679" y="240"/>
                </a:moveTo>
                <a:lnTo>
                  <a:pt x="3433" y="193"/>
                </a:lnTo>
                <a:lnTo>
                  <a:pt x="3447" y="184"/>
                </a:lnTo>
                <a:lnTo>
                  <a:pt x="3696" y="231"/>
                </a:lnTo>
                <a:lnTo>
                  <a:pt x="3679" y="240"/>
                </a:lnTo>
                <a:close/>
                <a:moveTo>
                  <a:pt x="3425" y="190"/>
                </a:moveTo>
                <a:lnTo>
                  <a:pt x="3177" y="150"/>
                </a:lnTo>
                <a:lnTo>
                  <a:pt x="3178" y="148"/>
                </a:lnTo>
                <a:lnTo>
                  <a:pt x="3438" y="183"/>
                </a:lnTo>
                <a:lnTo>
                  <a:pt x="3425" y="190"/>
                </a:lnTo>
                <a:close/>
                <a:moveTo>
                  <a:pt x="3177" y="145"/>
                </a:moveTo>
                <a:lnTo>
                  <a:pt x="3165" y="144"/>
                </a:lnTo>
                <a:lnTo>
                  <a:pt x="3177" y="145"/>
                </a:lnTo>
                <a:lnTo>
                  <a:pt x="3177" y="145"/>
                </a:lnTo>
                <a:close/>
                <a:moveTo>
                  <a:pt x="3170" y="147"/>
                </a:moveTo>
                <a:lnTo>
                  <a:pt x="3168" y="148"/>
                </a:lnTo>
                <a:lnTo>
                  <a:pt x="3144" y="145"/>
                </a:lnTo>
                <a:lnTo>
                  <a:pt x="3170" y="147"/>
                </a:lnTo>
                <a:close/>
                <a:moveTo>
                  <a:pt x="3170" y="152"/>
                </a:moveTo>
                <a:lnTo>
                  <a:pt x="3419" y="194"/>
                </a:lnTo>
                <a:lnTo>
                  <a:pt x="3405" y="199"/>
                </a:lnTo>
                <a:lnTo>
                  <a:pt x="3168" y="153"/>
                </a:lnTo>
                <a:lnTo>
                  <a:pt x="3170" y="152"/>
                </a:lnTo>
                <a:close/>
                <a:moveTo>
                  <a:pt x="3406" y="204"/>
                </a:moveTo>
                <a:lnTo>
                  <a:pt x="3642" y="256"/>
                </a:lnTo>
                <a:lnTo>
                  <a:pt x="3609" y="265"/>
                </a:lnTo>
                <a:lnTo>
                  <a:pt x="3388" y="209"/>
                </a:lnTo>
                <a:lnTo>
                  <a:pt x="3406" y="204"/>
                </a:lnTo>
                <a:close/>
                <a:moveTo>
                  <a:pt x="3602" y="267"/>
                </a:moveTo>
                <a:lnTo>
                  <a:pt x="3567" y="278"/>
                </a:lnTo>
                <a:lnTo>
                  <a:pt x="3355" y="216"/>
                </a:lnTo>
                <a:lnTo>
                  <a:pt x="3379" y="211"/>
                </a:lnTo>
                <a:lnTo>
                  <a:pt x="3602" y="267"/>
                </a:lnTo>
                <a:close/>
                <a:moveTo>
                  <a:pt x="3559" y="280"/>
                </a:moveTo>
                <a:lnTo>
                  <a:pt x="3517" y="288"/>
                </a:lnTo>
                <a:lnTo>
                  <a:pt x="3327" y="224"/>
                </a:lnTo>
                <a:lnTo>
                  <a:pt x="3348" y="218"/>
                </a:lnTo>
                <a:lnTo>
                  <a:pt x="3559" y="280"/>
                </a:lnTo>
                <a:close/>
                <a:moveTo>
                  <a:pt x="3508" y="291"/>
                </a:moveTo>
                <a:lnTo>
                  <a:pt x="3464" y="299"/>
                </a:lnTo>
                <a:lnTo>
                  <a:pt x="3287" y="232"/>
                </a:lnTo>
                <a:lnTo>
                  <a:pt x="3319" y="227"/>
                </a:lnTo>
                <a:lnTo>
                  <a:pt x="3508" y="291"/>
                </a:lnTo>
                <a:close/>
                <a:moveTo>
                  <a:pt x="3456" y="302"/>
                </a:moveTo>
                <a:lnTo>
                  <a:pt x="3408" y="309"/>
                </a:lnTo>
                <a:lnTo>
                  <a:pt x="3249" y="236"/>
                </a:lnTo>
                <a:lnTo>
                  <a:pt x="3278" y="233"/>
                </a:lnTo>
                <a:lnTo>
                  <a:pt x="3456" y="302"/>
                </a:lnTo>
                <a:close/>
                <a:moveTo>
                  <a:pt x="3399" y="310"/>
                </a:moveTo>
                <a:lnTo>
                  <a:pt x="3344" y="318"/>
                </a:lnTo>
                <a:lnTo>
                  <a:pt x="3206" y="243"/>
                </a:lnTo>
                <a:lnTo>
                  <a:pt x="3241" y="237"/>
                </a:lnTo>
                <a:lnTo>
                  <a:pt x="3399" y="310"/>
                </a:lnTo>
                <a:close/>
                <a:moveTo>
                  <a:pt x="3334" y="319"/>
                </a:moveTo>
                <a:lnTo>
                  <a:pt x="3278" y="324"/>
                </a:lnTo>
                <a:lnTo>
                  <a:pt x="3163" y="247"/>
                </a:lnTo>
                <a:lnTo>
                  <a:pt x="3198" y="244"/>
                </a:lnTo>
                <a:lnTo>
                  <a:pt x="3334" y="319"/>
                </a:lnTo>
                <a:close/>
                <a:moveTo>
                  <a:pt x="3269" y="324"/>
                </a:moveTo>
                <a:lnTo>
                  <a:pt x="3209" y="329"/>
                </a:lnTo>
                <a:lnTo>
                  <a:pt x="3117" y="250"/>
                </a:lnTo>
                <a:lnTo>
                  <a:pt x="3155" y="248"/>
                </a:lnTo>
                <a:lnTo>
                  <a:pt x="3269" y="324"/>
                </a:lnTo>
                <a:close/>
                <a:moveTo>
                  <a:pt x="3296" y="423"/>
                </a:moveTo>
                <a:lnTo>
                  <a:pt x="3213" y="429"/>
                </a:lnTo>
                <a:lnTo>
                  <a:pt x="3139" y="339"/>
                </a:lnTo>
                <a:lnTo>
                  <a:pt x="3204" y="332"/>
                </a:lnTo>
                <a:lnTo>
                  <a:pt x="3296" y="423"/>
                </a:lnTo>
                <a:close/>
                <a:moveTo>
                  <a:pt x="3274" y="537"/>
                </a:moveTo>
                <a:lnTo>
                  <a:pt x="3159" y="542"/>
                </a:lnTo>
                <a:lnTo>
                  <a:pt x="3117" y="439"/>
                </a:lnTo>
                <a:lnTo>
                  <a:pt x="3208" y="433"/>
                </a:lnTo>
                <a:lnTo>
                  <a:pt x="3274" y="537"/>
                </a:lnTo>
                <a:close/>
                <a:moveTo>
                  <a:pt x="3197" y="659"/>
                </a:moveTo>
                <a:lnTo>
                  <a:pt x="3057" y="664"/>
                </a:lnTo>
                <a:lnTo>
                  <a:pt x="3032" y="550"/>
                </a:lnTo>
                <a:lnTo>
                  <a:pt x="3152" y="547"/>
                </a:lnTo>
                <a:lnTo>
                  <a:pt x="3197" y="659"/>
                </a:lnTo>
                <a:close/>
                <a:moveTo>
                  <a:pt x="3069" y="790"/>
                </a:moveTo>
                <a:lnTo>
                  <a:pt x="2898" y="792"/>
                </a:lnTo>
                <a:lnTo>
                  <a:pt x="2902" y="669"/>
                </a:lnTo>
                <a:lnTo>
                  <a:pt x="3049" y="667"/>
                </a:lnTo>
                <a:lnTo>
                  <a:pt x="3069" y="790"/>
                </a:lnTo>
                <a:close/>
                <a:moveTo>
                  <a:pt x="2810" y="437"/>
                </a:moveTo>
                <a:lnTo>
                  <a:pt x="2838" y="342"/>
                </a:lnTo>
                <a:lnTo>
                  <a:pt x="2906" y="345"/>
                </a:lnTo>
                <a:lnTo>
                  <a:pt x="2903" y="438"/>
                </a:lnTo>
                <a:lnTo>
                  <a:pt x="2810" y="437"/>
                </a:lnTo>
                <a:close/>
                <a:moveTo>
                  <a:pt x="2831" y="339"/>
                </a:moveTo>
                <a:lnTo>
                  <a:pt x="2765" y="337"/>
                </a:lnTo>
                <a:lnTo>
                  <a:pt x="2819" y="258"/>
                </a:lnTo>
                <a:lnTo>
                  <a:pt x="2859" y="258"/>
                </a:lnTo>
                <a:lnTo>
                  <a:pt x="2831" y="339"/>
                </a:lnTo>
                <a:close/>
                <a:moveTo>
                  <a:pt x="2757" y="336"/>
                </a:moveTo>
                <a:lnTo>
                  <a:pt x="2695" y="334"/>
                </a:lnTo>
                <a:lnTo>
                  <a:pt x="2767" y="254"/>
                </a:lnTo>
                <a:lnTo>
                  <a:pt x="2811" y="258"/>
                </a:lnTo>
                <a:lnTo>
                  <a:pt x="2757" y="336"/>
                </a:lnTo>
                <a:close/>
                <a:moveTo>
                  <a:pt x="2686" y="334"/>
                </a:moveTo>
                <a:lnTo>
                  <a:pt x="2622" y="329"/>
                </a:lnTo>
                <a:lnTo>
                  <a:pt x="2720" y="251"/>
                </a:lnTo>
                <a:lnTo>
                  <a:pt x="2759" y="254"/>
                </a:lnTo>
                <a:lnTo>
                  <a:pt x="2686" y="334"/>
                </a:lnTo>
                <a:close/>
                <a:moveTo>
                  <a:pt x="2614" y="328"/>
                </a:moveTo>
                <a:lnTo>
                  <a:pt x="2554" y="323"/>
                </a:lnTo>
                <a:lnTo>
                  <a:pt x="2675" y="248"/>
                </a:lnTo>
                <a:lnTo>
                  <a:pt x="2712" y="251"/>
                </a:lnTo>
                <a:lnTo>
                  <a:pt x="2614" y="328"/>
                </a:lnTo>
                <a:close/>
                <a:moveTo>
                  <a:pt x="2545" y="321"/>
                </a:moveTo>
                <a:lnTo>
                  <a:pt x="2489" y="315"/>
                </a:lnTo>
                <a:lnTo>
                  <a:pt x="2630" y="244"/>
                </a:lnTo>
                <a:lnTo>
                  <a:pt x="2665" y="247"/>
                </a:lnTo>
                <a:lnTo>
                  <a:pt x="2545" y="321"/>
                </a:lnTo>
                <a:close/>
                <a:moveTo>
                  <a:pt x="2480" y="315"/>
                </a:moveTo>
                <a:lnTo>
                  <a:pt x="2427" y="307"/>
                </a:lnTo>
                <a:lnTo>
                  <a:pt x="2588" y="238"/>
                </a:lnTo>
                <a:lnTo>
                  <a:pt x="2621" y="243"/>
                </a:lnTo>
                <a:lnTo>
                  <a:pt x="2480" y="315"/>
                </a:lnTo>
                <a:close/>
                <a:moveTo>
                  <a:pt x="2419" y="305"/>
                </a:moveTo>
                <a:lnTo>
                  <a:pt x="2367" y="297"/>
                </a:lnTo>
                <a:lnTo>
                  <a:pt x="2552" y="232"/>
                </a:lnTo>
                <a:lnTo>
                  <a:pt x="2579" y="237"/>
                </a:lnTo>
                <a:lnTo>
                  <a:pt x="2419" y="305"/>
                </a:lnTo>
                <a:close/>
                <a:moveTo>
                  <a:pt x="2358" y="296"/>
                </a:moveTo>
                <a:lnTo>
                  <a:pt x="2319" y="288"/>
                </a:lnTo>
                <a:lnTo>
                  <a:pt x="2512" y="226"/>
                </a:lnTo>
                <a:lnTo>
                  <a:pt x="2544" y="231"/>
                </a:lnTo>
                <a:lnTo>
                  <a:pt x="2358" y="296"/>
                </a:lnTo>
                <a:close/>
                <a:moveTo>
                  <a:pt x="2512" y="221"/>
                </a:moveTo>
                <a:lnTo>
                  <a:pt x="2490" y="216"/>
                </a:lnTo>
                <a:lnTo>
                  <a:pt x="2705" y="163"/>
                </a:lnTo>
                <a:lnTo>
                  <a:pt x="2708" y="166"/>
                </a:lnTo>
                <a:lnTo>
                  <a:pt x="2512" y="221"/>
                </a:lnTo>
                <a:close/>
                <a:moveTo>
                  <a:pt x="2482" y="213"/>
                </a:moveTo>
                <a:lnTo>
                  <a:pt x="2460" y="206"/>
                </a:lnTo>
                <a:lnTo>
                  <a:pt x="2687" y="159"/>
                </a:lnTo>
                <a:lnTo>
                  <a:pt x="2695" y="162"/>
                </a:lnTo>
                <a:lnTo>
                  <a:pt x="2482" y="213"/>
                </a:lnTo>
                <a:close/>
                <a:moveTo>
                  <a:pt x="2453" y="204"/>
                </a:moveTo>
                <a:lnTo>
                  <a:pt x="2437" y="199"/>
                </a:lnTo>
                <a:lnTo>
                  <a:pt x="2674" y="156"/>
                </a:lnTo>
                <a:lnTo>
                  <a:pt x="2680" y="157"/>
                </a:lnTo>
                <a:lnTo>
                  <a:pt x="2453" y="204"/>
                </a:lnTo>
                <a:close/>
                <a:moveTo>
                  <a:pt x="2675" y="151"/>
                </a:moveTo>
                <a:lnTo>
                  <a:pt x="2674" y="151"/>
                </a:lnTo>
                <a:lnTo>
                  <a:pt x="2686" y="150"/>
                </a:lnTo>
                <a:lnTo>
                  <a:pt x="2675" y="151"/>
                </a:lnTo>
                <a:close/>
                <a:moveTo>
                  <a:pt x="2665" y="148"/>
                </a:moveTo>
                <a:lnTo>
                  <a:pt x="2664" y="148"/>
                </a:lnTo>
                <a:lnTo>
                  <a:pt x="2701" y="145"/>
                </a:lnTo>
                <a:lnTo>
                  <a:pt x="2665" y="148"/>
                </a:lnTo>
                <a:close/>
                <a:moveTo>
                  <a:pt x="2657" y="145"/>
                </a:moveTo>
                <a:lnTo>
                  <a:pt x="2655" y="144"/>
                </a:lnTo>
                <a:lnTo>
                  <a:pt x="2718" y="139"/>
                </a:lnTo>
                <a:lnTo>
                  <a:pt x="2657" y="145"/>
                </a:lnTo>
                <a:close/>
                <a:moveTo>
                  <a:pt x="2657" y="150"/>
                </a:moveTo>
                <a:lnTo>
                  <a:pt x="2406" y="188"/>
                </a:lnTo>
                <a:lnTo>
                  <a:pt x="2397" y="182"/>
                </a:lnTo>
                <a:lnTo>
                  <a:pt x="2654" y="148"/>
                </a:lnTo>
                <a:lnTo>
                  <a:pt x="2657" y="150"/>
                </a:lnTo>
                <a:close/>
                <a:moveTo>
                  <a:pt x="2398" y="189"/>
                </a:moveTo>
                <a:lnTo>
                  <a:pt x="2156" y="238"/>
                </a:lnTo>
                <a:lnTo>
                  <a:pt x="2138" y="227"/>
                </a:lnTo>
                <a:lnTo>
                  <a:pt x="2389" y="183"/>
                </a:lnTo>
                <a:lnTo>
                  <a:pt x="2398" y="189"/>
                </a:lnTo>
                <a:close/>
                <a:moveTo>
                  <a:pt x="2133" y="223"/>
                </a:moveTo>
                <a:lnTo>
                  <a:pt x="2117" y="213"/>
                </a:lnTo>
                <a:lnTo>
                  <a:pt x="2374" y="175"/>
                </a:lnTo>
                <a:lnTo>
                  <a:pt x="2383" y="179"/>
                </a:lnTo>
                <a:lnTo>
                  <a:pt x="2133" y="223"/>
                </a:lnTo>
                <a:close/>
                <a:moveTo>
                  <a:pt x="2372" y="163"/>
                </a:moveTo>
                <a:lnTo>
                  <a:pt x="2639" y="139"/>
                </a:lnTo>
                <a:lnTo>
                  <a:pt x="2641" y="141"/>
                </a:lnTo>
                <a:lnTo>
                  <a:pt x="2378" y="171"/>
                </a:lnTo>
                <a:lnTo>
                  <a:pt x="2372" y="163"/>
                </a:lnTo>
                <a:close/>
                <a:moveTo>
                  <a:pt x="2370" y="159"/>
                </a:moveTo>
                <a:lnTo>
                  <a:pt x="2367" y="153"/>
                </a:lnTo>
                <a:lnTo>
                  <a:pt x="2637" y="135"/>
                </a:lnTo>
                <a:lnTo>
                  <a:pt x="2637" y="135"/>
                </a:lnTo>
                <a:lnTo>
                  <a:pt x="2370" y="159"/>
                </a:lnTo>
                <a:close/>
                <a:moveTo>
                  <a:pt x="2125" y="224"/>
                </a:moveTo>
                <a:lnTo>
                  <a:pt x="1876" y="280"/>
                </a:lnTo>
                <a:lnTo>
                  <a:pt x="1854" y="263"/>
                </a:lnTo>
                <a:lnTo>
                  <a:pt x="2108" y="215"/>
                </a:lnTo>
                <a:lnTo>
                  <a:pt x="2125" y="224"/>
                </a:lnTo>
                <a:close/>
                <a:moveTo>
                  <a:pt x="1870" y="281"/>
                </a:moveTo>
                <a:lnTo>
                  <a:pt x="1626" y="343"/>
                </a:lnTo>
                <a:lnTo>
                  <a:pt x="1601" y="324"/>
                </a:lnTo>
                <a:lnTo>
                  <a:pt x="1847" y="264"/>
                </a:lnTo>
                <a:lnTo>
                  <a:pt x="1870" y="281"/>
                </a:lnTo>
                <a:close/>
                <a:moveTo>
                  <a:pt x="1653" y="368"/>
                </a:moveTo>
                <a:lnTo>
                  <a:pt x="1428" y="445"/>
                </a:lnTo>
                <a:lnTo>
                  <a:pt x="1390" y="418"/>
                </a:lnTo>
                <a:lnTo>
                  <a:pt x="1623" y="348"/>
                </a:lnTo>
                <a:lnTo>
                  <a:pt x="1653" y="368"/>
                </a:lnTo>
                <a:close/>
                <a:moveTo>
                  <a:pt x="1422" y="447"/>
                </a:moveTo>
                <a:lnTo>
                  <a:pt x="1204" y="531"/>
                </a:lnTo>
                <a:lnTo>
                  <a:pt x="1166" y="500"/>
                </a:lnTo>
                <a:lnTo>
                  <a:pt x="1383" y="421"/>
                </a:lnTo>
                <a:lnTo>
                  <a:pt x="1422" y="447"/>
                </a:lnTo>
                <a:close/>
                <a:moveTo>
                  <a:pt x="1260" y="567"/>
                </a:moveTo>
                <a:lnTo>
                  <a:pt x="1069" y="661"/>
                </a:lnTo>
                <a:lnTo>
                  <a:pt x="1003" y="629"/>
                </a:lnTo>
                <a:lnTo>
                  <a:pt x="1203" y="536"/>
                </a:lnTo>
                <a:lnTo>
                  <a:pt x="1260" y="567"/>
                </a:lnTo>
                <a:close/>
                <a:moveTo>
                  <a:pt x="1064" y="665"/>
                </a:moveTo>
                <a:lnTo>
                  <a:pt x="884" y="765"/>
                </a:lnTo>
                <a:lnTo>
                  <a:pt x="817" y="727"/>
                </a:lnTo>
                <a:lnTo>
                  <a:pt x="998" y="632"/>
                </a:lnTo>
                <a:lnTo>
                  <a:pt x="1064" y="665"/>
                </a:lnTo>
                <a:close/>
                <a:moveTo>
                  <a:pt x="879" y="769"/>
                </a:moveTo>
                <a:lnTo>
                  <a:pt x="714" y="876"/>
                </a:lnTo>
                <a:lnTo>
                  <a:pt x="644" y="833"/>
                </a:lnTo>
                <a:lnTo>
                  <a:pt x="812" y="731"/>
                </a:lnTo>
                <a:lnTo>
                  <a:pt x="879" y="769"/>
                </a:lnTo>
                <a:close/>
                <a:moveTo>
                  <a:pt x="714" y="882"/>
                </a:moveTo>
                <a:lnTo>
                  <a:pt x="803" y="926"/>
                </a:lnTo>
                <a:lnTo>
                  <a:pt x="666" y="1039"/>
                </a:lnTo>
                <a:lnTo>
                  <a:pt x="573" y="992"/>
                </a:lnTo>
                <a:lnTo>
                  <a:pt x="714" y="882"/>
                </a:lnTo>
                <a:close/>
                <a:moveTo>
                  <a:pt x="661" y="1043"/>
                </a:moveTo>
                <a:lnTo>
                  <a:pt x="545" y="1157"/>
                </a:lnTo>
                <a:lnTo>
                  <a:pt x="449" y="1104"/>
                </a:lnTo>
                <a:lnTo>
                  <a:pt x="568" y="996"/>
                </a:lnTo>
                <a:lnTo>
                  <a:pt x="661" y="1043"/>
                </a:lnTo>
                <a:close/>
                <a:moveTo>
                  <a:pt x="668" y="1045"/>
                </a:moveTo>
                <a:lnTo>
                  <a:pt x="780" y="1089"/>
                </a:lnTo>
                <a:lnTo>
                  <a:pt x="668" y="1208"/>
                </a:lnTo>
                <a:lnTo>
                  <a:pt x="551" y="1160"/>
                </a:lnTo>
                <a:lnTo>
                  <a:pt x="668" y="1045"/>
                </a:lnTo>
                <a:close/>
                <a:moveTo>
                  <a:pt x="787" y="1092"/>
                </a:moveTo>
                <a:lnTo>
                  <a:pt x="922" y="1137"/>
                </a:lnTo>
                <a:lnTo>
                  <a:pt x="820" y="1256"/>
                </a:lnTo>
                <a:lnTo>
                  <a:pt x="674" y="1211"/>
                </a:lnTo>
                <a:lnTo>
                  <a:pt x="787" y="1092"/>
                </a:lnTo>
                <a:close/>
                <a:moveTo>
                  <a:pt x="929" y="1138"/>
                </a:moveTo>
                <a:lnTo>
                  <a:pt x="1081" y="1179"/>
                </a:lnTo>
                <a:lnTo>
                  <a:pt x="983" y="1303"/>
                </a:lnTo>
                <a:lnTo>
                  <a:pt x="827" y="1259"/>
                </a:lnTo>
                <a:lnTo>
                  <a:pt x="929" y="1138"/>
                </a:lnTo>
                <a:close/>
                <a:moveTo>
                  <a:pt x="1088" y="1180"/>
                </a:moveTo>
                <a:lnTo>
                  <a:pt x="1255" y="1217"/>
                </a:lnTo>
                <a:lnTo>
                  <a:pt x="1171" y="1347"/>
                </a:lnTo>
                <a:lnTo>
                  <a:pt x="990" y="1305"/>
                </a:lnTo>
                <a:lnTo>
                  <a:pt x="1088" y="1180"/>
                </a:lnTo>
                <a:close/>
                <a:moveTo>
                  <a:pt x="1263" y="1219"/>
                </a:moveTo>
                <a:lnTo>
                  <a:pt x="1454" y="1252"/>
                </a:lnTo>
                <a:lnTo>
                  <a:pt x="1373" y="1386"/>
                </a:lnTo>
                <a:lnTo>
                  <a:pt x="1178" y="1348"/>
                </a:lnTo>
                <a:lnTo>
                  <a:pt x="1263" y="1219"/>
                </a:lnTo>
                <a:close/>
                <a:moveTo>
                  <a:pt x="1461" y="1254"/>
                </a:moveTo>
                <a:lnTo>
                  <a:pt x="1659" y="1283"/>
                </a:lnTo>
                <a:lnTo>
                  <a:pt x="1594" y="1419"/>
                </a:lnTo>
                <a:lnTo>
                  <a:pt x="1380" y="1387"/>
                </a:lnTo>
                <a:lnTo>
                  <a:pt x="1461" y="1254"/>
                </a:lnTo>
                <a:close/>
                <a:moveTo>
                  <a:pt x="1666" y="1283"/>
                </a:moveTo>
                <a:lnTo>
                  <a:pt x="1890" y="1310"/>
                </a:lnTo>
                <a:lnTo>
                  <a:pt x="1827" y="1447"/>
                </a:lnTo>
                <a:lnTo>
                  <a:pt x="1601" y="1420"/>
                </a:lnTo>
                <a:lnTo>
                  <a:pt x="1666" y="1283"/>
                </a:lnTo>
                <a:close/>
                <a:moveTo>
                  <a:pt x="1668" y="1279"/>
                </a:moveTo>
                <a:lnTo>
                  <a:pt x="1756" y="1147"/>
                </a:lnTo>
                <a:lnTo>
                  <a:pt x="1956" y="1170"/>
                </a:lnTo>
                <a:lnTo>
                  <a:pt x="1891" y="1306"/>
                </a:lnTo>
                <a:lnTo>
                  <a:pt x="1668" y="1279"/>
                </a:lnTo>
                <a:close/>
                <a:moveTo>
                  <a:pt x="1963" y="1171"/>
                </a:moveTo>
                <a:lnTo>
                  <a:pt x="2176" y="1190"/>
                </a:lnTo>
                <a:lnTo>
                  <a:pt x="2123" y="1327"/>
                </a:lnTo>
                <a:lnTo>
                  <a:pt x="1898" y="1308"/>
                </a:lnTo>
                <a:lnTo>
                  <a:pt x="1963" y="1171"/>
                </a:lnTo>
                <a:close/>
                <a:moveTo>
                  <a:pt x="1966" y="1168"/>
                </a:moveTo>
                <a:lnTo>
                  <a:pt x="2042" y="1032"/>
                </a:lnTo>
                <a:lnTo>
                  <a:pt x="2237" y="1048"/>
                </a:lnTo>
                <a:lnTo>
                  <a:pt x="2177" y="1186"/>
                </a:lnTo>
                <a:lnTo>
                  <a:pt x="1966" y="1168"/>
                </a:lnTo>
                <a:close/>
                <a:moveTo>
                  <a:pt x="2244" y="1048"/>
                </a:moveTo>
                <a:lnTo>
                  <a:pt x="2452" y="1060"/>
                </a:lnTo>
                <a:lnTo>
                  <a:pt x="2406" y="1198"/>
                </a:lnTo>
                <a:lnTo>
                  <a:pt x="2185" y="1186"/>
                </a:lnTo>
                <a:lnTo>
                  <a:pt x="2244" y="1048"/>
                </a:lnTo>
                <a:close/>
                <a:moveTo>
                  <a:pt x="2459" y="1060"/>
                </a:moveTo>
                <a:lnTo>
                  <a:pt x="2666" y="1066"/>
                </a:lnTo>
                <a:lnTo>
                  <a:pt x="2641" y="1209"/>
                </a:lnTo>
                <a:lnTo>
                  <a:pt x="2415" y="1198"/>
                </a:lnTo>
                <a:lnTo>
                  <a:pt x="2459" y="1060"/>
                </a:lnTo>
                <a:close/>
                <a:moveTo>
                  <a:pt x="2460" y="1056"/>
                </a:moveTo>
                <a:lnTo>
                  <a:pt x="2500" y="921"/>
                </a:lnTo>
                <a:lnTo>
                  <a:pt x="2690" y="927"/>
                </a:lnTo>
                <a:lnTo>
                  <a:pt x="2666" y="1062"/>
                </a:lnTo>
                <a:lnTo>
                  <a:pt x="2460" y="1056"/>
                </a:lnTo>
                <a:close/>
                <a:moveTo>
                  <a:pt x="2698" y="927"/>
                </a:moveTo>
                <a:lnTo>
                  <a:pt x="2885" y="930"/>
                </a:lnTo>
                <a:lnTo>
                  <a:pt x="2880" y="1068"/>
                </a:lnTo>
                <a:lnTo>
                  <a:pt x="2675" y="1062"/>
                </a:lnTo>
                <a:lnTo>
                  <a:pt x="2698" y="927"/>
                </a:lnTo>
                <a:close/>
                <a:moveTo>
                  <a:pt x="2889" y="1072"/>
                </a:moveTo>
                <a:lnTo>
                  <a:pt x="3105" y="1068"/>
                </a:lnTo>
                <a:lnTo>
                  <a:pt x="3114" y="1209"/>
                </a:lnTo>
                <a:lnTo>
                  <a:pt x="2884" y="1211"/>
                </a:lnTo>
                <a:lnTo>
                  <a:pt x="2884" y="1211"/>
                </a:lnTo>
                <a:lnTo>
                  <a:pt x="2889" y="1072"/>
                </a:lnTo>
                <a:close/>
                <a:moveTo>
                  <a:pt x="3094" y="929"/>
                </a:moveTo>
                <a:lnTo>
                  <a:pt x="3285" y="922"/>
                </a:lnTo>
                <a:lnTo>
                  <a:pt x="3316" y="1059"/>
                </a:lnTo>
                <a:lnTo>
                  <a:pt x="3112" y="1065"/>
                </a:lnTo>
                <a:lnTo>
                  <a:pt x="3094" y="929"/>
                </a:lnTo>
                <a:close/>
                <a:moveTo>
                  <a:pt x="3292" y="922"/>
                </a:moveTo>
                <a:lnTo>
                  <a:pt x="3471" y="913"/>
                </a:lnTo>
                <a:lnTo>
                  <a:pt x="3524" y="1046"/>
                </a:lnTo>
                <a:lnTo>
                  <a:pt x="3324" y="1059"/>
                </a:lnTo>
                <a:lnTo>
                  <a:pt x="3292" y="922"/>
                </a:lnTo>
                <a:close/>
                <a:moveTo>
                  <a:pt x="3479" y="911"/>
                </a:moveTo>
                <a:lnTo>
                  <a:pt x="3659" y="899"/>
                </a:lnTo>
                <a:lnTo>
                  <a:pt x="3733" y="1032"/>
                </a:lnTo>
                <a:lnTo>
                  <a:pt x="3533" y="1046"/>
                </a:lnTo>
                <a:lnTo>
                  <a:pt x="3479" y="911"/>
                </a:lnTo>
                <a:close/>
                <a:moveTo>
                  <a:pt x="3668" y="898"/>
                </a:moveTo>
                <a:lnTo>
                  <a:pt x="3840" y="882"/>
                </a:lnTo>
                <a:lnTo>
                  <a:pt x="3929" y="1012"/>
                </a:lnTo>
                <a:lnTo>
                  <a:pt x="3740" y="1030"/>
                </a:lnTo>
                <a:lnTo>
                  <a:pt x="3668" y="898"/>
                </a:lnTo>
                <a:close/>
                <a:moveTo>
                  <a:pt x="3848" y="881"/>
                </a:moveTo>
                <a:lnTo>
                  <a:pt x="4008" y="860"/>
                </a:lnTo>
                <a:lnTo>
                  <a:pt x="4113" y="987"/>
                </a:lnTo>
                <a:lnTo>
                  <a:pt x="3938" y="1011"/>
                </a:lnTo>
                <a:lnTo>
                  <a:pt x="3848" y="881"/>
                </a:lnTo>
                <a:close/>
                <a:moveTo>
                  <a:pt x="4117" y="991"/>
                </a:moveTo>
                <a:lnTo>
                  <a:pt x="4215" y="1122"/>
                </a:lnTo>
                <a:lnTo>
                  <a:pt x="4022" y="1147"/>
                </a:lnTo>
                <a:lnTo>
                  <a:pt x="3940" y="1014"/>
                </a:lnTo>
                <a:lnTo>
                  <a:pt x="4117" y="991"/>
                </a:lnTo>
                <a:close/>
                <a:moveTo>
                  <a:pt x="4218" y="1126"/>
                </a:moveTo>
                <a:lnTo>
                  <a:pt x="4301" y="1257"/>
                </a:lnTo>
                <a:lnTo>
                  <a:pt x="4099" y="1286"/>
                </a:lnTo>
                <a:lnTo>
                  <a:pt x="4025" y="1151"/>
                </a:lnTo>
                <a:lnTo>
                  <a:pt x="4218" y="1126"/>
                </a:lnTo>
                <a:close/>
                <a:moveTo>
                  <a:pt x="4225" y="1125"/>
                </a:moveTo>
                <a:lnTo>
                  <a:pt x="4400" y="1093"/>
                </a:lnTo>
                <a:lnTo>
                  <a:pt x="4500" y="1224"/>
                </a:lnTo>
                <a:lnTo>
                  <a:pt x="4308" y="1256"/>
                </a:lnTo>
                <a:lnTo>
                  <a:pt x="4225" y="1125"/>
                </a:lnTo>
                <a:close/>
                <a:moveTo>
                  <a:pt x="4409" y="1092"/>
                </a:moveTo>
                <a:lnTo>
                  <a:pt x="4575" y="1060"/>
                </a:lnTo>
                <a:lnTo>
                  <a:pt x="4679" y="1186"/>
                </a:lnTo>
                <a:lnTo>
                  <a:pt x="4507" y="1223"/>
                </a:lnTo>
                <a:lnTo>
                  <a:pt x="4409" y="1092"/>
                </a:lnTo>
                <a:close/>
                <a:moveTo>
                  <a:pt x="4582" y="1059"/>
                </a:moveTo>
                <a:lnTo>
                  <a:pt x="4723" y="1022"/>
                </a:lnTo>
                <a:lnTo>
                  <a:pt x="4842" y="1143"/>
                </a:lnTo>
                <a:lnTo>
                  <a:pt x="4686" y="1185"/>
                </a:lnTo>
                <a:lnTo>
                  <a:pt x="4582" y="1059"/>
                </a:lnTo>
                <a:close/>
                <a:moveTo>
                  <a:pt x="4845" y="1147"/>
                </a:moveTo>
                <a:lnTo>
                  <a:pt x="4939" y="1268"/>
                </a:lnTo>
                <a:lnTo>
                  <a:pt x="4778" y="1314"/>
                </a:lnTo>
                <a:lnTo>
                  <a:pt x="4689" y="1189"/>
                </a:lnTo>
                <a:lnTo>
                  <a:pt x="4845" y="1147"/>
                </a:lnTo>
                <a:close/>
                <a:moveTo>
                  <a:pt x="4852" y="1144"/>
                </a:moveTo>
                <a:lnTo>
                  <a:pt x="4986" y="1102"/>
                </a:lnTo>
                <a:lnTo>
                  <a:pt x="5091" y="1223"/>
                </a:lnTo>
                <a:lnTo>
                  <a:pt x="4946" y="1267"/>
                </a:lnTo>
                <a:lnTo>
                  <a:pt x="4852" y="1144"/>
                </a:lnTo>
                <a:close/>
                <a:moveTo>
                  <a:pt x="4992" y="1099"/>
                </a:moveTo>
                <a:lnTo>
                  <a:pt x="5108" y="1056"/>
                </a:lnTo>
                <a:lnTo>
                  <a:pt x="5219" y="1173"/>
                </a:lnTo>
                <a:lnTo>
                  <a:pt x="5099" y="1221"/>
                </a:lnTo>
                <a:lnTo>
                  <a:pt x="4992" y="1099"/>
                </a:lnTo>
                <a:close/>
                <a:moveTo>
                  <a:pt x="5115" y="1054"/>
                </a:moveTo>
                <a:lnTo>
                  <a:pt x="5210" y="1006"/>
                </a:lnTo>
                <a:lnTo>
                  <a:pt x="5322" y="1117"/>
                </a:lnTo>
                <a:lnTo>
                  <a:pt x="5224" y="1169"/>
                </a:lnTo>
                <a:lnTo>
                  <a:pt x="5115" y="1054"/>
                </a:lnTo>
                <a:close/>
                <a:moveTo>
                  <a:pt x="5216" y="1002"/>
                </a:moveTo>
                <a:lnTo>
                  <a:pt x="5288" y="954"/>
                </a:lnTo>
                <a:lnTo>
                  <a:pt x="5403" y="1064"/>
                </a:lnTo>
                <a:lnTo>
                  <a:pt x="5327" y="1114"/>
                </a:lnTo>
                <a:lnTo>
                  <a:pt x="5216" y="1002"/>
                </a:lnTo>
                <a:close/>
                <a:moveTo>
                  <a:pt x="5211" y="998"/>
                </a:moveTo>
                <a:lnTo>
                  <a:pt x="5078" y="889"/>
                </a:lnTo>
                <a:lnTo>
                  <a:pt x="5150" y="845"/>
                </a:lnTo>
                <a:lnTo>
                  <a:pt x="5284" y="951"/>
                </a:lnTo>
                <a:lnTo>
                  <a:pt x="5211" y="998"/>
                </a:lnTo>
                <a:close/>
                <a:moveTo>
                  <a:pt x="4993" y="736"/>
                </a:moveTo>
                <a:lnTo>
                  <a:pt x="5041" y="697"/>
                </a:lnTo>
                <a:lnTo>
                  <a:pt x="5200" y="796"/>
                </a:lnTo>
                <a:lnTo>
                  <a:pt x="5150" y="838"/>
                </a:lnTo>
                <a:lnTo>
                  <a:pt x="4993" y="736"/>
                </a:lnTo>
                <a:close/>
                <a:moveTo>
                  <a:pt x="4988" y="734"/>
                </a:moveTo>
                <a:lnTo>
                  <a:pt x="4809" y="637"/>
                </a:lnTo>
                <a:lnTo>
                  <a:pt x="4862" y="600"/>
                </a:lnTo>
                <a:lnTo>
                  <a:pt x="5036" y="694"/>
                </a:lnTo>
                <a:lnTo>
                  <a:pt x="4988" y="734"/>
                </a:lnTo>
                <a:close/>
                <a:moveTo>
                  <a:pt x="4804" y="634"/>
                </a:moveTo>
                <a:lnTo>
                  <a:pt x="4614" y="541"/>
                </a:lnTo>
                <a:lnTo>
                  <a:pt x="4656" y="512"/>
                </a:lnTo>
                <a:lnTo>
                  <a:pt x="4856" y="597"/>
                </a:lnTo>
                <a:lnTo>
                  <a:pt x="4804" y="634"/>
                </a:lnTo>
                <a:close/>
                <a:moveTo>
                  <a:pt x="4654" y="505"/>
                </a:moveTo>
                <a:lnTo>
                  <a:pt x="4442" y="424"/>
                </a:lnTo>
                <a:lnTo>
                  <a:pt x="4469" y="400"/>
                </a:lnTo>
                <a:lnTo>
                  <a:pt x="4685" y="475"/>
                </a:lnTo>
                <a:lnTo>
                  <a:pt x="4654" y="505"/>
                </a:lnTo>
                <a:close/>
                <a:moveTo>
                  <a:pt x="4435" y="422"/>
                </a:moveTo>
                <a:lnTo>
                  <a:pt x="4209" y="350"/>
                </a:lnTo>
                <a:lnTo>
                  <a:pt x="4230" y="331"/>
                </a:lnTo>
                <a:lnTo>
                  <a:pt x="4463" y="399"/>
                </a:lnTo>
                <a:lnTo>
                  <a:pt x="4435" y="422"/>
                </a:lnTo>
                <a:close/>
                <a:moveTo>
                  <a:pt x="4202" y="348"/>
                </a:moveTo>
                <a:lnTo>
                  <a:pt x="3962" y="283"/>
                </a:lnTo>
                <a:lnTo>
                  <a:pt x="3984" y="269"/>
                </a:lnTo>
                <a:lnTo>
                  <a:pt x="4224" y="329"/>
                </a:lnTo>
                <a:lnTo>
                  <a:pt x="4202" y="348"/>
                </a:lnTo>
                <a:close/>
                <a:moveTo>
                  <a:pt x="3955" y="281"/>
                </a:moveTo>
                <a:lnTo>
                  <a:pt x="3708" y="228"/>
                </a:lnTo>
                <a:lnTo>
                  <a:pt x="3722" y="217"/>
                </a:lnTo>
                <a:lnTo>
                  <a:pt x="3977" y="266"/>
                </a:lnTo>
                <a:lnTo>
                  <a:pt x="3955" y="281"/>
                </a:lnTo>
                <a:close/>
                <a:moveTo>
                  <a:pt x="3701" y="227"/>
                </a:moveTo>
                <a:lnTo>
                  <a:pt x="3452" y="180"/>
                </a:lnTo>
                <a:lnTo>
                  <a:pt x="3458" y="177"/>
                </a:lnTo>
                <a:lnTo>
                  <a:pt x="3714" y="216"/>
                </a:lnTo>
                <a:lnTo>
                  <a:pt x="3701" y="227"/>
                </a:lnTo>
                <a:close/>
                <a:moveTo>
                  <a:pt x="3449" y="175"/>
                </a:moveTo>
                <a:lnTo>
                  <a:pt x="3443" y="179"/>
                </a:lnTo>
                <a:lnTo>
                  <a:pt x="3188" y="146"/>
                </a:lnTo>
                <a:lnTo>
                  <a:pt x="3189" y="146"/>
                </a:lnTo>
                <a:lnTo>
                  <a:pt x="3449" y="175"/>
                </a:lnTo>
                <a:close/>
                <a:moveTo>
                  <a:pt x="3194" y="132"/>
                </a:moveTo>
                <a:lnTo>
                  <a:pt x="3166" y="131"/>
                </a:lnTo>
                <a:lnTo>
                  <a:pt x="3194" y="131"/>
                </a:lnTo>
                <a:lnTo>
                  <a:pt x="3194" y="132"/>
                </a:lnTo>
                <a:close/>
                <a:moveTo>
                  <a:pt x="3192" y="136"/>
                </a:moveTo>
                <a:lnTo>
                  <a:pt x="3192" y="136"/>
                </a:lnTo>
                <a:lnTo>
                  <a:pt x="3163" y="135"/>
                </a:lnTo>
                <a:lnTo>
                  <a:pt x="3192" y="136"/>
                </a:lnTo>
                <a:close/>
                <a:moveTo>
                  <a:pt x="3188" y="140"/>
                </a:moveTo>
                <a:lnTo>
                  <a:pt x="3187" y="141"/>
                </a:lnTo>
                <a:lnTo>
                  <a:pt x="3105" y="135"/>
                </a:lnTo>
                <a:lnTo>
                  <a:pt x="3188" y="140"/>
                </a:lnTo>
                <a:close/>
                <a:moveTo>
                  <a:pt x="3161" y="151"/>
                </a:moveTo>
                <a:lnTo>
                  <a:pt x="3160" y="151"/>
                </a:lnTo>
                <a:lnTo>
                  <a:pt x="3133" y="148"/>
                </a:lnTo>
                <a:lnTo>
                  <a:pt x="3161" y="151"/>
                </a:lnTo>
                <a:close/>
                <a:moveTo>
                  <a:pt x="3162" y="156"/>
                </a:moveTo>
                <a:lnTo>
                  <a:pt x="3397" y="201"/>
                </a:lnTo>
                <a:lnTo>
                  <a:pt x="3379" y="206"/>
                </a:lnTo>
                <a:lnTo>
                  <a:pt x="3155" y="159"/>
                </a:lnTo>
                <a:lnTo>
                  <a:pt x="3162" y="156"/>
                </a:lnTo>
                <a:close/>
                <a:moveTo>
                  <a:pt x="3371" y="209"/>
                </a:moveTo>
                <a:lnTo>
                  <a:pt x="3348" y="215"/>
                </a:lnTo>
                <a:lnTo>
                  <a:pt x="3141" y="163"/>
                </a:lnTo>
                <a:lnTo>
                  <a:pt x="3149" y="162"/>
                </a:lnTo>
                <a:lnTo>
                  <a:pt x="3371" y="209"/>
                </a:lnTo>
                <a:close/>
                <a:moveTo>
                  <a:pt x="3309" y="224"/>
                </a:moveTo>
                <a:lnTo>
                  <a:pt x="3280" y="228"/>
                </a:lnTo>
                <a:lnTo>
                  <a:pt x="3108" y="172"/>
                </a:lnTo>
                <a:lnTo>
                  <a:pt x="3116" y="169"/>
                </a:lnTo>
                <a:lnTo>
                  <a:pt x="3309" y="224"/>
                </a:lnTo>
                <a:close/>
                <a:moveTo>
                  <a:pt x="3269" y="229"/>
                </a:moveTo>
                <a:lnTo>
                  <a:pt x="3243" y="233"/>
                </a:lnTo>
                <a:lnTo>
                  <a:pt x="3091" y="174"/>
                </a:lnTo>
                <a:lnTo>
                  <a:pt x="3100" y="174"/>
                </a:lnTo>
                <a:lnTo>
                  <a:pt x="3269" y="229"/>
                </a:lnTo>
                <a:close/>
                <a:moveTo>
                  <a:pt x="3192" y="240"/>
                </a:moveTo>
                <a:lnTo>
                  <a:pt x="3159" y="244"/>
                </a:lnTo>
                <a:lnTo>
                  <a:pt x="3046" y="180"/>
                </a:lnTo>
                <a:lnTo>
                  <a:pt x="3057" y="177"/>
                </a:lnTo>
                <a:lnTo>
                  <a:pt x="3192" y="240"/>
                </a:lnTo>
                <a:close/>
                <a:moveTo>
                  <a:pt x="3149" y="244"/>
                </a:moveTo>
                <a:lnTo>
                  <a:pt x="3112" y="247"/>
                </a:lnTo>
                <a:lnTo>
                  <a:pt x="3020" y="182"/>
                </a:lnTo>
                <a:lnTo>
                  <a:pt x="3037" y="182"/>
                </a:lnTo>
                <a:lnTo>
                  <a:pt x="3149" y="244"/>
                </a:lnTo>
                <a:close/>
                <a:moveTo>
                  <a:pt x="3200" y="330"/>
                </a:moveTo>
                <a:lnTo>
                  <a:pt x="3136" y="335"/>
                </a:lnTo>
                <a:lnTo>
                  <a:pt x="3070" y="254"/>
                </a:lnTo>
                <a:lnTo>
                  <a:pt x="3108" y="251"/>
                </a:lnTo>
                <a:lnTo>
                  <a:pt x="3200" y="330"/>
                </a:lnTo>
                <a:close/>
                <a:moveTo>
                  <a:pt x="3204" y="429"/>
                </a:moveTo>
                <a:lnTo>
                  <a:pt x="3114" y="435"/>
                </a:lnTo>
                <a:lnTo>
                  <a:pt x="3065" y="341"/>
                </a:lnTo>
                <a:lnTo>
                  <a:pt x="3130" y="339"/>
                </a:lnTo>
                <a:lnTo>
                  <a:pt x="3204" y="429"/>
                </a:lnTo>
                <a:close/>
                <a:moveTo>
                  <a:pt x="3151" y="542"/>
                </a:moveTo>
                <a:lnTo>
                  <a:pt x="3032" y="545"/>
                </a:lnTo>
                <a:lnTo>
                  <a:pt x="3015" y="439"/>
                </a:lnTo>
                <a:lnTo>
                  <a:pt x="3108" y="439"/>
                </a:lnTo>
                <a:lnTo>
                  <a:pt x="3151" y="542"/>
                </a:lnTo>
                <a:close/>
                <a:moveTo>
                  <a:pt x="3048" y="664"/>
                </a:moveTo>
                <a:lnTo>
                  <a:pt x="2903" y="665"/>
                </a:lnTo>
                <a:lnTo>
                  <a:pt x="2907" y="550"/>
                </a:lnTo>
                <a:lnTo>
                  <a:pt x="3025" y="550"/>
                </a:lnTo>
                <a:lnTo>
                  <a:pt x="3048" y="664"/>
                </a:lnTo>
                <a:close/>
                <a:moveTo>
                  <a:pt x="2906" y="341"/>
                </a:moveTo>
                <a:lnTo>
                  <a:pt x="2840" y="339"/>
                </a:lnTo>
                <a:lnTo>
                  <a:pt x="2867" y="258"/>
                </a:lnTo>
                <a:lnTo>
                  <a:pt x="2909" y="258"/>
                </a:lnTo>
                <a:lnTo>
                  <a:pt x="2906" y="341"/>
                </a:lnTo>
                <a:close/>
                <a:moveTo>
                  <a:pt x="2860" y="254"/>
                </a:moveTo>
                <a:lnTo>
                  <a:pt x="2821" y="254"/>
                </a:lnTo>
                <a:lnTo>
                  <a:pt x="2867" y="184"/>
                </a:lnTo>
                <a:lnTo>
                  <a:pt x="2887" y="184"/>
                </a:lnTo>
                <a:lnTo>
                  <a:pt x="2860" y="254"/>
                </a:lnTo>
                <a:close/>
                <a:moveTo>
                  <a:pt x="2814" y="254"/>
                </a:moveTo>
                <a:lnTo>
                  <a:pt x="2771" y="250"/>
                </a:lnTo>
                <a:lnTo>
                  <a:pt x="2844" y="182"/>
                </a:lnTo>
                <a:lnTo>
                  <a:pt x="2859" y="184"/>
                </a:lnTo>
                <a:lnTo>
                  <a:pt x="2814" y="254"/>
                </a:lnTo>
                <a:close/>
                <a:moveTo>
                  <a:pt x="2762" y="250"/>
                </a:moveTo>
                <a:lnTo>
                  <a:pt x="2725" y="248"/>
                </a:lnTo>
                <a:lnTo>
                  <a:pt x="2822" y="182"/>
                </a:lnTo>
                <a:lnTo>
                  <a:pt x="2836" y="182"/>
                </a:lnTo>
                <a:lnTo>
                  <a:pt x="2762" y="250"/>
                </a:lnTo>
                <a:close/>
                <a:moveTo>
                  <a:pt x="2717" y="248"/>
                </a:moveTo>
                <a:lnTo>
                  <a:pt x="2680" y="244"/>
                </a:lnTo>
                <a:lnTo>
                  <a:pt x="2798" y="180"/>
                </a:lnTo>
                <a:lnTo>
                  <a:pt x="2814" y="182"/>
                </a:lnTo>
                <a:lnTo>
                  <a:pt x="2717" y="248"/>
                </a:lnTo>
                <a:close/>
                <a:moveTo>
                  <a:pt x="2671" y="244"/>
                </a:moveTo>
                <a:lnTo>
                  <a:pt x="2636" y="240"/>
                </a:lnTo>
                <a:lnTo>
                  <a:pt x="2777" y="177"/>
                </a:lnTo>
                <a:lnTo>
                  <a:pt x="2789" y="179"/>
                </a:lnTo>
                <a:lnTo>
                  <a:pt x="2671" y="244"/>
                </a:lnTo>
                <a:close/>
                <a:moveTo>
                  <a:pt x="2587" y="233"/>
                </a:moveTo>
                <a:lnTo>
                  <a:pt x="2561" y="229"/>
                </a:lnTo>
                <a:lnTo>
                  <a:pt x="2739" y="172"/>
                </a:lnTo>
                <a:lnTo>
                  <a:pt x="2746" y="173"/>
                </a:lnTo>
                <a:lnTo>
                  <a:pt x="2587" y="233"/>
                </a:lnTo>
                <a:close/>
                <a:moveTo>
                  <a:pt x="2551" y="228"/>
                </a:moveTo>
                <a:lnTo>
                  <a:pt x="2522" y="223"/>
                </a:lnTo>
                <a:lnTo>
                  <a:pt x="2716" y="168"/>
                </a:lnTo>
                <a:lnTo>
                  <a:pt x="2729" y="171"/>
                </a:lnTo>
                <a:lnTo>
                  <a:pt x="2551" y="228"/>
                </a:lnTo>
                <a:close/>
                <a:moveTo>
                  <a:pt x="2712" y="162"/>
                </a:moveTo>
                <a:lnTo>
                  <a:pt x="2784" y="148"/>
                </a:lnTo>
                <a:lnTo>
                  <a:pt x="2716" y="163"/>
                </a:lnTo>
                <a:lnTo>
                  <a:pt x="2712" y="162"/>
                </a:lnTo>
                <a:close/>
                <a:moveTo>
                  <a:pt x="2705" y="159"/>
                </a:moveTo>
                <a:lnTo>
                  <a:pt x="2698" y="158"/>
                </a:lnTo>
                <a:lnTo>
                  <a:pt x="2779" y="146"/>
                </a:lnTo>
                <a:lnTo>
                  <a:pt x="2705" y="159"/>
                </a:lnTo>
                <a:close/>
                <a:moveTo>
                  <a:pt x="2689" y="156"/>
                </a:moveTo>
                <a:lnTo>
                  <a:pt x="2684" y="155"/>
                </a:lnTo>
                <a:lnTo>
                  <a:pt x="2774" y="142"/>
                </a:lnTo>
                <a:lnTo>
                  <a:pt x="2689" y="156"/>
                </a:lnTo>
                <a:close/>
                <a:moveTo>
                  <a:pt x="2649" y="140"/>
                </a:moveTo>
                <a:lnTo>
                  <a:pt x="2648" y="137"/>
                </a:lnTo>
                <a:lnTo>
                  <a:pt x="2759" y="132"/>
                </a:lnTo>
                <a:lnTo>
                  <a:pt x="2649" y="140"/>
                </a:lnTo>
                <a:close/>
                <a:moveTo>
                  <a:pt x="2664" y="108"/>
                </a:moveTo>
                <a:lnTo>
                  <a:pt x="2666" y="107"/>
                </a:lnTo>
                <a:lnTo>
                  <a:pt x="2745" y="112"/>
                </a:lnTo>
                <a:lnTo>
                  <a:pt x="2664" y="108"/>
                </a:lnTo>
                <a:close/>
                <a:moveTo>
                  <a:pt x="2743" y="123"/>
                </a:moveTo>
                <a:lnTo>
                  <a:pt x="2646" y="125"/>
                </a:lnTo>
                <a:lnTo>
                  <a:pt x="2646" y="123"/>
                </a:lnTo>
                <a:lnTo>
                  <a:pt x="2743" y="123"/>
                </a:lnTo>
                <a:close/>
                <a:moveTo>
                  <a:pt x="2728" y="128"/>
                </a:moveTo>
                <a:lnTo>
                  <a:pt x="2644" y="130"/>
                </a:lnTo>
                <a:lnTo>
                  <a:pt x="2644" y="129"/>
                </a:lnTo>
                <a:lnTo>
                  <a:pt x="2728" y="128"/>
                </a:lnTo>
                <a:close/>
                <a:moveTo>
                  <a:pt x="2644" y="145"/>
                </a:moveTo>
                <a:lnTo>
                  <a:pt x="2648" y="146"/>
                </a:lnTo>
                <a:lnTo>
                  <a:pt x="2392" y="178"/>
                </a:lnTo>
                <a:lnTo>
                  <a:pt x="2383" y="174"/>
                </a:lnTo>
                <a:lnTo>
                  <a:pt x="2644" y="145"/>
                </a:lnTo>
                <a:close/>
                <a:moveTo>
                  <a:pt x="2639" y="119"/>
                </a:moveTo>
                <a:lnTo>
                  <a:pt x="2638" y="119"/>
                </a:lnTo>
                <a:lnTo>
                  <a:pt x="2374" y="131"/>
                </a:lnTo>
                <a:lnTo>
                  <a:pt x="2376" y="125"/>
                </a:lnTo>
                <a:lnTo>
                  <a:pt x="2639" y="119"/>
                </a:lnTo>
                <a:close/>
                <a:moveTo>
                  <a:pt x="2638" y="123"/>
                </a:moveTo>
                <a:lnTo>
                  <a:pt x="2638" y="125"/>
                </a:lnTo>
                <a:lnTo>
                  <a:pt x="2370" y="141"/>
                </a:lnTo>
                <a:lnTo>
                  <a:pt x="2373" y="135"/>
                </a:lnTo>
                <a:lnTo>
                  <a:pt x="2638" y="123"/>
                </a:lnTo>
                <a:close/>
                <a:moveTo>
                  <a:pt x="2637" y="129"/>
                </a:moveTo>
                <a:lnTo>
                  <a:pt x="2636" y="131"/>
                </a:lnTo>
                <a:lnTo>
                  <a:pt x="2367" y="150"/>
                </a:lnTo>
                <a:lnTo>
                  <a:pt x="2368" y="145"/>
                </a:lnTo>
                <a:lnTo>
                  <a:pt x="2637" y="129"/>
                </a:lnTo>
                <a:close/>
                <a:moveTo>
                  <a:pt x="2366" y="131"/>
                </a:moveTo>
                <a:lnTo>
                  <a:pt x="2108" y="152"/>
                </a:lnTo>
                <a:lnTo>
                  <a:pt x="2118" y="144"/>
                </a:lnTo>
                <a:lnTo>
                  <a:pt x="2367" y="125"/>
                </a:lnTo>
                <a:lnTo>
                  <a:pt x="2366" y="131"/>
                </a:lnTo>
                <a:close/>
                <a:moveTo>
                  <a:pt x="2365" y="135"/>
                </a:moveTo>
                <a:lnTo>
                  <a:pt x="2361" y="141"/>
                </a:lnTo>
                <a:lnTo>
                  <a:pt x="2101" y="168"/>
                </a:lnTo>
                <a:lnTo>
                  <a:pt x="2104" y="156"/>
                </a:lnTo>
                <a:lnTo>
                  <a:pt x="2365" y="135"/>
                </a:lnTo>
                <a:close/>
                <a:moveTo>
                  <a:pt x="2360" y="145"/>
                </a:moveTo>
                <a:lnTo>
                  <a:pt x="2358" y="150"/>
                </a:lnTo>
                <a:lnTo>
                  <a:pt x="2098" y="182"/>
                </a:lnTo>
                <a:lnTo>
                  <a:pt x="2100" y="172"/>
                </a:lnTo>
                <a:lnTo>
                  <a:pt x="2360" y="145"/>
                </a:lnTo>
                <a:close/>
                <a:moveTo>
                  <a:pt x="2106" y="211"/>
                </a:moveTo>
                <a:lnTo>
                  <a:pt x="1850" y="259"/>
                </a:lnTo>
                <a:lnTo>
                  <a:pt x="1842" y="245"/>
                </a:lnTo>
                <a:lnTo>
                  <a:pt x="2097" y="200"/>
                </a:lnTo>
                <a:lnTo>
                  <a:pt x="2106" y="211"/>
                </a:lnTo>
                <a:close/>
                <a:moveTo>
                  <a:pt x="2092" y="173"/>
                </a:moveTo>
                <a:lnTo>
                  <a:pt x="2091" y="183"/>
                </a:lnTo>
                <a:lnTo>
                  <a:pt x="1835" y="221"/>
                </a:lnTo>
                <a:lnTo>
                  <a:pt x="1839" y="207"/>
                </a:lnTo>
                <a:lnTo>
                  <a:pt x="2092" y="173"/>
                </a:lnTo>
                <a:close/>
                <a:moveTo>
                  <a:pt x="1841" y="204"/>
                </a:moveTo>
                <a:lnTo>
                  <a:pt x="1846" y="186"/>
                </a:lnTo>
                <a:lnTo>
                  <a:pt x="2097" y="157"/>
                </a:lnTo>
                <a:lnTo>
                  <a:pt x="2092" y="169"/>
                </a:lnTo>
                <a:lnTo>
                  <a:pt x="1841" y="204"/>
                </a:lnTo>
                <a:close/>
                <a:moveTo>
                  <a:pt x="2091" y="186"/>
                </a:moveTo>
                <a:lnTo>
                  <a:pt x="2095" y="196"/>
                </a:lnTo>
                <a:lnTo>
                  <a:pt x="1839" y="242"/>
                </a:lnTo>
                <a:lnTo>
                  <a:pt x="1833" y="224"/>
                </a:lnTo>
                <a:lnTo>
                  <a:pt x="2091" y="186"/>
                </a:lnTo>
                <a:close/>
                <a:moveTo>
                  <a:pt x="1835" y="247"/>
                </a:moveTo>
                <a:lnTo>
                  <a:pt x="1843" y="261"/>
                </a:lnTo>
                <a:lnTo>
                  <a:pt x="1599" y="320"/>
                </a:lnTo>
                <a:lnTo>
                  <a:pt x="1587" y="299"/>
                </a:lnTo>
                <a:lnTo>
                  <a:pt x="1835" y="247"/>
                </a:lnTo>
                <a:close/>
                <a:moveTo>
                  <a:pt x="1619" y="345"/>
                </a:moveTo>
                <a:lnTo>
                  <a:pt x="1385" y="416"/>
                </a:lnTo>
                <a:lnTo>
                  <a:pt x="1358" y="390"/>
                </a:lnTo>
                <a:lnTo>
                  <a:pt x="1595" y="325"/>
                </a:lnTo>
                <a:lnTo>
                  <a:pt x="1619" y="345"/>
                </a:lnTo>
                <a:close/>
                <a:moveTo>
                  <a:pt x="1379" y="418"/>
                </a:moveTo>
                <a:lnTo>
                  <a:pt x="1162" y="498"/>
                </a:lnTo>
                <a:lnTo>
                  <a:pt x="1134" y="469"/>
                </a:lnTo>
                <a:lnTo>
                  <a:pt x="1352" y="391"/>
                </a:lnTo>
                <a:lnTo>
                  <a:pt x="1379" y="418"/>
                </a:lnTo>
                <a:close/>
                <a:moveTo>
                  <a:pt x="1198" y="534"/>
                </a:moveTo>
                <a:lnTo>
                  <a:pt x="998" y="626"/>
                </a:lnTo>
                <a:lnTo>
                  <a:pt x="951" y="590"/>
                </a:lnTo>
                <a:lnTo>
                  <a:pt x="1160" y="503"/>
                </a:lnTo>
                <a:lnTo>
                  <a:pt x="1198" y="534"/>
                </a:lnTo>
                <a:close/>
                <a:moveTo>
                  <a:pt x="993" y="628"/>
                </a:moveTo>
                <a:lnTo>
                  <a:pt x="812" y="724"/>
                </a:lnTo>
                <a:lnTo>
                  <a:pt x="768" y="684"/>
                </a:lnTo>
                <a:lnTo>
                  <a:pt x="946" y="592"/>
                </a:lnTo>
                <a:lnTo>
                  <a:pt x="993" y="628"/>
                </a:lnTo>
                <a:close/>
                <a:moveTo>
                  <a:pt x="807" y="727"/>
                </a:moveTo>
                <a:lnTo>
                  <a:pt x="639" y="829"/>
                </a:lnTo>
                <a:lnTo>
                  <a:pt x="594" y="786"/>
                </a:lnTo>
                <a:lnTo>
                  <a:pt x="763" y="688"/>
                </a:lnTo>
                <a:lnTo>
                  <a:pt x="807" y="727"/>
                </a:lnTo>
                <a:close/>
                <a:moveTo>
                  <a:pt x="709" y="878"/>
                </a:moveTo>
                <a:lnTo>
                  <a:pt x="568" y="989"/>
                </a:lnTo>
                <a:lnTo>
                  <a:pt x="501" y="941"/>
                </a:lnTo>
                <a:lnTo>
                  <a:pt x="639" y="835"/>
                </a:lnTo>
                <a:lnTo>
                  <a:pt x="709" y="878"/>
                </a:lnTo>
                <a:close/>
                <a:moveTo>
                  <a:pt x="563" y="992"/>
                </a:moveTo>
                <a:lnTo>
                  <a:pt x="444" y="1102"/>
                </a:lnTo>
                <a:lnTo>
                  <a:pt x="375" y="1051"/>
                </a:lnTo>
                <a:lnTo>
                  <a:pt x="496" y="945"/>
                </a:lnTo>
                <a:lnTo>
                  <a:pt x="563" y="992"/>
                </a:lnTo>
                <a:close/>
                <a:moveTo>
                  <a:pt x="445" y="1109"/>
                </a:moveTo>
                <a:lnTo>
                  <a:pt x="541" y="1160"/>
                </a:lnTo>
                <a:lnTo>
                  <a:pt x="449" y="1276"/>
                </a:lnTo>
                <a:lnTo>
                  <a:pt x="352" y="1221"/>
                </a:lnTo>
                <a:lnTo>
                  <a:pt x="445" y="1109"/>
                </a:lnTo>
                <a:close/>
                <a:moveTo>
                  <a:pt x="547" y="1164"/>
                </a:moveTo>
                <a:lnTo>
                  <a:pt x="665" y="1212"/>
                </a:lnTo>
                <a:lnTo>
                  <a:pt x="577" y="1330"/>
                </a:lnTo>
                <a:lnTo>
                  <a:pt x="455" y="1278"/>
                </a:lnTo>
                <a:lnTo>
                  <a:pt x="547" y="1164"/>
                </a:lnTo>
                <a:close/>
                <a:moveTo>
                  <a:pt x="671" y="1214"/>
                </a:moveTo>
                <a:lnTo>
                  <a:pt x="817" y="1260"/>
                </a:lnTo>
                <a:lnTo>
                  <a:pt x="729" y="1385"/>
                </a:lnTo>
                <a:lnTo>
                  <a:pt x="583" y="1332"/>
                </a:lnTo>
                <a:lnTo>
                  <a:pt x="671" y="1214"/>
                </a:lnTo>
                <a:close/>
                <a:moveTo>
                  <a:pt x="825" y="1262"/>
                </a:moveTo>
                <a:lnTo>
                  <a:pt x="980" y="1306"/>
                </a:lnTo>
                <a:lnTo>
                  <a:pt x="897" y="1433"/>
                </a:lnTo>
                <a:lnTo>
                  <a:pt x="736" y="1386"/>
                </a:lnTo>
                <a:lnTo>
                  <a:pt x="825" y="1262"/>
                </a:lnTo>
                <a:close/>
                <a:moveTo>
                  <a:pt x="988" y="1309"/>
                </a:moveTo>
                <a:lnTo>
                  <a:pt x="1168" y="1351"/>
                </a:lnTo>
                <a:lnTo>
                  <a:pt x="1092" y="1481"/>
                </a:lnTo>
                <a:lnTo>
                  <a:pt x="904" y="1435"/>
                </a:lnTo>
                <a:lnTo>
                  <a:pt x="988" y="1309"/>
                </a:lnTo>
                <a:close/>
                <a:moveTo>
                  <a:pt x="1176" y="1352"/>
                </a:moveTo>
                <a:lnTo>
                  <a:pt x="1371" y="1390"/>
                </a:lnTo>
                <a:lnTo>
                  <a:pt x="1308" y="1522"/>
                </a:lnTo>
                <a:lnTo>
                  <a:pt x="1099" y="1482"/>
                </a:lnTo>
                <a:lnTo>
                  <a:pt x="1176" y="1352"/>
                </a:lnTo>
                <a:close/>
                <a:moveTo>
                  <a:pt x="1378" y="1391"/>
                </a:moveTo>
                <a:lnTo>
                  <a:pt x="1593" y="1423"/>
                </a:lnTo>
                <a:lnTo>
                  <a:pt x="1534" y="1559"/>
                </a:lnTo>
                <a:lnTo>
                  <a:pt x="1315" y="1524"/>
                </a:lnTo>
                <a:lnTo>
                  <a:pt x="1378" y="1391"/>
                </a:lnTo>
                <a:close/>
                <a:moveTo>
                  <a:pt x="1600" y="1424"/>
                </a:moveTo>
                <a:lnTo>
                  <a:pt x="1826" y="1451"/>
                </a:lnTo>
                <a:lnTo>
                  <a:pt x="1782" y="1590"/>
                </a:lnTo>
                <a:lnTo>
                  <a:pt x="1541" y="1560"/>
                </a:lnTo>
                <a:lnTo>
                  <a:pt x="1600" y="1424"/>
                </a:lnTo>
                <a:close/>
                <a:moveTo>
                  <a:pt x="1835" y="1451"/>
                </a:moveTo>
                <a:lnTo>
                  <a:pt x="2076" y="1473"/>
                </a:lnTo>
                <a:lnTo>
                  <a:pt x="2038" y="1612"/>
                </a:lnTo>
                <a:lnTo>
                  <a:pt x="1790" y="1590"/>
                </a:lnTo>
                <a:lnTo>
                  <a:pt x="1835" y="1451"/>
                </a:lnTo>
                <a:close/>
                <a:moveTo>
                  <a:pt x="1836" y="1447"/>
                </a:moveTo>
                <a:lnTo>
                  <a:pt x="1897" y="1311"/>
                </a:lnTo>
                <a:lnTo>
                  <a:pt x="2122" y="1331"/>
                </a:lnTo>
                <a:lnTo>
                  <a:pt x="2077" y="1470"/>
                </a:lnTo>
                <a:lnTo>
                  <a:pt x="1836" y="1447"/>
                </a:lnTo>
                <a:close/>
                <a:moveTo>
                  <a:pt x="2129" y="1332"/>
                </a:moveTo>
                <a:lnTo>
                  <a:pt x="2370" y="1346"/>
                </a:lnTo>
                <a:lnTo>
                  <a:pt x="2335" y="1488"/>
                </a:lnTo>
                <a:lnTo>
                  <a:pt x="2085" y="1471"/>
                </a:lnTo>
                <a:lnTo>
                  <a:pt x="2129" y="1332"/>
                </a:lnTo>
                <a:close/>
                <a:moveTo>
                  <a:pt x="2130" y="1328"/>
                </a:moveTo>
                <a:lnTo>
                  <a:pt x="2184" y="1190"/>
                </a:lnTo>
                <a:lnTo>
                  <a:pt x="2405" y="1202"/>
                </a:lnTo>
                <a:lnTo>
                  <a:pt x="2370" y="1342"/>
                </a:lnTo>
                <a:lnTo>
                  <a:pt x="2130" y="1328"/>
                </a:lnTo>
                <a:close/>
                <a:moveTo>
                  <a:pt x="2414" y="1203"/>
                </a:moveTo>
                <a:lnTo>
                  <a:pt x="2641" y="1213"/>
                </a:lnTo>
                <a:lnTo>
                  <a:pt x="2620" y="1353"/>
                </a:lnTo>
                <a:lnTo>
                  <a:pt x="2378" y="1343"/>
                </a:lnTo>
                <a:lnTo>
                  <a:pt x="2414" y="1203"/>
                </a:lnTo>
                <a:close/>
                <a:moveTo>
                  <a:pt x="2648" y="1213"/>
                </a:moveTo>
                <a:lnTo>
                  <a:pt x="2875" y="1214"/>
                </a:lnTo>
                <a:lnTo>
                  <a:pt x="2870" y="1355"/>
                </a:lnTo>
                <a:lnTo>
                  <a:pt x="2628" y="1353"/>
                </a:lnTo>
                <a:lnTo>
                  <a:pt x="2648" y="1213"/>
                </a:lnTo>
                <a:close/>
                <a:moveTo>
                  <a:pt x="2649" y="1209"/>
                </a:moveTo>
                <a:lnTo>
                  <a:pt x="2674" y="1067"/>
                </a:lnTo>
                <a:lnTo>
                  <a:pt x="2880" y="1072"/>
                </a:lnTo>
                <a:lnTo>
                  <a:pt x="2875" y="1211"/>
                </a:lnTo>
                <a:lnTo>
                  <a:pt x="2649" y="1209"/>
                </a:lnTo>
                <a:close/>
                <a:moveTo>
                  <a:pt x="2884" y="1214"/>
                </a:moveTo>
                <a:lnTo>
                  <a:pt x="2884" y="1214"/>
                </a:lnTo>
                <a:lnTo>
                  <a:pt x="3114" y="1213"/>
                </a:lnTo>
                <a:lnTo>
                  <a:pt x="3128" y="1354"/>
                </a:lnTo>
                <a:lnTo>
                  <a:pt x="2879" y="1355"/>
                </a:lnTo>
                <a:lnTo>
                  <a:pt x="2879" y="1355"/>
                </a:lnTo>
                <a:lnTo>
                  <a:pt x="2884" y="1214"/>
                </a:lnTo>
                <a:close/>
                <a:moveTo>
                  <a:pt x="3113" y="1068"/>
                </a:moveTo>
                <a:lnTo>
                  <a:pt x="3317" y="1062"/>
                </a:lnTo>
                <a:lnTo>
                  <a:pt x="3349" y="1202"/>
                </a:lnTo>
                <a:lnTo>
                  <a:pt x="3123" y="1209"/>
                </a:lnTo>
                <a:lnTo>
                  <a:pt x="3113" y="1068"/>
                </a:lnTo>
                <a:close/>
                <a:moveTo>
                  <a:pt x="3324" y="1062"/>
                </a:moveTo>
                <a:lnTo>
                  <a:pt x="3527" y="1050"/>
                </a:lnTo>
                <a:lnTo>
                  <a:pt x="3577" y="1189"/>
                </a:lnTo>
                <a:lnTo>
                  <a:pt x="3357" y="1202"/>
                </a:lnTo>
                <a:lnTo>
                  <a:pt x="3324" y="1062"/>
                </a:lnTo>
                <a:close/>
                <a:moveTo>
                  <a:pt x="3534" y="1050"/>
                </a:moveTo>
                <a:lnTo>
                  <a:pt x="3734" y="1035"/>
                </a:lnTo>
                <a:lnTo>
                  <a:pt x="3803" y="1171"/>
                </a:lnTo>
                <a:lnTo>
                  <a:pt x="3586" y="1189"/>
                </a:lnTo>
                <a:lnTo>
                  <a:pt x="3534" y="1050"/>
                </a:lnTo>
                <a:close/>
                <a:moveTo>
                  <a:pt x="3743" y="1034"/>
                </a:moveTo>
                <a:lnTo>
                  <a:pt x="3932" y="1016"/>
                </a:lnTo>
                <a:lnTo>
                  <a:pt x="4015" y="1148"/>
                </a:lnTo>
                <a:lnTo>
                  <a:pt x="3810" y="1170"/>
                </a:lnTo>
                <a:lnTo>
                  <a:pt x="3743" y="1034"/>
                </a:lnTo>
                <a:close/>
                <a:moveTo>
                  <a:pt x="4016" y="1152"/>
                </a:moveTo>
                <a:lnTo>
                  <a:pt x="4091" y="1287"/>
                </a:lnTo>
                <a:lnTo>
                  <a:pt x="3870" y="1311"/>
                </a:lnTo>
                <a:lnTo>
                  <a:pt x="3811" y="1174"/>
                </a:lnTo>
                <a:lnTo>
                  <a:pt x="4016" y="1152"/>
                </a:lnTo>
                <a:close/>
                <a:moveTo>
                  <a:pt x="4092" y="1290"/>
                </a:moveTo>
                <a:lnTo>
                  <a:pt x="4151" y="1428"/>
                </a:lnTo>
                <a:lnTo>
                  <a:pt x="3924" y="1452"/>
                </a:lnTo>
                <a:lnTo>
                  <a:pt x="3871" y="1315"/>
                </a:lnTo>
                <a:lnTo>
                  <a:pt x="4092" y="1290"/>
                </a:lnTo>
                <a:close/>
                <a:moveTo>
                  <a:pt x="4101" y="1289"/>
                </a:moveTo>
                <a:lnTo>
                  <a:pt x="4302" y="1261"/>
                </a:lnTo>
                <a:lnTo>
                  <a:pt x="4372" y="1396"/>
                </a:lnTo>
                <a:lnTo>
                  <a:pt x="4160" y="1427"/>
                </a:lnTo>
                <a:lnTo>
                  <a:pt x="4101" y="1289"/>
                </a:lnTo>
                <a:close/>
                <a:moveTo>
                  <a:pt x="4311" y="1260"/>
                </a:moveTo>
                <a:lnTo>
                  <a:pt x="4502" y="1228"/>
                </a:lnTo>
                <a:lnTo>
                  <a:pt x="4580" y="1357"/>
                </a:lnTo>
                <a:lnTo>
                  <a:pt x="4380" y="1395"/>
                </a:lnTo>
                <a:lnTo>
                  <a:pt x="4311" y="1260"/>
                </a:lnTo>
                <a:close/>
                <a:moveTo>
                  <a:pt x="4510" y="1227"/>
                </a:moveTo>
                <a:lnTo>
                  <a:pt x="4681" y="1190"/>
                </a:lnTo>
                <a:lnTo>
                  <a:pt x="4771" y="1315"/>
                </a:lnTo>
                <a:lnTo>
                  <a:pt x="4587" y="1355"/>
                </a:lnTo>
                <a:lnTo>
                  <a:pt x="4510" y="1227"/>
                </a:lnTo>
                <a:close/>
                <a:moveTo>
                  <a:pt x="4773" y="1319"/>
                </a:moveTo>
                <a:lnTo>
                  <a:pt x="4846" y="1445"/>
                </a:lnTo>
                <a:lnTo>
                  <a:pt x="4657" y="1490"/>
                </a:lnTo>
                <a:lnTo>
                  <a:pt x="4589" y="1359"/>
                </a:lnTo>
                <a:lnTo>
                  <a:pt x="4773" y="1319"/>
                </a:lnTo>
                <a:close/>
                <a:moveTo>
                  <a:pt x="4781" y="1317"/>
                </a:moveTo>
                <a:lnTo>
                  <a:pt x="4942" y="1272"/>
                </a:lnTo>
                <a:lnTo>
                  <a:pt x="5021" y="1398"/>
                </a:lnTo>
                <a:lnTo>
                  <a:pt x="4853" y="1444"/>
                </a:lnTo>
                <a:lnTo>
                  <a:pt x="4781" y="1317"/>
                </a:lnTo>
                <a:close/>
                <a:moveTo>
                  <a:pt x="4949" y="1270"/>
                </a:moveTo>
                <a:lnTo>
                  <a:pt x="5095" y="1227"/>
                </a:lnTo>
                <a:lnTo>
                  <a:pt x="5178" y="1346"/>
                </a:lnTo>
                <a:lnTo>
                  <a:pt x="5029" y="1396"/>
                </a:lnTo>
                <a:lnTo>
                  <a:pt x="4949" y="1270"/>
                </a:lnTo>
                <a:close/>
                <a:moveTo>
                  <a:pt x="5101" y="1224"/>
                </a:moveTo>
                <a:lnTo>
                  <a:pt x="5221" y="1176"/>
                </a:lnTo>
                <a:lnTo>
                  <a:pt x="5307" y="1290"/>
                </a:lnTo>
                <a:lnTo>
                  <a:pt x="5184" y="1342"/>
                </a:lnTo>
                <a:lnTo>
                  <a:pt x="5101" y="1224"/>
                </a:lnTo>
                <a:close/>
                <a:moveTo>
                  <a:pt x="5227" y="1173"/>
                </a:moveTo>
                <a:lnTo>
                  <a:pt x="5326" y="1121"/>
                </a:lnTo>
                <a:lnTo>
                  <a:pt x="5412" y="1233"/>
                </a:lnTo>
                <a:lnTo>
                  <a:pt x="5313" y="1288"/>
                </a:lnTo>
                <a:lnTo>
                  <a:pt x="5227" y="1173"/>
                </a:lnTo>
                <a:close/>
                <a:moveTo>
                  <a:pt x="5332" y="1119"/>
                </a:moveTo>
                <a:lnTo>
                  <a:pt x="5407" y="1067"/>
                </a:lnTo>
                <a:lnTo>
                  <a:pt x="5496" y="1175"/>
                </a:lnTo>
                <a:lnTo>
                  <a:pt x="5418" y="1229"/>
                </a:lnTo>
                <a:lnTo>
                  <a:pt x="5332" y="1119"/>
                </a:lnTo>
                <a:close/>
                <a:moveTo>
                  <a:pt x="5292" y="951"/>
                </a:moveTo>
                <a:lnTo>
                  <a:pt x="5349" y="902"/>
                </a:lnTo>
                <a:lnTo>
                  <a:pt x="5464" y="1007"/>
                </a:lnTo>
                <a:lnTo>
                  <a:pt x="5408" y="1060"/>
                </a:lnTo>
                <a:lnTo>
                  <a:pt x="5292" y="951"/>
                </a:lnTo>
                <a:close/>
                <a:moveTo>
                  <a:pt x="5288" y="947"/>
                </a:moveTo>
                <a:lnTo>
                  <a:pt x="5155" y="841"/>
                </a:lnTo>
                <a:lnTo>
                  <a:pt x="5205" y="799"/>
                </a:lnTo>
                <a:lnTo>
                  <a:pt x="5345" y="898"/>
                </a:lnTo>
                <a:lnTo>
                  <a:pt x="5288" y="947"/>
                </a:lnTo>
                <a:close/>
                <a:moveTo>
                  <a:pt x="5204" y="791"/>
                </a:moveTo>
                <a:lnTo>
                  <a:pt x="5046" y="693"/>
                </a:lnTo>
                <a:lnTo>
                  <a:pt x="5079" y="655"/>
                </a:lnTo>
                <a:lnTo>
                  <a:pt x="5237" y="747"/>
                </a:lnTo>
                <a:lnTo>
                  <a:pt x="5204" y="791"/>
                </a:lnTo>
                <a:close/>
                <a:moveTo>
                  <a:pt x="5040" y="689"/>
                </a:moveTo>
                <a:lnTo>
                  <a:pt x="4865" y="597"/>
                </a:lnTo>
                <a:lnTo>
                  <a:pt x="4894" y="563"/>
                </a:lnTo>
                <a:lnTo>
                  <a:pt x="5073" y="653"/>
                </a:lnTo>
                <a:lnTo>
                  <a:pt x="5040" y="689"/>
                </a:lnTo>
                <a:close/>
                <a:moveTo>
                  <a:pt x="4859" y="594"/>
                </a:moveTo>
                <a:lnTo>
                  <a:pt x="4661" y="508"/>
                </a:lnTo>
                <a:lnTo>
                  <a:pt x="4692" y="477"/>
                </a:lnTo>
                <a:lnTo>
                  <a:pt x="4888" y="559"/>
                </a:lnTo>
                <a:lnTo>
                  <a:pt x="4859" y="594"/>
                </a:lnTo>
                <a:close/>
                <a:moveTo>
                  <a:pt x="4689" y="471"/>
                </a:moveTo>
                <a:lnTo>
                  <a:pt x="4473" y="396"/>
                </a:lnTo>
                <a:lnTo>
                  <a:pt x="4487" y="372"/>
                </a:lnTo>
                <a:lnTo>
                  <a:pt x="4705" y="442"/>
                </a:lnTo>
                <a:lnTo>
                  <a:pt x="4689" y="471"/>
                </a:lnTo>
                <a:close/>
                <a:moveTo>
                  <a:pt x="4480" y="369"/>
                </a:moveTo>
                <a:lnTo>
                  <a:pt x="4465" y="395"/>
                </a:lnTo>
                <a:lnTo>
                  <a:pt x="4233" y="328"/>
                </a:lnTo>
                <a:lnTo>
                  <a:pt x="4248" y="307"/>
                </a:lnTo>
                <a:lnTo>
                  <a:pt x="4480" y="369"/>
                </a:lnTo>
                <a:close/>
                <a:moveTo>
                  <a:pt x="4243" y="301"/>
                </a:moveTo>
                <a:lnTo>
                  <a:pt x="4000" y="247"/>
                </a:lnTo>
                <a:lnTo>
                  <a:pt x="4006" y="231"/>
                </a:lnTo>
                <a:lnTo>
                  <a:pt x="4249" y="280"/>
                </a:lnTo>
                <a:lnTo>
                  <a:pt x="4243" y="301"/>
                </a:lnTo>
                <a:close/>
                <a:moveTo>
                  <a:pt x="4241" y="304"/>
                </a:moveTo>
                <a:lnTo>
                  <a:pt x="4226" y="325"/>
                </a:lnTo>
                <a:lnTo>
                  <a:pt x="3988" y="265"/>
                </a:lnTo>
                <a:lnTo>
                  <a:pt x="3998" y="250"/>
                </a:lnTo>
                <a:lnTo>
                  <a:pt x="4241" y="304"/>
                </a:lnTo>
                <a:close/>
                <a:moveTo>
                  <a:pt x="3745" y="171"/>
                </a:moveTo>
                <a:lnTo>
                  <a:pt x="3741" y="161"/>
                </a:lnTo>
                <a:lnTo>
                  <a:pt x="3991" y="191"/>
                </a:lnTo>
                <a:lnTo>
                  <a:pt x="3997" y="207"/>
                </a:lnTo>
                <a:lnTo>
                  <a:pt x="3745" y="171"/>
                </a:lnTo>
                <a:close/>
                <a:moveTo>
                  <a:pt x="3998" y="211"/>
                </a:moveTo>
                <a:lnTo>
                  <a:pt x="3999" y="226"/>
                </a:lnTo>
                <a:lnTo>
                  <a:pt x="3744" y="184"/>
                </a:lnTo>
                <a:lnTo>
                  <a:pt x="3745" y="175"/>
                </a:lnTo>
                <a:lnTo>
                  <a:pt x="3998" y="211"/>
                </a:lnTo>
                <a:close/>
                <a:moveTo>
                  <a:pt x="3744" y="189"/>
                </a:moveTo>
                <a:lnTo>
                  <a:pt x="3999" y="229"/>
                </a:lnTo>
                <a:lnTo>
                  <a:pt x="3993" y="245"/>
                </a:lnTo>
                <a:lnTo>
                  <a:pt x="3739" y="200"/>
                </a:lnTo>
                <a:lnTo>
                  <a:pt x="3744" y="189"/>
                </a:lnTo>
                <a:close/>
                <a:moveTo>
                  <a:pt x="3991" y="249"/>
                </a:moveTo>
                <a:lnTo>
                  <a:pt x="3981" y="264"/>
                </a:lnTo>
                <a:lnTo>
                  <a:pt x="3727" y="213"/>
                </a:lnTo>
                <a:lnTo>
                  <a:pt x="3737" y="204"/>
                </a:lnTo>
                <a:lnTo>
                  <a:pt x="3991" y="249"/>
                </a:lnTo>
                <a:close/>
                <a:moveTo>
                  <a:pt x="3737" y="184"/>
                </a:moveTo>
                <a:lnTo>
                  <a:pt x="3478" y="152"/>
                </a:lnTo>
                <a:lnTo>
                  <a:pt x="3476" y="148"/>
                </a:lnTo>
                <a:lnTo>
                  <a:pt x="3738" y="174"/>
                </a:lnTo>
                <a:lnTo>
                  <a:pt x="3737" y="184"/>
                </a:lnTo>
                <a:close/>
                <a:moveTo>
                  <a:pt x="3476" y="156"/>
                </a:moveTo>
                <a:lnTo>
                  <a:pt x="3735" y="188"/>
                </a:lnTo>
                <a:lnTo>
                  <a:pt x="3732" y="199"/>
                </a:lnTo>
                <a:lnTo>
                  <a:pt x="3473" y="163"/>
                </a:lnTo>
                <a:lnTo>
                  <a:pt x="3476" y="156"/>
                </a:lnTo>
                <a:close/>
                <a:moveTo>
                  <a:pt x="3729" y="202"/>
                </a:moveTo>
                <a:lnTo>
                  <a:pt x="3718" y="212"/>
                </a:lnTo>
                <a:lnTo>
                  <a:pt x="3462" y="173"/>
                </a:lnTo>
                <a:lnTo>
                  <a:pt x="3469" y="167"/>
                </a:lnTo>
                <a:lnTo>
                  <a:pt x="3729" y="202"/>
                </a:lnTo>
                <a:close/>
                <a:moveTo>
                  <a:pt x="3203" y="132"/>
                </a:moveTo>
                <a:lnTo>
                  <a:pt x="3203" y="132"/>
                </a:lnTo>
                <a:lnTo>
                  <a:pt x="3468" y="147"/>
                </a:lnTo>
                <a:lnTo>
                  <a:pt x="3469" y="152"/>
                </a:lnTo>
                <a:lnTo>
                  <a:pt x="3203" y="132"/>
                </a:lnTo>
                <a:close/>
                <a:moveTo>
                  <a:pt x="3204" y="128"/>
                </a:moveTo>
                <a:lnTo>
                  <a:pt x="3204" y="125"/>
                </a:lnTo>
                <a:lnTo>
                  <a:pt x="3465" y="137"/>
                </a:lnTo>
                <a:lnTo>
                  <a:pt x="3467" y="144"/>
                </a:lnTo>
                <a:lnTo>
                  <a:pt x="3204" y="128"/>
                </a:lnTo>
                <a:close/>
                <a:moveTo>
                  <a:pt x="3208" y="121"/>
                </a:moveTo>
                <a:lnTo>
                  <a:pt x="3460" y="128"/>
                </a:lnTo>
                <a:lnTo>
                  <a:pt x="3463" y="134"/>
                </a:lnTo>
                <a:lnTo>
                  <a:pt x="3208" y="121"/>
                </a:lnTo>
                <a:close/>
                <a:moveTo>
                  <a:pt x="3154" y="155"/>
                </a:moveTo>
                <a:lnTo>
                  <a:pt x="3148" y="157"/>
                </a:lnTo>
                <a:lnTo>
                  <a:pt x="3040" y="140"/>
                </a:lnTo>
                <a:lnTo>
                  <a:pt x="3154" y="155"/>
                </a:lnTo>
                <a:close/>
                <a:moveTo>
                  <a:pt x="3123" y="163"/>
                </a:moveTo>
                <a:lnTo>
                  <a:pt x="3116" y="166"/>
                </a:lnTo>
                <a:lnTo>
                  <a:pt x="3031" y="146"/>
                </a:lnTo>
                <a:lnTo>
                  <a:pt x="3123" y="163"/>
                </a:lnTo>
                <a:close/>
                <a:moveTo>
                  <a:pt x="3107" y="168"/>
                </a:moveTo>
                <a:lnTo>
                  <a:pt x="3101" y="169"/>
                </a:lnTo>
                <a:lnTo>
                  <a:pt x="3021" y="147"/>
                </a:lnTo>
                <a:lnTo>
                  <a:pt x="3107" y="168"/>
                </a:lnTo>
                <a:close/>
                <a:moveTo>
                  <a:pt x="3070" y="172"/>
                </a:moveTo>
                <a:lnTo>
                  <a:pt x="3059" y="172"/>
                </a:lnTo>
                <a:lnTo>
                  <a:pt x="2992" y="147"/>
                </a:lnTo>
                <a:lnTo>
                  <a:pt x="3070" y="172"/>
                </a:lnTo>
                <a:close/>
                <a:moveTo>
                  <a:pt x="3051" y="174"/>
                </a:moveTo>
                <a:lnTo>
                  <a:pt x="3040" y="177"/>
                </a:lnTo>
                <a:lnTo>
                  <a:pt x="2970" y="144"/>
                </a:lnTo>
                <a:lnTo>
                  <a:pt x="3051" y="174"/>
                </a:lnTo>
                <a:close/>
                <a:moveTo>
                  <a:pt x="3031" y="178"/>
                </a:moveTo>
                <a:lnTo>
                  <a:pt x="3015" y="179"/>
                </a:lnTo>
                <a:lnTo>
                  <a:pt x="2959" y="144"/>
                </a:lnTo>
                <a:lnTo>
                  <a:pt x="3031" y="178"/>
                </a:lnTo>
                <a:close/>
                <a:moveTo>
                  <a:pt x="3005" y="179"/>
                </a:moveTo>
                <a:lnTo>
                  <a:pt x="2993" y="179"/>
                </a:lnTo>
                <a:lnTo>
                  <a:pt x="2955" y="147"/>
                </a:lnTo>
                <a:lnTo>
                  <a:pt x="3005" y="179"/>
                </a:lnTo>
                <a:close/>
                <a:moveTo>
                  <a:pt x="3011" y="183"/>
                </a:moveTo>
                <a:lnTo>
                  <a:pt x="3103" y="248"/>
                </a:lnTo>
                <a:lnTo>
                  <a:pt x="3067" y="250"/>
                </a:lnTo>
                <a:lnTo>
                  <a:pt x="2997" y="183"/>
                </a:lnTo>
                <a:lnTo>
                  <a:pt x="3011" y="183"/>
                </a:lnTo>
                <a:close/>
                <a:moveTo>
                  <a:pt x="3128" y="335"/>
                </a:moveTo>
                <a:lnTo>
                  <a:pt x="3063" y="337"/>
                </a:lnTo>
                <a:lnTo>
                  <a:pt x="3016" y="258"/>
                </a:lnTo>
                <a:lnTo>
                  <a:pt x="3062" y="255"/>
                </a:lnTo>
                <a:lnTo>
                  <a:pt x="3128" y="335"/>
                </a:lnTo>
                <a:close/>
                <a:moveTo>
                  <a:pt x="3107" y="435"/>
                </a:moveTo>
                <a:lnTo>
                  <a:pt x="3014" y="435"/>
                </a:lnTo>
                <a:lnTo>
                  <a:pt x="2994" y="342"/>
                </a:lnTo>
                <a:lnTo>
                  <a:pt x="3057" y="341"/>
                </a:lnTo>
                <a:lnTo>
                  <a:pt x="3107" y="435"/>
                </a:lnTo>
                <a:close/>
                <a:moveTo>
                  <a:pt x="3024" y="546"/>
                </a:moveTo>
                <a:lnTo>
                  <a:pt x="2907" y="546"/>
                </a:lnTo>
                <a:lnTo>
                  <a:pt x="2911" y="442"/>
                </a:lnTo>
                <a:lnTo>
                  <a:pt x="3006" y="439"/>
                </a:lnTo>
                <a:lnTo>
                  <a:pt x="3024" y="546"/>
                </a:lnTo>
                <a:close/>
                <a:moveTo>
                  <a:pt x="2909" y="254"/>
                </a:moveTo>
                <a:lnTo>
                  <a:pt x="2869" y="254"/>
                </a:lnTo>
                <a:lnTo>
                  <a:pt x="2895" y="184"/>
                </a:lnTo>
                <a:lnTo>
                  <a:pt x="2912" y="184"/>
                </a:lnTo>
                <a:lnTo>
                  <a:pt x="2909" y="254"/>
                </a:lnTo>
                <a:close/>
                <a:moveTo>
                  <a:pt x="2897" y="180"/>
                </a:moveTo>
                <a:lnTo>
                  <a:pt x="2913" y="145"/>
                </a:lnTo>
                <a:lnTo>
                  <a:pt x="2912" y="180"/>
                </a:lnTo>
                <a:lnTo>
                  <a:pt x="2897" y="180"/>
                </a:lnTo>
                <a:close/>
                <a:moveTo>
                  <a:pt x="2889" y="180"/>
                </a:moveTo>
                <a:lnTo>
                  <a:pt x="2870" y="180"/>
                </a:lnTo>
                <a:lnTo>
                  <a:pt x="2907" y="140"/>
                </a:lnTo>
                <a:lnTo>
                  <a:pt x="2889" y="180"/>
                </a:lnTo>
                <a:close/>
                <a:moveTo>
                  <a:pt x="2862" y="180"/>
                </a:moveTo>
                <a:lnTo>
                  <a:pt x="2849" y="178"/>
                </a:lnTo>
                <a:lnTo>
                  <a:pt x="2895" y="145"/>
                </a:lnTo>
                <a:lnTo>
                  <a:pt x="2862" y="180"/>
                </a:lnTo>
                <a:close/>
                <a:moveTo>
                  <a:pt x="2841" y="178"/>
                </a:moveTo>
                <a:lnTo>
                  <a:pt x="2830" y="178"/>
                </a:lnTo>
                <a:lnTo>
                  <a:pt x="2880" y="147"/>
                </a:lnTo>
                <a:lnTo>
                  <a:pt x="2841" y="178"/>
                </a:lnTo>
                <a:close/>
                <a:moveTo>
                  <a:pt x="2819" y="178"/>
                </a:moveTo>
                <a:lnTo>
                  <a:pt x="2805" y="177"/>
                </a:lnTo>
                <a:lnTo>
                  <a:pt x="2876" y="145"/>
                </a:lnTo>
                <a:lnTo>
                  <a:pt x="2819" y="178"/>
                </a:lnTo>
                <a:close/>
                <a:moveTo>
                  <a:pt x="2795" y="177"/>
                </a:moveTo>
                <a:lnTo>
                  <a:pt x="2784" y="174"/>
                </a:lnTo>
                <a:lnTo>
                  <a:pt x="2865" y="145"/>
                </a:lnTo>
                <a:lnTo>
                  <a:pt x="2795" y="177"/>
                </a:lnTo>
                <a:close/>
                <a:moveTo>
                  <a:pt x="2776" y="173"/>
                </a:moveTo>
                <a:lnTo>
                  <a:pt x="2766" y="172"/>
                </a:lnTo>
                <a:lnTo>
                  <a:pt x="2846" y="147"/>
                </a:lnTo>
                <a:lnTo>
                  <a:pt x="2776" y="173"/>
                </a:lnTo>
                <a:close/>
                <a:moveTo>
                  <a:pt x="2738" y="168"/>
                </a:moveTo>
                <a:lnTo>
                  <a:pt x="2725" y="166"/>
                </a:lnTo>
                <a:lnTo>
                  <a:pt x="2836" y="142"/>
                </a:lnTo>
                <a:lnTo>
                  <a:pt x="2738" y="168"/>
                </a:lnTo>
                <a:close/>
                <a:moveTo>
                  <a:pt x="2797" y="103"/>
                </a:moveTo>
                <a:lnTo>
                  <a:pt x="2722" y="93"/>
                </a:lnTo>
                <a:lnTo>
                  <a:pt x="2727" y="92"/>
                </a:lnTo>
                <a:lnTo>
                  <a:pt x="2797" y="103"/>
                </a:lnTo>
                <a:close/>
                <a:moveTo>
                  <a:pt x="2736" y="90"/>
                </a:moveTo>
                <a:lnTo>
                  <a:pt x="2744" y="87"/>
                </a:lnTo>
                <a:lnTo>
                  <a:pt x="2814" y="102"/>
                </a:lnTo>
                <a:lnTo>
                  <a:pt x="2736" y="90"/>
                </a:lnTo>
                <a:close/>
                <a:moveTo>
                  <a:pt x="2795" y="108"/>
                </a:moveTo>
                <a:lnTo>
                  <a:pt x="2687" y="99"/>
                </a:lnTo>
                <a:lnTo>
                  <a:pt x="2693" y="96"/>
                </a:lnTo>
                <a:lnTo>
                  <a:pt x="2795" y="108"/>
                </a:lnTo>
                <a:close/>
                <a:moveTo>
                  <a:pt x="2743" y="108"/>
                </a:moveTo>
                <a:lnTo>
                  <a:pt x="2676" y="103"/>
                </a:lnTo>
                <a:lnTo>
                  <a:pt x="2680" y="102"/>
                </a:lnTo>
                <a:lnTo>
                  <a:pt x="2743" y="108"/>
                </a:lnTo>
                <a:close/>
                <a:moveTo>
                  <a:pt x="2678" y="98"/>
                </a:moveTo>
                <a:lnTo>
                  <a:pt x="2459" y="87"/>
                </a:lnTo>
                <a:lnTo>
                  <a:pt x="2473" y="83"/>
                </a:lnTo>
                <a:lnTo>
                  <a:pt x="2684" y="96"/>
                </a:lnTo>
                <a:lnTo>
                  <a:pt x="2678" y="98"/>
                </a:lnTo>
                <a:close/>
                <a:moveTo>
                  <a:pt x="2666" y="102"/>
                </a:moveTo>
                <a:lnTo>
                  <a:pt x="2663" y="102"/>
                </a:lnTo>
                <a:lnTo>
                  <a:pt x="2436" y="94"/>
                </a:lnTo>
                <a:lnTo>
                  <a:pt x="2449" y="91"/>
                </a:lnTo>
                <a:lnTo>
                  <a:pt x="2666" y="102"/>
                </a:lnTo>
                <a:close/>
                <a:moveTo>
                  <a:pt x="2658" y="105"/>
                </a:moveTo>
                <a:lnTo>
                  <a:pt x="2655" y="108"/>
                </a:lnTo>
                <a:lnTo>
                  <a:pt x="2412" y="104"/>
                </a:lnTo>
                <a:lnTo>
                  <a:pt x="2424" y="98"/>
                </a:lnTo>
                <a:lnTo>
                  <a:pt x="2658" y="105"/>
                </a:lnTo>
                <a:close/>
                <a:moveTo>
                  <a:pt x="2403" y="104"/>
                </a:moveTo>
                <a:lnTo>
                  <a:pt x="2170" y="113"/>
                </a:lnTo>
                <a:lnTo>
                  <a:pt x="2190" y="103"/>
                </a:lnTo>
                <a:lnTo>
                  <a:pt x="2412" y="98"/>
                </a:lnTo>
                <a:lnTo>
                  <a:pt x="2403" y="104"/>
                </a:lnTo>
                <a:close/>
                <a:moveTo>
                  <a:pt x="2394" y="108"/>
                </a:moveTo>
                <a:lnTo>
                  <a:pt x="2384" y="113"/>
                </a:lnTo>
                <a:lnTo>
                  <a:pt x="2147" y="124"/>
                </a:lnTo>
                <a:lnTo>
                  <a:pt x="2161" y="117"/>
                </a:lnTo>
                <a:lnTo>
                  <a:pt x="2394" y="108"/>
                </a:lnTo>
                <a:close/>
                <a:moveTo>
                  <a:pt x="2378" y="117"/>
                </a:moveTo>
                <a:lnTo>
                  <a:pt x="2370" y="121"/>
                </a:lnTo>
                <a:lnTo>
                  <a:pt x="2124" y="139"/>
                </a:lnTo>
                <a:lnTo>
                  <a:pt x="2139" y="128"/>
                </a:lnTo>
                <a:lnTo>
                  <a:pt x="2378" y="117"/>
                </a:lnTo>
                <a:close/>
                <a:moveTo>
                  <a:pt x="2113" y="140"/>
                </a:moveTo>
                <a:lnTo>
                  <a:pt x="1875" y="164"/>
                </a:lnTo>
                <a:lnTo>
                  <a:pt x="1892" y="151"/>
                </a:lnTo>
                <a:lnTo>
                  <a:pt x="2128" y="129"/>
                </a:lnTo>
                <a:lnTo>
                  <a:pt x="2113" y="140"/>
                </a:lnTo>
                <a:close/>
                <a:moveTo>
                  <a:pt x="2108" y="144"/>
                </a:moveTo>
                <a:lnTo>
                  <a:pt x="2098" y="153"/>
                </a:lnTo>
                <a:lnTo>
                  <a:pt x="1850" y="182"/>
                </a:lnTo>
                <a:lnTo>
                  <a:pt x="1869" y="168"/>
                </a:lnTo>
                <a:lnTo>
                  <a:pt x="2108" y="144"/>
                </a:lnTo>
                <a:close/>
                <a:moveTo>
                  <a:pt x="1838" y="183"/>
                </a:moveTo>
                <a:lnTo>
                  <a:pt x="1605" y="223"/>
                </a:lnTo>
                <a:lnTo>
                  <a:pt x="1628" y="204"/>
                </a:lnTo>
                <a:lnTo>
                  <a:pt x="1858" y="171"/>
                </a:lnTo>
                <a:lnTo>
                  <a:pt x="1838" y="183"/>
                </a:lnTo>
                <a:close/>
                <a:moveTo>
                  <a:pt x="1837" y="188"/>
                </a:moveTo>
                <a:lnTo>
                  <a:pt x="1832" y="205"/>
                </a:lnTo>
                <a:lnTo>
                  <a:pt x="1587" y="245"/>
                </a:lnTo>
                <a:lnTo>
                  <a:pt x="1599" y="228"/>
                </a:lnTo>
                <a:lnTo>
                  <a:pt x="1837" y="188"/>
                </a:lnTo>
                <a:close/>
                <a:moveTo>
                  <a:pt x="1831" y="210"/>
                </a:moveTo>
                <a:lnTo>
                  <a:pt x="1826" y="222"/>
                </a:lnTo>
                <a:lnTo>
                  <a:pt x="1584" y="270"/>
                </a:lnTo>
                <a:lnTo>
                  <a:pt x="1584" y="250"/>
                </a:lnTo>
                <a:lnTo>
                  <a:pt x="1831" y="210"/>
                </a:lnTo>
                <a:close/>
                <a:moveTo>
                  <a:pt x="1826" y="226"/>
                </a:moveTo>
                <a:lnTo>
                  <a:pt x="1832" y="243"/>
                </a:lnTo>
                <a:lnTo>
                  <a:pt x="1585" y="296"/>
                </a:lnTo>
                <a:lnTo>
                  <a:pt x="1584" y="274"/>
                </a:lnTo>
                <a:lnTo>
                  <a:pt x="1826" y="226"/>
                </a:lnTo>
                <a:close/>
                <a:moveTo>
                  <a:pt x="1592" y="321"/>
                </a:moveTo>
                <a:lnTo>
                  <a:pt x="1356" y="386"/>
                </a:lnTo>
                <a:lnTo>
                  <a:pt x="1345" y="363"/>
                </a:lnTo>
                <a:lnTo>
                  <a:pt x="1579" y="302"/>
                </a:lnTo>
                <a:lnTo>
                  <a:pt x="1592" y="321"/>
                </a:lnTo>
                <a:close/>
                <a:moveTo>
                  <a:pt x="1349" y="389"/>
                </a:moveTo>
                <a:lnTo>
                  <a:pt x="1131" y="465"/>
                </a:lnTo>
                <a:lnTo>
                  <a:pt x="1117" y="435"/>
                </a:lnTo>
                <a:lnTo>
                  <a:pt x="1338" y="366"/>
                </a:lnTo>
                <a:lnTo>
                  <a:pt x="1349" y="389"/>
                </a:lnTo>
                <a:close/>
                <a:moveTo>
                  <a:pt x="1156" y="500"/>
                </a:moveTo>
                <a:lnTo>
                  <a:pt x="949" y="586"/>
                </a:lnTo>
                <a:lnTo>
                  <a:pt x="925" y="553"/>
                </a:lnTo>
                <a:lnTo>
                  <a:pt x="1128" y="471"/>
                </a:lnTo>
                <a:lnTo>
                  <a:pt x="1156" y="500"/>
                </a:lnTo>
                <a:close/>
                <a:moveTo>
                  <a:pt x="942" y="589"/>
                </a:moveTo>
                <a:lnTo>
                  <a:pt x="764" y="681"/>
                </a:lnTo>
                <a:lnTo>
                  <a:pt x="735" y="644"/>
                </a:lnTo>
                <a:lnTo>
                  <a:pt x="918" y="556"/>
                </a:lnTo>
                <a:lnTo>
                  <a:pt x="942" y="589"/>
                </a:lnTo>
                <a:close/>
                <a:moveTo>
                  <a:pt x="760" y="684"/>
                </a:moveTo>
                <a:lnTo>
                  <a:pt x="590" y="783"/>
                </a:lnTo>
                <a:lnTo>
                  <a:pt x="558" y="737"/>
                </a:lnTo>
                <a:lnTo>
                  <a:pt x="729" y="646"/>
                </a:lnTo>
                <a:lnTo>
                  <a:pt x="760" y="684"/>
                </a:lnTo>
                <a:close/>
                <a:moveTo>
                  <a:pt x="634" y="832"/>
                </a:moveTo>
                <a:lnTo>
                  <a:pt x="497" y="937"/>
                </a:lnTo>
                <a:lnTo>
                  <a:pt x="448" y="888"/>
                </a:lnTo>
                <a:lnTo>
                  <a:pt x="589" y="790"/>
                </a:lnTo>
                <a:lnTo>
                  <a:pt x="634" y="832"/>
                </a:lnTo>
                <a:close/>
                <a:moveTo>
                  <a:pt x="491" y="941"/>
                </a:moveTo>
                <a:lnTo>
                  <a:pt x="371" y="1048"/>
                </a:lnTo>
                <a:lnTo>
                  <a:pt x="318" y="995"/>
                </a:lnTo>
                <a:lnTo>
                  <a:pt x="443" y="892"/>
                </a:lnTo>
                <a:lnTo>
                  <a:pt x="491" y="941"/>
                </a:lnTo>
                <a:close/>
                <a:moveTo>
                  <a:pt x="372" y="1055"/>
                </a:moveTo>
                <a:lnTo>
                  <a:pt x="441" y="1105"/>
                </a:lnTo>
                <a:lnTo>
                  <a:pt x="347" y="1216"/>
                </a:lnTo>
                <a:lnTo>
                  <a:pt x="274" y="1163"/>
                </a:lnTo>
                <a:lnTo>
                  <a:pt x="372" y="1055"/>
                </a:lnTo>
                <a:close/>
                <a:moveTo>
                  <a:pt x="344" y="1221"/>
                </a:moveTo>
                <a:lnTo>
                  <a:pt x="271" y="1332"/>
                </a:lnTo>
                <a:lnTo>
                  <a:pt x="193" y="1274"/>
                </a:lnTo>
                <a:lnTo>
                  <a:pt x="271" y="1168"/>
                </a:lnTo>
                <a:lnTo>
                  <a:pt x="344" y="1221"/>
                </a:lnTo>
                <a:close/>
                <a:moveTo>
                  <a:pt x="350" y="1224"/>
                </a:moveTo>
                <a:lnTo>
                  <a:pt x="447" y="1279"/>
                </a:lnTo>
                <a:lnTo>
                  <a:pt x="377" y="1393"/>
                </a:lnTo>
                <a:lnTo>
                  <a:pt x="277" y="1336"/>
                </a:lnTo>
                <a:lnTo>
                  <a:pt x="350" y="1224"/>
                </a:lnTo>
                <a:close/>
                <a:moveTo>
                  <a:pt x="453" y="1282"/>
                </a:moveTo>
                <a:lnTo>
                  <a:pt x="574" y="1333"/>
                </a:lnTo>
                <a:lnTo>
                  <a:pt x="508" y="1451"/>
                </a:lnTo>
                <a:lnTo>
                  <a:pt x="383" y="1397"/>
                </a:lnTo>
                <a:lnTo>
                  <a:pt x="453" y="1282"/>
                </a:lnTo>
                <a:close/>
                <a:moveTo>
                  <a:pt x="580" y="1336"/>
                </a:moveTo>
                <a:lnTo>
                  <a:pt x="726" y="1389"/>
                </a:lnTo>
                <a:lnTo>
                  <a:pt x="661" y="1509"/>
                </a:lnTo>
                <a:lnTo>
                  <a:pt x="514" y="1455"/>
                </a:lnTo>
                <a:lnTo>
                  <a:pt x="580" y="1336"/>
                </a:lnTo>
                <a:close/>
                <a:moveTo>
                  <a:pt x="734" y="1390"/>
                </a:moveTo>
                <a:lnTo>
                  <a:pt x="895" y="1436"/>
                </a:lnTo>
                <a:lnTo>
                  <a:pt x="831" y="1563"/>
                </a:lnTo>
                <a:lnTo>
                  <a:pt x="669" y="1511"/>
                </a:lnTo>
                <a:lnTo>
                  <a:pt x="734" y="1390"/>
                </a:lnTo>
                <a:close/>
                <a:moveTo>
                  <a:pt x="902" y="1439"/>
                </a:moveTo>
                <a:lnTo>
                  <a:pt x="1090" y="1484"/>
                </a:lnTo>
                <a:lnTo>
                  <a:pt x="1032" y="1609"/>
                </a:lnTo>
                <a:lnTo>
                  <a:pt x="838" y="1564"/>
                </a:lnTo>
                <a:lnTo>
                  <a:pt x="902" y="1439"/>
                </a:lnTo>
                <a:close/>
                <a:moveTo>
                  <a:pt x="1097" y="1485"/>
                </a:moveTo>
                <a:lnTo>
                  <a:pt x="1307" y="1526"/>
                </a:lnTo>
                <a:lnTo>
                  <a:pt x="1255" y="1655"/>
                </a:lnTo>
                <a:lnTo>
                  <a:pt x="1039" y="1611"/>
                </a:lnTo>
                <a:lnTo>
                  <a:pt x="1097" y="1485"/>
                </a:lnTo>
                <a:close/>
                <a:moveTo>
                  <a:pt x="1314" y="1527"/>
                </a:moveTo>
                <a:lnTo>
                  <a:pt x="1533" y="1563"/>
                </a:lnTo>
                <a:lnTo>
                  <a:pt x="1484" y="1693"/>
                </a:lnTo>
                <a:lnTo>
                  <a:pt x="1264" y="1656"/>
                </a:lnTo>
                <a:lnTo>
                  <a:pt x="1314" y="1527"/>
                </a:lnTo>
                <a:close/>
                <a:moveTo>
                  <a:pt x="1540" y="1564"/>
                </a:moveTo>
                <a:lnTo>
                  <a:pt x="1781" y="1593"/>
                </a:lnTo>
                <a:lnTo>
                  <a:pt x="1740" y="1725"/>
                </a:lnTo>
                <a:lnTo>
                  <a:pt x="1492" y="1694"/>
                </a:lnTo>
                <a:lnTo>
                  <a:pt x="1540" y="1564"/>
                </a:lnTo>
                <a:close/>
                <a:moveTo>
                  <a:pt x="1789" y="1595"/>
                </a:moveTo>
                <a:lnTo>
                  <a:pt x="2037" y="1615"/>
                </a:lnTo>
                <a:lnTo>
                  <a:pt x="2006" y="1753"/>
                </a:lnTo>
                <a:lnTo>
                  <a:pt x="1749" y="1726"/>
                </a:lnTo>
                <a:lnTo>
                  <a:pt x="1789" y="1595"/>
                </a:lnTo>
                <a:close/>
                <a:moveTo>
                  <a:pt x="2046" y="1615"/>
                </a:moveTo>
                <a:lnTo>
                  <a:pt x="2308" y="1634"/>
                </a:lnTo>
                <a:lnTo>
                  <a:pt x="2287" y="1770"/>
                </a:lnTo>
                <a:lnTo>
                  <a:pt x="2014" y="1753"/>
                </a:lnTo>
                <a:lnTo>
                  <a:pt x="2046" y="1615"/>
                </a:lnTo>
                <a:close/>
                <a:moveTo>
                  <a:pt x="2047" y="1612"/>
                </a:moveTo>
                <a:lnTo>
                  <a:pt x="2084" y="1474"/>
                </a:lnTo>
                <a:lnTo>
                  <a:pt x="2335" y="1492"/>
                </a:lnTo>
                <a:lnTo>
                  <a:pt x="2308" y="1630"/>
                </a:lnTo>
                <a:lnTo>
                  <a:pt x="2047" y="1612"/>
                </a:lnTo>
                <a:close/>
                <a:moveTo>
                  <a:pt x="2343" y="1492"/>
                </a:moveTo>
                <a:lnTo>
                  <a:pt x="2598" y="1503"/>
                </a:lnTo>
                <a:lnTo>
                  <a:pt x="2587" y="1642"/>
                </a:lnTo>
                <a:lnTo>
                  <a:pt x="2317" y="1631"/>
                </a:lnTo>
                <a:lnTo>
                  <a:pt x="2343" y="1492"/>
                </a:lnTo>
                <a:close/>
                <a:moveTo>
                  <a:pt x="2344" y="1488"/>
                </a:moveTo>
                <a:lnTo>
                  <a:pt x="2377" y="1347"/>
                </a:lnTo>
                <a:lnTo>
                  <a:pt x="2620" y="1357"/>
                </a:lnTo>
                <a:lnTo>
                  <a:pt x="2598" y="1498"/>
                </a:lnTo>
                <a:lnTo>
                  <a:pt x="2344" y="1488"/>
                </a:lnTo>
                <a:close/>
                <a:moveTo>
                  <a:pt x="2627" y="1357"/>
                </a:moveTo>
                <a:lnTo>
                  <a:pt x="2870" y="1359"/>
                </a:lnTo>
                <a:lnTo>
                  <a:pt x="2865" y="1503"/>
                </a:lnTo>
                <a:lnTo>
                  <a:pt x="2606" y="1499"/>
                </a:lnTo>
                <a:lnTo>
                  <a:pt x="2627" y="1357"/>
                </a:lnTo>
                <a:close/>
                <a:moveTo>
                  <a:pt x="2873" y="1506"/>
                </a:moveTo>
                <a:lnTo>
                  <a:pt x="2874" y="1506"/>
                </a:lnTo>
                <a:lnTo>
                  <a:pt x="3138" y="1503"/>
                </a:lnTo>
                <a:lnTo>
                  <a:pt x="3144" y="1645"/>
                </a:lnTo>
                <a:lnTo>
                  <a:pt x="2869" y="1647"/>
                </a:lnTo>
                <a:lnTo>
                  <a:pt x="2868" y="1647"/>
                </a:lnTo>
                <a:lnTo>
                  <a:pt x="2873" y="1506"/>
                </a:lnTo>
                <a:close/>
                <a:moveTo>
                  <a:pt x="2874" y="1503"/>
                </a:moveTo>
                <a:lnTo>
                  <a:pt x="2873" y="1503"/>
                </a:lnTo>
                <a:lnTo>
                  <a:pt x="2879" y="1359"/>
                </a:lnTo>
                <a:lnTo>
                  <a:pt x="2879" y="1359"/>
                </a:lnTo>
                <a:lnTo>
                  <a:pt x="3128" y="1358"/>
                </a:lnTo>
                <a:lnTo>
                  <a:pt x="3138" y="1499"/>
                </a:lnTo>
                <a:lnTo>
                  <a:pt x="2874" y="1503"/>
                </a:lnTo>
                <a:close/>
                <a:moveTo>
                  <a:pt x="3123" y="1213"/>
                </a:moveTo>
                <a:lnTo>
                  <a:pt x="3350" y="1206"/>
                </a:lnTo>
                <a:lnTo>
                  <a:pt x="3378" y="1346"/>
                </a:lnTo>
                <a:lnTo>
                  <a:pt x="3135" y="1354"/>
                </a:lnTo>
                <a:lnTo>
                  <a:pt x="3123" y="1213"/>
                </a:lnTo>
                <a:close/>
                <a:moveTo>
                  <a:pt x="3359" y="1206"/>
                </a:moveTo>
                <a:lnTo>
                  <a:pt x="3578" y="1192"/>
                </a:lnTo>
                <a:lnTo>
                  <a:pt x="3626" y="1332"/>
                </a:lnTo>
                <a:lnTo>
                  <a:pt x="3387" y="1346"/>
                </a:lnTo>
                <a:lnTo>
                  <a:pt x="3359" y="1206"/>
                </a:lnTo>
                <a:close/>
                <a:moveTo>
                  <a:pt x="3587" y="1192"/>
                </a:moveTo>
                <a:lnTo>
                  <a:pt x="3804" y="1175"/>
                </a:lnTo>
                <a:lnTo>
                  <a:pt x="3863" y="1311"/>
                </a:lnTo>
                <a:lnTo>
                  <a:pt x="3635" y="1332"/>
                </a:lnTo>
                <a:lnTo>
                  <a:pt x="3587" y="1192"/>
                </a:lnTo>
                <a:close/>
                <a:moveTo>
                  <a:pt x="3864" y="1315"/>
                </a:moveTo>
                <a:lnTo>
                  <a:pt x="3916" y="1452"/>
                </a:lnTo>
                <a:lnTo>
                  <a:pt x="3671" y="1474"/>
                </a:lnTo>
                <a:lnTo>
                  <a:pt x="3636" y="1336"/>
                </a:lnTo>
                <a:lnTo>
                  <a:pt x="3864" y="1315"/>
                </a:lnTo>
                <a:close/>
                <a:moveTo>
                  <a:pt x="3917" y="1456"/>
                </a:moveTo>
                <a:lnTo>
                  <a:pt x="3950" y="1595"/>
                </a:lnTo>
                <a:lnTo>
                  <a:pt x="3702" y="1617"/>
                </a:lnTo>
                <a:lnTo>
                  <a:pt x="3673" y="1478"/>
                </a:lnTo>
                <a:lnTo>
                  <a:pt x="3917" y="1456"/>
                </a:lnTo>
                <a:close/>
                <a:moveTo>
                  <a:pt x="3925" y="1456"/>
                </a:moveTo>
                <a:lnTo>
                  <a:pt x="4153" y="1432"/>
                </a:lnTo>
                <a:lnTo>
                  <a:pt x="4200" y="1566"/>
                </a:lnTo>
                <a:lnTo>
                  <a:pt x="3959" y="1593"/>
                </a:lnTo>
                <a:lnTo>
                  <a:pt x="3925" y="1456"/>
                </a:lnTo>
                <a:close/>
                <a:moveTo>
                  <a:pt x="4161" y="1430"/>
                </a:moveTo>
                <a:lnTo>
                  <a:pt x="4373" y="1400"/>
                </a:lnTo>
                <a:lnTo>
                  <a:pt x="4432" y="1530"/>
                </a:lnTo>
                <a:lnTo>
                  <a:pt x="4208" y="1565"/>
                </a:lnTo>
                <a:lnTo>
                  <a:pt x="4161" y="1430"/>
                </a:lnTo>
                <a:close/>
                <a:moveTo>
                  <a:pt x="4381" y="1398"/>
                </a:moveTo>
                <a:lnTo>
                  <a:pt x="4582" y="1360"/>
                </a:lnTo>
                <a:lnTo>
                  <a:pt x="4649" y="1492"/>
                </a:lnTo>
                <a:lnTo>
                  <a:pt x="4440" y="1528"/>
                </a:lnTo>
                <a:lnTo>
                  <a:pt x="4381" y="1398"/>
                </a:lnTo>
                <a:close/>
                <a:moveTo>
                  <a:pt x="4651" y="1495"/>
                </a:moveTo>
                <a:lnTo>
                  <a:pt x="4703" y="1619"/>
                </a:lnTo>
                <a:lnTo>
                  <a:pt x="4485" y="1661"/>
                </a:lnTo>
                <a:lnTo>
                  <a:pt x="4441" y="1532"/>
                </a:lnTo>
                <a:lnTo>
                  <a:pt x="4651" y="1495"/>
                </a:lnTo>
                <a:close/>
                <a:moveTo>
                  <a:pt x="4658" y="1494"/>
                </a:moveTo>
                <a:lnTo>
                  <a:pt x="4848" y="1449"/>
                </a:lnTo>
                <a:lnTo>
                  <a:pt x="4903" y="1574"/>
                </a:lnTo>
                <a:lnTo>
                  <a:pt x="4712" y="1618"/>
                </a:lnTo>
                <a:lnTo>
                  <a:pt x="4658" y="1494"/>
                </a:lnTo>
                <a:close/>
                <a:moveTo>
                  <a:pt x="4856" y="1447"/>
                </a:moveTo>
                <a:lnTo>
                  <a:pt x="5024" y="1402"/>
                </a:lnTo>
                <a:lnTo>
                  <a:pt x="5081" y="1522"/>
                </a:lnTo>
                <a:lnTo>
                  <a:pt x="4911" y="1571"/>
                </a:lnTo>
                <a:lnTo>
                  <a:pt x="4856" y="1447"/>
                </a:lnTo>
                <a:close/>
                <a:moveTo>
                  <a:pt x="5031" y="1400"/>
                </a:moveTo>
                <a:lnTo>
                  <a:pt x="5180" y="1349"/>
                </a:lnTo>
                <a:lnTo>
                  <a:pt x="5240" y="1466"/>
                </a:lnTo>
                <a:lnTo>
                  <a:pt x="5089" y="1520"/>
                </a:lnTo>
                <a:lnTo>
                  <a:pt x="5031" y="1400"/>
                </a:lnTo>
                <a:close/>
                <a:moveTo>
                  <a:pt x="5187" y="1347"/>
                </a:moveTo>
                <a:lnTo>
                  <a:pt x="5310" y="1294"/>
                </a:lnTo>
                <a:lnTo>
                  <a:pt x="5373" y="1409"/>
                </a:lnTo>
                <a:lnTo>
                  <a:pt x="5246" y="1463"/>
                </a:lnTo>
                <a:lnTo>
                  <a:pt x="5187" y="1347"/>
                </a:lnTo>
                <a:close/>
                <a:moveTo>
                  <a:pt x="5316" y="1292"/>
                </a:moveTo>
                <a:lnTo>
                  <a:pt x="5415" y="1238"/>
                </a:lnTo>
                <a:lnTo>
                  <a:pt x="5484" y="1348"/>
                </a:lnTo>
                <a:lnTo>
                  <a:pt x="5380" y="1406"/>
                </a:lnTo>
                <a:lnTo>
                  <a:pt x="5316" y="1292"/>
                </a:lnTo>
                <a:close/>
                <a:moveTo>
                  <a:pt x="5421" y="1234"/>
                </a:moveTo>
                <a:lnTo>
                  <a:pt x="5499" y="1179"/>
                </a:lnTo>
                <a:lnTo>
                  <a:pt x="5571" y="1288"/>
                </a:lnTo>
                <a:lnTo>
                  <a:pt x="5489" y="1344"/>
                </a:lnTo>
                <a:lnTo>
                  <a:pt x="5421" y="1234"/>
                </a:lnTo>
                <a:close/>
                <a:moveTo>
                  <a:pt x="5505" y="1175"/>
                </a:moveTo>
                <a:lnTo>
                  <a:pt x="5561" y="1121"/>
                </a:lnTo>
                <a:lnTo>
                  <a:pt x="5629" y="1225"/>
                </a:lnTo>
                <a:lnTo>
                  <a:pt x="5576" y="1283"/>
                </a:lnTo>
                <a:lnTo>
                  <a:pt x="5505" y="1175"/>
                </a:lnTo>
                <a:close/>
                <a:moveTo>
                  <a:pt x="5501" y="1170"/>
                </a:moveTo>
                <a:lnTo>
                  <a:pt x="5413" y="1064"/>
                </a:lnTo>
                <a:lnTo>
                  <a:pt x="5468" y="1011"/>
                </a:lnTo>
                <a:lnTo>
                  <a:pt x="5558" y="1116"/>
                </a:lnTo>
                <a:lnTo>
                  <a:pt x="5501" y="1170"/>
                </a:lnTo>
                <a:close/>
                <a:moveTo>
                  <a:pt x="5468" y="1001"/>
                </a:moveTo>
                <a:lnTo>
                  <a:pt x="5354" y="898"/>
                </a:lnTo>
                <a:lnTo>
                  <a:pt x="5387" y="854"/>
                </a:lnTo>
                <a:lnTo>
                  <a:pt x="5499" y="951"/>
                </a:lnTo>
                <a:lnTo>
                  <a:pt x="5468" y="1001"/>
                </a:lnTo>
                <a:close/>
                <a:moveTo>
                  <a:pt x="5349" y="894"/>
                </a:moveTo>
                <a:lnTo>
                  <a:pt x="5209" y="795"/>
                </a:lnTo>
                <a:lnTo>
                  <a:pt x="5243" y="751"/>
                </a:lnTo>
                <a:lnTo>
                  <a:pt x="5382" y="849"/>
                </a:lnTo>
                <a:lnTo>
                  <a:pt x="5349" y="894"/>
                </a:lnTo>
                <a:close/>
                <a:moveTo>
                  <a:pt x="5240" y="742"/>
                </a:moveTo>
                <a:lnTo>
                  <a:pt x="5081" y="651"/>
                </a:lnTo>
                <a:lnTo>
                  <a:pt x="5097" y="613"/>
                </a:lnTo>
                <a:lnTo>
                  <a:pt x="5254" y="700"/>
                </a:lnTo>
                <a:lnTo>
                  <a:pt x="5240" y="742"/>
                </a:lnTo>
                <a:close/>
                <a:moveTo>
                  <a:pt x="5091" y="605"/>
                </a:moveTo>
                <a:lnTo>
                  <a:pt x="4915" y="520"/>
                </a:lnTo>
                <a:lnTo>
                  <a:pt x="4919" y="487"/>
                </a:lnTo>
                <a:lnTo>
                  <a:pt x="5092" y="568"/>
                </a:lnTo>
                <a:lnTo>
                  <a:pt x="5091" y="605"/>
                </a:lnTo>
                <a:close/>
                <a:moveTo>
                  <a:pt x="5090" y="610"/>
                </a:moveTo>
                <a:lnTo>
                  <a:pt x="5075" y="648"/>
                </a:lnTo>
                <a:lnTo>
                  <a:pt x="4896" y="558"/>
                </a:lnTo>
                <a:lnTo>
                  <a:pt x="4913" y="525"/>
                </a:lnTo>
                <a:lnTo>
                  <a:pt x="5090" y="610"/>
                </a:lnTo>
                <a:close/>
                <a:moveTo>
                  <a:pt x="4907" y="518"/>
                </a:moveTo>
                <a:lnTo>
                  <a:pt x="4713" y="440"/>
                </a:lnTo>
                <a:lnTo>
                  <a:pt x="4716" y="411"/>
                </a:lnTo>
                <a:lnTo>
                  <a:pt x="4912" y="483"/>
                </a:lnTo>
                <a:lnTo>
                  <a:pt x="4907" y="518"/>
                </a:lnTo>
                <a:close/>
                <a:moveTo>
                  <a:pt x="4716" y="406"/>
                </a:moveTo>
                <a:lnTo>
                  <a:pt x="4710" y="379"/>
                </a:lnTo>
                <a:lnTo>
                  <a:pt x="4899" y="448"/>
                </a:lnTo>
                <a:lnTo>
                  <a:pt x="4911" y="478"/>
                </a:lnTo>
                <a:lnTo>
                  <a:pt x="4716" y="406"/>
                </a:lnTo>
                <a:close/>
                <a:moveTo>
                  <a:pt x="4711" y="445"/>
                </a:moveTo>
                <a:lnTo>
                  <a:pt x="4906" y="521"/>
                </a:lnTo>
                <a:lnTo>
                  <a:pt x="4890" y="556"/>
                </a:lnTo>
                <a:lnTo>
                  <a:pt x="4695" y="473"/>
                </a:lnTo>
                <a:lnTo>
                  <a:pt x="4711" y="445"/>
                </a:lnTo>
                <a:close/>
                <a:moveTo>
                  <a:pt x="4705" y="438"/>
                </a:moveTo>
                <a:lnTo>
                  <a:pt x="4489" y="367"/>
                </a:lnTo>
                <a:lnTo>
                  <a:pt x="4494" y="343"/>
                </a:lnTo>
                <a:lnTo>
                  <a:pt x="4708" y="408"/>
                </a:lnTo>
                <a:lnTo>
                  <a:pt x="4705" y="438"/>
                </a:lnTo>
                <a:close/>
                <a:moveTo>
                  <a:pt x="4495" y="340"/>
                </a:moveTo>
                <a:lnTo>
                  <a:pt x="4490" y="314"/>
                </a:lnTo>
                <a:lnTo>
                  <a:pt x="4701" y="377"/>
                </a:lnTo>
                <a:lnTo>
                  <a:pt x="4707" y="404"/>
                </a:lnTo>
                <a:lnTo>
                  <a:pt x="4495" y="340"/>
                </a:lnTo>
                <a:close/>
                <a:moveTo>
                  <a:pt x="4489" y="309"/>
                </a:moveTo>
                <a:lnTo>
                  <a:pt x="4474" y="288"/>
                </a:lnTo>
                <a:lnTo>
                  <a:pt x="4675" y="345"/>
                </a:lnTo>
                <a:lnTo>
                  <a:pt x="4697" y="370"/>
                </a:lnTo>
                <a:lnTo>
                  <a:pt x="4489" y="309"/>
                </a:lnTo>
                <a:close/>
                <a:moveTo>
                  <a:pt x="4479" y="307"/>
                </a:moveTo>
                <a:lnTo>
                  <a:pt x="4251" y="254"/>
                </a:lnTo>
                <a:lnTo>
                  <a:pt x="4245" y="236"/>
                </a:lnTo>
                <a:lnTo>
                  <a:pt x="4463" y="285"/>
                </a:lnTo>
                <a:lnTo>
                  <a:pt x="4479" y="307"/>
                </a:lnTo>
                <a:close/>
                <a:moveTo>
                  <a:pt x="4248" y="276"/>
                </a:moveTo>
                <a:lnTo>
                  <a:pt x="4008" y="227"/>
                </a:lnTo>
                <a:lnTo>
                  <a:pt x="4006" y="212"/>
                </a:lnTo>
                <a:lnTo>
                  <a:pt x="4245" y="258"/>
                </a:lnTo>
                <a:lnTo>
                  <a:pt x="4248" y="276"/>
                </a:lnTo>
                <a:close/>
                <a:moveTo>
                  <a:pt x="4005" y="209"/>
                </a:moveTo>
                <a:lnTo>
                  <a:pt x="3999" y="193"/>
                </a:lnTo>
                <a:lnTo>
                  <a:pt x="4235" y="234"/>
                </a:lnTo>
                <a:lnTo>
                  <a:pt x="4242" y="253"/>
                </a:lnTo>
                <a:lnTo>
                  <a:pt x="4005" y="209"/>
                </a:lnTo>
                <a:close/>
                <a:moveTo>
                  <a:pt x="3997" y="188"/>
                </a:moveTo>
                <a:lnTo>
                  <a:pt x="3983" y="174"/>
                </a:lnTo>
                <a:lnTo>
                  <a:pt x="4209" y="210"/>
                </a:lnTo>
                <a:lnTo>
                  <a:pt x="4230" y="229"/>
                </a:lnTo>
                <a:lnTo>
                  <a:pt x="3997" y="188"/>
                </a:lnTo>
                <a:close/>
                <a:moveTo>
                  <a:pt x="3987" y="186"/>
                </a:moveTo>
                <a:lnTo>
                  <a:pt x="3740" y="157"/>
                </a:lnTo>
                <a:lnTo>
                  <a:pt x="3732" y="146"/>
                </a:lnTo>
                <a:lnTo>
                  <a:pt x="3973" y="173"/>
                </a:lnTo>
                <a:lnTo>
                  <a:pt x="3987" y="186"/>
                </a:lnTo>
                <a:close/>
                <a:moveTo>
                  <a:pt x="3733" y="161"/>
                </a:moveTo>
                <a:lnTo>
                  <a:pt x="3737" y="171"/>
                </a:lnTo>
                <a:lnTo>
                  <a:pt x="3475" y="145"/>
                </a:lnTo>
                <a:lnTo>
                  <a:pt x="3473" y="137"/>
                </a:lnTo>
                <a:lnTo>
                  <a:pt x="3733" y="161"/>
                </a:lnTo>
                <a:close/>
                <a:moveTo>
                  <a:pt x="3471" y="134"/>
                </a:moveTo>
                <a:lnTo>
                  <a:pt x="3469" y="128"/>
                </a:lnTo>
                <a:lnTo>
                  <a:pt x="3723" y="146"/>
                </a:lnTo>
                <a:lnTo>
                  <a:pt x="3730" y="156"/>
                </a:lnTo>
                <a:lnTo>
                  <a:pt x="3471" y="134"/>
                </a:lnTo>
                <a:close/>
                <a:moveTo>
                  <a:pt x="3467" y="124"/>
                </a:moveTo>
                <a:lnTo>
                  <a:pt x="3459" y="119"/>
                </a:lnTo>
                <a:lnTo>
                  <a:pt x="3700" y="132"/>
                </a:lnTo>
                <a:lnTo>
                  <a:pt x="3716" y="141"/>
                </a:lnTo>
                <a:lnTo>
                  <a:pt x="3467" y="124"/>
                </a:lnTo>
                <a:close/>
                <a:moveTo>
                  <a:pt x="3453" y="115"/>
                </a:moveTo>
                <a:lnTo>
                  <a:pt x="3446" y="109"/>
                </a:lnTo>
                <a:lnTo>
                  <a:pt x="3681" y="121"/>
                </a:lnTo>
                <a:lnTo>
                  <a:pt x="3692" y="128"/>
                </a:lnTo>
                <a:lnTo>
                  <a:pt x="3453" y="115"/>
                </a:lnTo>
                <a:close/>
                <a:moveTo>
                  <a:pt x="3438" y="105"/>
                </a:moveTo>
                <a:lnTo>
                  <a:pt x="3425" y="101"/>
                </a:lnTo>
                <a:lnTo>
                  <a:pt x="3652" y="105"/>
                </a:lnTo>
                <a:lnTo>
                  <a:pt x="3673" y="117"/>
                </a:lnTo>
                <a:lnTo>
                  <a:pt x="3438" y="105"/>
                </a:lnTo>
                <a:close/>
                <a:moveTo>
                  <a:pt x="3415" y="97"/>
                </a:moveTo>
                <a:lnTo>
                  <a:pt x="3404" y="93"/>
                </a:lnTo>
                <a:lnTo>
                  <a:pt x="3615" y="93"/>
                </a:lnTo>
                <a:lnTo>
                  <a:pt x="3640" y="102"/>
                </a:lnTo>
                <a:lnTo>
                  <a:pt x="3415" y="97"/>
                </a:lnTo>
                <a:close/>
                <a:moveTo>
                  <a:pt x="3411" y="101"/>
                </a:moveTo>
                <a:lnTo>
                  <a:pt x="3426" y="105"/>
                </a:lnTo>
                <a:lnTo>
                  <a:pt x="3183" y="109"/>
                </a:lnTo>
                <a:lnTo>
                  <a:pt x="3178" y="107"/>
                </a:lnTo>
                <a:lnTo>
                  <a:pt x="3411" y="101"/>
                </a:lnTo>
                <a:close/>
                <a:moveTo>
                  <a:pt x="3171" y="103"/>
                </a:moveTo>
                <a:lnTo>
                  <a:pt x="3168" y="103"/>
                </a:lnTo>
                <a:lnTo>
                  <a:pt x="3390" y="93"/>
                </a:lnTo>
                <a:lnTo>
                  <a:pt x="3402" y="97"/>
                </a:lnTo>
                <a:lnTo>
                  <a:pt x="3171" y="103"/>
                </a:lnTo>
                <a:close/>
                <a:moveTo>
                  <a:pt x="3173" y="109"/>
                </a:moveTo>
                <a:lnTo>
                  <a:pt x="3068" y="114"/>
                </a:lnTo>
                <a:lnTo>
                  <a:pt x="3167" y="107"/>
                </a:lnTo>
                <a:lnTo>
                  <a:pt x="3173" y="109"/>
                </a:lnTo>
                <a:close/>
                <a:moveTo>
                  <a:pt x="3105" y="108"/>
                </a:moveTo>
                <a:lnTo>
                  <a:pt x="3157" y="103"/>
                </a:lnTo>
                <a:lnTo>
                  <a:pt x="3160" y="104"/>
                </a:lnTo>
                <a:lnTo>
                  <a:pt x="3105" y="108"/>
                </a:lnTo>
                <a:close/>
                <a:moveTo>
                  <a:pt x="3094" y="104"/>
                </a:moveTo>
                <a:lnTo>
                  <a:pt x="3148" y="99"/>
                </a:lnTo>
                <a:lnTo>
                  <a:pt x="3150" y="99"/>
                </a:lnTo>
                <a:lnTo>
                  <a:pt x="3094" y="104"/>
                </a:lnTo>
                <a:close/>
                <a:moveTo>
                  <a:pt x="3090" y="102"/>
                </a:moveTo>
                <a:lnTo>
                  <a:pt x="3128" y="96"/>
                </a:lnTo>
                <a:lnTo>
                  <a:pt x="3132" y="97"/>
                </a:lnTo>
                <a:lnTo>
                  <a:pt x="3090" y="102"/>
                </a:lnTo>
                <a:close/>
                <a:moveTo>
                  <a:pt x="3051" y="103"/>
                </a:moveTo>
                <a:lnTo>
                  <a:pt x="3111" y="93"/>
                </a:lnTo>
                <a:lnTo>
                  <a:pt x="3116" y="94"/>
                </a:lnTo>
                <a:lnTo>
                  <a:pt x="3051" y="103"/>
                </a:lnTo>
                <a:close/>
                <a:moveTo>
                  <a:pt x="3026" y="102"/>
                </a:moveTo>
                <a:lnTo>
                  <a:pt x="3097" y="88"/>
                </a:lnTo>
                <a:lnTo>
                  <a:pt x="3102" y="90"/>
                </a:lnTo>
                <a:lnTo>
                  <a:pt x="3026" y="102"/>
                </a:lnTo>
                <a:close/>
                <a:moveTo>
                  <a:pt x="3037" y="96"/>
                </a:moveTo>
                <a:lnTo>
                  <a:pt x="3080" y="86"/>
                </a:lnTo>
                <a:lnTo>
                  <a:pt x="3085" y="87"/>
                </a:lnTo>
                <a:lnTo>
                  <a:pt x="3037" y="96"/>
                </a:lnTo>
                <a:close/>
                <a:moveTo>
                  <a:pt x="3001" y="101"/>
                </a:moveTo>
                <a:lnTo>
                  <a:pt x="3057" y="85"/>
                </a:lnTo>
                <a:lnTo>
                  <a:pt x="3067" y="85"/>
                </a:lnTo>
                <a:lnTo>
                  <a:pt x="3001" y="101"/>
                </a:lnTo>
                <a:close/>
                <a:moveTo>
                  <a:pt x="2982" y="102"/>
                </a:moveTo>
                <a:lnTo>
                  <a:pt x="3036" y="82"/>
                </a:lnTo>
                <a:lnTo>
                  <a:pt x="3046" y="83"/>
                </a:lnTo>
                <a:lnTo>
                  <a:pt x="2982" y="102"/>
                </a:lnTo>
                <a:close/>
                <a:moveTo>
                  <a:pt x="2976" y="99"/>
                </a:moveTo>
                <a:lnTo>
                  <a:pt x="3019" y="80"/>
                </a:lnTo>
                <a:lnTo>
                  <a:pt x="3026" y="81"/>
                </a:lnTo>
                <a:lnTo>
                  <a:pt x="2976" y="99"/>
                </a:lnTo>
                <a:close/>
                <a:moveTo>
                  <a:pt x="2954" y="104"/>
                </a:moveTo>
                <a:lnTo>
                  <a:pt x="2994" y="79"/>
                </a:lnTo>
                <a:lnTo>
                  <a:pt x="3009" y="80"/>
                </a:lnTo>
                <a:lnTo>
                  <a:pt x="2954" y="104"/>
                </a:lnTo>
                <a:close/>
                <a:moveTo>
                  <a:pt x="2943" y="104"/>
                </a:moveTo>
                <a:lnTo>
                  <a:pt x="2970" y="79"/>
                </a:lnTo>
                <a:lnTo>
                  <a:pt x="2984" y="79"/>
                </a:lnTo>
                <a:lnTo>
                  <a:pt x="2943" y="104"/>
                </a:lnTo>
                <a:close/>
                <a:moveTo>
                  <a:pt x="2984" y="179"/>
                </a:moveTo>
                <a:lnTo>
                  <a:pt x="2967" y="182"/>
                </a:lnTo>
                <a:lnTo>
                  <a:pt x="2936" y="140"/>
                </a:lnTo>
                <a:lnTo>
                  <a:pt x="2984" y="179"/>
                </a:lnTo>
                <a:close/>
                <a:moveTo>
                  <a:pt x="2988" y="183"/>
                </a:moveTo>
                <a:lnTo>
                  <a:pt x="3058" y="251"/>
                </a:lnTo>
                <a:lnTo>
                  <a:pt x="3014" y="254"/>
                </a:lnTo>
                <a:lnTo>
                  <a:pt x="2970" y="185"/>
                </a:lnTo>
                <a:lnTo>
                  <a:pt x="2988" y="183"/>
                </a:lnTo>
                <a:close/>
                <a:moveTo>
                  <a:pt x="3054" y="337"/>
                </a:moveTo>
                <a:lnTo>
                  <a:pt x="2993" y="339"/>
                </a:lnTo>
                <a:lnTo>
                  <a:pt x="2970" y="258"/>
                </a:lnTo>
                <a:lnTo>
                  <a:pt x="3009" y="259"/>
                </a:lnTo>
                <a:lnTo>
                  <a:pt x="3054" y="337"/>
                </a:lnTo>
                <a:close/>
                <a:moveTo>
                  <a:pt x="3006" y="435"/>
                </a:moveTo>
                <a:lnTo>
                  <a:pt x="2911" y="438"/>
                </a:lnTo>
                <a:lnTo>
                  <a:pt x="2914" y="345"/>
                </a:lnTo>
                <a:lnTo>
                  <a:pt x="2986" y="342"/>
                </a:lnTo>
                <a:lnTo>
                  <a:pt x="3006" y="435"/>
                </a:lnTo>
                <a:close/>
                <a:moveTo>
                  <a:pt x="2901" y="76"/>
                </a:moveTo>
                <a:lnTo>
                  <a:pt x="2916" y="76"/>
                </a:lnTo>
                <a:lnTo>
                  <a:pt x="2914" y="103"/>
                </a:lnTo>
                <a:lnTo>
                  <a:pt x="2901" y="76"/>
                </a:lnTo>
                <a:close/>
                <a:moveTo>
                  <a:pt x="2907" y="105"/>
                </a:moveTo>
                <a:lnTo>
                  <a:pt x="2879" y="77"/>
                </a:lnTo>
                <a:lnTo>
                  <a:pt x="2893" y="76"/>
                </a:lnTo>
                <a:lnTo>
                  <a:pt x="2907" y="105"/>
                </a:lnTo>
                <a:close/>
                <a:moveTo>
                  <a:pt x="2897" y="104"/>
                </a:moveTo>
                <a:lnTo>
                  <a:pt x="2855" y="77"/>
                </a:lnTo>
                <a:lnTo>
                  <a:pt x="2870" y="77"/>
                </a:lnTo>
                <a:lnTo>
                  <a:pt x="2897" y="104"/>
                </a:lnTo>
                <a:close/>
                <a:moveTo>
                  <a:pt x="2886" y="103"/>
                </a:moveTo>
                <a:lnTo>
                  <a:pt x="2833" y="79"/>
                </a:lnTo>
                <a:lnTo>
                  <a:pt x="2846" y="77"/>
                </a:lnTo>
                <a:lnTo>
                  <a:pt x="2886" y="103"/>
                </a:lnTo>
                <a:close/>
                <a:moveTo>
                  <a:pt x="2876" y="104"/>
                </a:moveTo>
                <a:lnTo>
                  <a:pt x="2813" y="81"/>
                </a:lnTo>
                <a:lnTo>
                  <a:pt x="2824" y="80"/>
                </a:lnTo>
                <a:lnTo>
                  <a:pt x="2876" y="104"/>
                </a:lnTo>
                <a:close/>
                <a:moveTo>
                  <a:pt x="2852" y="101"/>
                </a:moveTo>
                <a:lnTo>
                  <a:pt x="2794" y="83"/>
                </a:lnTo>
                <a:lnTo>
                  <a:pt x="2803" y="82"/>
                </a:lnTo>
                <a:lnTo>
                  <a:pt x="2852" y="101"/>
                </a:lnTo>
                <a:close/>
                <a:moveTo>
                  <a:pt x="2816" y="94"/>
                </a:moveTo>
                <a:lnTo>
                  <a:pt x="2777" y="85"/>
                </a:lnTo>
                <a:lnTo>
                  <a:pt x="2783" y="85"/>
                </a:lnTo>
                <a:lnTo>
                  <a:pt x="2816" y="94"/>
                </a:lnTo>
                <a:close/>
                <a:moveTo>
                  <a:pt x="2809" y="97"/>
                </a:moveTo>
                <a:lnTo>
                  <a:pt x="2756" y="86"/>
                </a:lnTo>
                <a:lnTo>
                  <a:pt x="2761" y="85"/>
                </a:lnTo>
                <a:lnTo>
                  <a:pt x="2809" y="97"/>
                </a:lnTo>
                <a:close/>
                <a:moveTo>
                  <a:pt x="2762" y="81"/>
                </a:moveTo>
                <a:lnTo>
                  <a:pt x="2624" y="58"/>
                </a:lnTo>
                <a:lnTo>
                  <a:pt x="2653" y="53"/>
                </a:lnTo>
                <a:lnTo>
                  <a:pt x="2768" y="81"/>
                </a:lnTo>
                <a:lnTo>
                  <a:pt x="2762" y="81"/>
                </a:lnTo>
                <a:close/>
                <a:moveTo>
                  <a:pt x="2749" y="83"/>
                </a:moveTo>
                <a:lnTo>
                  <a:pt x="2744" y="83"/>
                </a:lnTo>
                <a:lnTo>
                  <a:pt x="2592" y="61"/>
                </a:lnTo>
                <a:lnTo>
                  <a:pt x="2611" y="60"/>
                </a:lnTo>
                <a:lnTo>
                  <a:pt x="2749" y="83"/>
                </a:lnTo>
                <a:close/>
                <a:moveTo>
                  <a:pt x="2733" y="86"/>
                </a:moveTo>
                <a:lnTo>
                  <a:pt x="2725" y="87"/>
                </a:lnTo>
                <a:lnTo>
                  <a:pt x="2554" y="66"/>
                </a:lnTo>
                <a:lnTo>
                  <a:pt x="2574" y="63"/>
                </a:lnTo>
                <a:lnTo>
                  <a:pt x="2733" y="86"/>
                </a:lnTo>
                <a:close/>
                <a:moveTo>
                  <a:pt x="2716" y="90"/>
                </a:moveTo>
                <a:lnTo>
                  <a:pt x="2711" y="92"/>
                </a:lnTo>
                <a:lnTo>
                  <a:pt x="2517" y="74"/>
                </a:lnTo>
                <a:lnTo>
                  <a:pt x="2540" y="69"/>
                </a:lnTo>
                <a:lnTo>
                  <a:pt x="2716" y="90"/>
                </a:lnTo>
                <a:close/>
                <a:moveTo>
                  <a:pt x="2648" y="90"/>
                </a:moveTo>
                <a:lnTo>
                  <a:pt x="2486" y="80"/>
                </a:lnTo>
                <a:lnTo>
                  <a:pt x="2505" y="76"/>
                </a:lnTo>
                <a:lnTo>
                  <a:pt x="2648" y="90"/>
                </a:lnTo>
                <a:close/>
                <a:moveTo>
                  <a:pt x="2471" y="80"/>
                </a:moveTo>
                <a:lnTo>
                  <a:pt x="2277" y="75"/>
                </a:lnTo>
                <a:lnTo>
                  <a:pt x="2307" y="67"/>
                </a:lnTo>
                <a:lnTo>
                  <a:pt x="2489" y="76"/>
                </a:lnTo>
                <a:lnTo>
                  <a:pt x="2471" y="80"/>
                </a:lnTo>
                <a:close/>
                <a:moveTo>
                  <a:pt x="2459" y="83"/>
                </a:moveTo>
                <a:lnTo>
                  <a:pt x="2447" y="87"/>
                </a:lnTo>
                <a:lnTo>
                  <a:pt x="2239" y="87"/>
                </a:lnTo>
                <a:lnTo>
                  <a:pt x="2264" y="79"/>
                </a:lnTo>
                <a:lnTo>
                  <a:pt x="2459" y="83"/>
                </a:lnTo>
                <a:close/>
                <a:moveTo>
                  <a:pt x="2433" y="91"/>
                </a:moveTo>
                <a:lnTo>
                  <a:pt x="2421" y="94"/>
                </a:lnTo>
                <a:lnTo>
                  <a:pt x="2203" y="98"/>
                </a:lnTo>
                <a:lnTo>
                  <a:pt x="2228" y="91"/>
                </a:lnTo>
                <a:lnTo>
                  <a:pt x="2433" y="91"/>
                </a:lnTo>
                <a:close/>
                <a:moveTo>
                  <a:pt x="2188" y="99"/>
                </a:moveTo>
                <a:lnTo>
                  <a:pt x="1983" y="112"/>
                </a:lnTo>
                <a:lnTo>
                  <a:pt x="2014" y="102"/>
                </a:lnTo>
                <a:lnTo>
                  <a:pt x="2211" y="92"/>
                </a:lnTo>
                <a:lnTo>
                  <a:pt x="2188" y="99"/>
                </a:lnTo>
                <a:close/>
                <a:moveTo>
                  <a:pt x="2178" y="103"/>
                </a:moveTo>
                <a:lnTo>
                  <a:pt x="2157" y="113"/>
                </a:lnTo>
                <a:lnTo>
                  <a:pt x="1934" y="130"/>
                </a:lnTo>
                <a:lnTo>
                  <a:pt x="1968" y="117"/>
                </a:lnTo>
                <a:lnTo>
                  <a:pt x="2178" y="103"/>
                </a:lnTo>
                <a:close/>
                <a:moveTo>
                  <a:pt x="2147" y="118"/>
                </a:moveTo>
                <a:lnTo>
                  <a:pt x="2135" y="124"/>
                </a:lnTo>
                <a:lnTo>
                  <a:pt x="1901" y="146"/>
                </a:lnTo>
                <a:lnTo>
                  <a:pt x="1923" y="135"/>
                </a:lnTo>
                <a:lnTo>
                  <a:pt x="2147" y="118"/>
                </a:lnTo>
                <a:close/>
                <a:moveTo>
                  <a:pt x="1889" y="147"/>
                </a:moveTo>
                <a:lnTo>
                  <a:pt x="1669" y="177"/>
                </a:lnTo>
                <a:lnTo>
                  <a:pt x="1698" y="163"/>
                </a:lnTo>
                <a:lnTo>
                  <a:pt x="1908" y="136"/>
                </a:lnTo>
                <a:lnTo>
                  <a:pt x="1889" y="147"/>
                </a:lnTo>
                <a:close/>
                <a:moveTo>
                  <a:pt x="1881" y="152"/>
                </a:moveTo>
                <a:lnTo>
                  <a:pt x="1864" y="166"/>
                </a:lnTo>
                <a:lnTo>
                  <a:pt x="1634" y="199"/>
                </a:lnTo>
                <a:lnTo>
                  <a:pt x="1657" y="182"/>
                </a:lnTo>
                <a:lnTo>
                  <a:pt x="1881" y="152"/>
                </a:lnTo>
                <a:close/>
                <a:moveTo>
                  <a:pt x="1623" y="201"/>
                </a:moveTo>
                <a:lnTo>
                  <a:pt x="1406" y="244"/>
                </a:lnTo>
                <a:lnTo>
                  <a:pt x="1441" y="223"/>
                </a:lnTo>
                <a:lnTo>
                  <a:pt x="1644" y="184"/>
                </a:lnTo>
                <a:lnTo>
                  <a:pt x="1623" y="201"/>
                </a:lnTo>
                <a:close/>
                <a:moveTo>
                  <a:pt x="1617" y="206"/>
                </a:moveTo>
                <a:lnTo>
                  <a:pt x="1594" y="226"/>
                </a:lnTo>
                <a:lnTo>
                  <a:pt x="1372" y="272"/>
                </a:lnTo>
                <a:lnTo>
                  <a:pt x="1396" y="250"/>
                </a:lnTo>
                <a:lnTo>
                  <a:pt x="1617" y="206"/>
                </a:lnTo>
                <a:close/>
                <a:moveTo>
                  <a:pt x="1589" y="231"/>
                </a:moveTo>
                <a:lnTo>
                  <a:pt x="1577" y="248"/>
                </a:lnTo>
                <a:lnTo>
                  <a:pt x="1351" y="299"/>
                </a:lnTo>
                <a:lnTo>
                  <a:pt x="1366" y="278"/>
                </a:lnTo>
                <a:lnTo>
                  <a:pt x="1589" y="231"/>
                </a:lnTo>
                <a:close/>
                <a:moveTo>
                  <a:pt x="1341" y="302"/>
                </a:moveTo>
                <a:lnTo>
                  <a:pt x="1126" y="363"/>
                </a:lnTo>
                <a:lnTo>
                  <a:pt x="1150" y="337"/>
                </a:lnTo>
                <a:lnTo>
                  <a:pt x="1356" y="281"/>
                </a:lnTo>
                <a:lnTo>
                  <a:pt x="1341" y="302"/>
                </a:lnTo>
                <a:close/>
                <a:moveTo>
                  <a:pt x="1340" y="307"/>
                </a:moveTo>
                <a:lnTo>
                  <a:pt x="1334" y="332"/>
                </a:lnTo>
                <a:lnTo>
                  <a:pt x="1115" y="396"/>
                </a:lnTo>
                <a:lnTo>
                  <a:pt x="1122" y="369"/>
                </a:lnTo>
                <a:lnTo>
                  <a:pt x="1340" y="307"/>
                </a:lnTo>
                <a:close/>
                <a:moveTo>
                  <a:pt x="1334" y="336"/>
                </a:moveTo>
                <a:lnTo>
                  <a:pt x="1336" y="361"/>
                </a:lnTo>
                <a:lnTo>
                  <a:pt x="1117" y="432"/>
                </a:lnTo>
                <a:lnTo>
                  <a:pt x="1114" y="401"/>
                </a:lnTo>
                <a:lnTo>
                  <a:pt x="1334" y="336"/>
                </a:lnTo>
                <a:close/>
                <a:moveTo>
                  <a:pt x="1124" y="467"/>
                </a:moveTo>
                <a:lnTo>
                  <a:pt x="923" y="548"/>
                </a:lnTo>
                <a:lnTo>
                  <a:pt x="906" y="515"/>
                </a:lnTo>
                <a:lnTo>
                  <a:pt x="1111" y="438"/>
                </a:lnTo>
                <a:lnTo>
                  <a:pt x="1124" y="467"/>
                </a:lnTo>
                <a:close/>
                <a:moveTo>
                  <a:pt x="1106" y="399"/>
                </a:moveTo>
                <a:lnTo>
                  <a:pt x="906" y="471"/>
                </a:lnTo>
                <a:lnTo>
                  <a:pt x="919" y="439"/>
                </a:lnTo>
                <a:lnTo>
                  <a:pt x="1113" y="373"/>
                </a:lnTo>
                <a:lnTo>
                  <a:pt x="1106" y="399"/>
                </a:lnTo>
                <a:close/>
                <a:moveTo>
                  <a:pt x="897" y="475"/>
                </a:moveTo>
                <a:lnTo>
                  <a:pt x="722" y="552"/>
                </a:lnTo>
                <a:lnTo>
                  <a:pt x="736" y="515"/>
                </a:lnTo>
                <a:lnTo>
                  <a:pt x="909" y="443"/>
                </a:lnTo>
                <a:lnTo>
                  <a:pt x="897" y="475"/>
                </a:lnTo>
                <a:close/>
                <a:moveTo>
                  <a:pt x="896" y="480"/>
                </a:moveTo>
                <a:lnTo>
                  <a:pt x="897" y="513"/>
                </a:lnTo>
                <a:lnTo>
                  <a:pt x="718" y="595"/>
                </a:lnTo>
                <a:lnTo>
                  <a:pt x="719" y="558"/>
                </a:lnTo>
                <a:lnTo>
                  <a:pt x="896" y="480"/>
                </a:lnTo>
                <a:close/>
                <a:moveTo>
                  <a:pt x="585" y="786"/>
                </a:moveTo>
                <a:lnTo>
                  <a:pt x="444" y="884"/>
                </a:lnTo>
                <a:lnTo>
                  <a:pt x="410" y="839"/>
                </a:lnTo>
                <a:lnTo>
                  <a:pt x="552" y="741"/>
                </a:lnTo>
                <a:lnTo>
                  <a:pt x="585" y="786"/>
                </a:lnTo>
                <a:close/>
                <a:moveTo>
                  <a:pt x="439" y="888"/>
                </a:moveTo>
                <a:lnTo>
                  <a:pt x="315" y="990"/>
                </a:lnTo>
                <a:lnTo>
                  <a:pt x="286" y="941"/>
                </a:lnTo>
                <a:lnTo>
                  <a:pt x="404" y="843"/>
                </a:lnTo>
                <a:lnTo>
                  <a:pt x="439" y="888"/>
                </a:lnTo>
                <a:close/>
                <a:moveTo>
                  <a:pt x="366" y="1051"/>
                </a:moveTo>
                <a:lnTo>
                  <a:pt x="270" y="1158"/>
                </a:lnTo>
                <a:lnTo>
                  <a:pt x="216" y="1103"/>
                </a:lnTo>
                <a:lnTo>
                  <a:pt x="314" y="1000"/>
                </a:lnTo>
                <a:lnTo>
                  <a:pt x="366" y="1051"/>
                </a:lnTo>
                <a:close/>
                <a:moveTo>
                  <a:pt x="265" y="1163"/>
                </a:moveTo>
                <a:lnTo>
                  <a:pt x="188" y="1268"/>
                </a:lnTo>
                <a:lnTo>
                  <a:pt x="139" y="1211"/>
                </a:lnTo>
                <a:lnTo>
                  <a:pt x="212" y="1108"/>
                </a:lnTo>
                <a:lnTo>
                  <a:pt x="265" y="1163"/>
                </a:lnTo>
                <a:close/>
                <a:moveTo>
                  <a:pt x="184" y="1274"/>
                </a:moveTo>
                <a:lnTo>
                  <a:pt x="135" y="1376"/>
                </a:lnTo>
                <a:lnTo>
                  <a:pt x="85" y="1320"/>
                </a:lnTo>
                <a:lnTo>
                  <a:pt x="136" y="1217"/>
                </a:lnTo>
                <a:lnTo>
                  <a:pt x="184" y="1274"/>
                </a:lnTo>
                <a:close/>
                <a:moveTo>
                  <a:pt x="190" y="1279"/>
                </a:moveTo>
                <a:lnTo>
                  <a:pt x="269" y="1337"/>
                </a:lnTo>
                <a:lnTo>
                  <a:pt x="215" y="1445"/>
                </a:lnTo>
                <a:lnTo>
                  <a:pt x="140" y="1382"/>
                </a:lnTo>
                <a:lnTo>
                  <a:pt x="190" y="1279"/>
                </a:lnTo>
                <a:close/>
                <a:moveTo>
                  <a:pt x="275" y="1341"/>
                </a:moveTo>
                <a:lnTo>
                  <a:pt x="373" y="1397"/>
                </a:lnTo>
                <a:lnTo>
                  <a:pt x="323" y="1510"/>
                </a:lnTo>
                <a:lnTo>
                  <a:pt x="220" y="1449"/>
                </a:lnTo>
                <a:lnTo>
                  <a:pt x="275" y="1341"/>
                </a:lnTo>
                <a:close/>
                <a:moveTo>
                  <a:pt x="380" y="1401"/>
                </a:moveTo>
                <a:lnTo>
                  <a:pt x="506" y="1456"/>
                </a:lnTo>
                <a:lnTo>
                  <a:pt x="455" y="1573"/>
                </a:lnTo>
                <a:lnTo>
                  <a:pt x="329" y="1514"/>
                </a:lnTo>
                <a:lnTo>
                  <a:pt x="380" y="1401"/>
                </a:lnTo>
                <a:close/>
                <a:moveTo>
                  <a:pt x="513" y="1458"/>
                </a:moveTo>
                <a:lnTo>
                  <a:pt x="659" y="1514"/>
                </a:lnTo>
                <a:lnTo>
                  <a:pt x="612" y="1630"/>
                </a:lnTo>
                <a:lnTo>
                  <a:pt x="461" y="1575"/>
                </a:lnTo>
                <a:lnTo>
                  <a:pt x="513" y="1458"/>
                </a:lnTo>
                <a:close/>
                <a:moveTo>
                  <a:pt x="666" y="1515"/>
                </a:moveTo>
                <a:lnTo>
                  <a:pt x="828" y="1566"/>
                </a:lnTo>
                <a:lnTo>
                  <a:pt x="789" y="1685"/>
                </a:lnTo>
                <a:lnTo>
                  <a:pt x="618" y="1633"/>
                </a:lnTo>
                <a:lnTo>
                  <a:pt x="666" y="1515"/>
                </a:lnTo>
                <a:close/>
                <a:moveTo>
                  <a:pt x="836" y="1569"/>
                </a:moveTo>
                <a:lnTo>
                  <a:pt x="1030" y="1613"/>
                </a:lnTo>
                <a:lnTo>
                  <a:pt x="994" y="1738"/>
                </a:lnTo>
                <a:lnTo>
                  <a:pt x="796" y="1688"/>
                </a:lnTo>
                <a:lnTo>
                  <a:pt x="836" y="1569"/>
                </a:lnTo>
                <a:close/>
                <a:moveTo>
                  <a:pt x="1038" y="1615"/>
                </a:moveTo>
                <a:lnTo>
                  <a:pt x="1254" y="1658"/>
                </a:lnTo>
                <a:lnTo>
                  <a:pt x="1215" y="1782"/>
                </a:lnTo>
                <a:lnTo>
                  <a:pt x="1001" y="1739"/>
                </a:lnTo>
                <a:lnTo>
                  <a:pt x="1038" y="1615"/>
                </a:lnTo>
                <a:close/>
                <a:moveTo>
                  <a:pt x="1261" y="1660"/>
                </a:moveTo>
                <a:lnTo>
                  <a:pt x="1482" y="1696"/>
                </a:lnTo>
                <a:lnTo>
                  <a:pt x="1454" y="1824"/>
                </a:lnTo>
                <a:lnTo>
                  <a:pt x="1222" y="1784"/>
                </a:lnTo>
                <a:lnTo>
                  <a:pt x="1261" y="1660"/>
                </a:lnTo>
                <a:close/>
                <a:moveTo>
                  <a:pt x="1491" y="1698"/>
                </a:moveTo>
                <a:lnTo>
                  <a:pt x="1740" y="1728"/>
                </a:lnTo>
                <a:lnTo>
                  <a:pt x="1714" y="1856"/>
                </a:lnTo>
                <a:lnTo>
                  <a:pt x="1461" y="1824"/>
                </a:lnTo>
                <a:lnTo>
                  <a:pt x="1491" y="1698"/>
                </a:lnTo>
                <a:close/>
                <a:moveTo>
                  <a:pt x="1747" y="1730"/>
                </a:moveTo>
                <a:lnTo>
                  <a:pt x="2005" y="1757"/>
                </a:lnTo>
                <a:lnTo>
                  <a:pt x="1985" y="1884"/>
                </a:lnTo>
                <a:lnTo>
                  <a:pt x="1722" y="1857"/>
                </a:lnTo>
                <a:lnTo>
                  <a:pt x="1747" y="1730"/>
                </a:lnTo>
                <a:close/>
                <a:moveTo>
                  <a:pt x="2014" y="1757"/>
                </a:moveTo>
                <a:lnTo>
                  <a:pt x="2286" y="1774"/>
                </a:lnTo>
                <a:lnTo>
                  <a:pt x="2269" y="1904"/>
                </a:lnTo>
                <a:lnTo>
                  <a:pt x="1993" y="1885"/>
                </a:lnTo>
                <a:lnTo>
                  <a:pt x="2014" y="1757"/>
                </a:lnTo>
                <a:close/>
                <a:moveTo>
                  <a:pt x="2295" y="1774"/>
                </a:moveTo>
                <a:lnTo>
                  <a:pt x="2573" y="1786"/>
                </a:lnTo>
                <a:lnTo>
                  <a:pt x="2561" y="1917"/>
                </a:lnTo>
                <a:lnTo>
                  <a:pt x="2276" y="1904"/>
                </a:lnTo>
                <a:lnTo>
                  <a:pt x="2295" y="1774"/>
                </a:lnTo>
                <a:close/>
                <a:moveTo>
                  <a:pt x="2295" y="1770"/>
                </a:moveTo>
                <a:lnTo>
                  <a:pt x="2316" y="1635"/>
                </a:lnTo>
                <a:lnTo>
                  <a:pt x="2587" y="1646"/>
                </a:lnTo>
                <a:lnTo>
                  <a:pt x="2574" y="1782"/>
                </a:lnTo>
                <a:lnTo>
                  <a:pt x="2295" y="1770"/>
                </a:lnTo>
                <a:close/>
                <a:moveTo>
                  <a:pt x="2594" y="1646"/>
                </a:moveTo>
                <a:lnTo>
                  <a:pt x="2860" y="1651"/>
                </a:lnTo>
                <a:lnTo>
                  <a:pt x="2855" y="1787"/>
                </a:lnTo>
                <a:lnTo>
                  <a:pt x="2582" y="1782"/>
                </a:lnTo>
                <a:lnTo>
                  <a:pt x="2594" y="1646"/>
                </a:lnTo>
                <a:close/>
                <a:moveTo>
                  <a:pt x="2595" y="1642"/>
                </a:moveTo>
                <a:lnTo>
                  <a:pt x="2605" y="1503"/>
                </a:lnTo>
                <a:lnTo>
                  <a:pt x="2865" y="1506"/>
                </a:lnTo>
                <a:lnTo>
                  <a:pt x="2860" y="1647"/>
                </a:lnTo>
                <a:lnTo>
                  <a:pt x="2595" y="1642"/>
                </a:lnTo>
                <a:close/>
                <a:moveTo>
                  <a:pt x="2868" y="1651"/>
                </a:moveTo>
                <a:lnTo>
                  <a:pt x="2869" y="1651"/>
                </a:lnTo>
                <a:lnTo>
                  <a:pt x="3144" y="1649"/>
                </a:lnTo>
                <a:lnTo>
                  <a:pt x="3148" y="1785"/>
                </a:lnTo>
                <a:lnTo>
                  <a:pt x="2863" y="1787"/>
                </a:lnTo>
                <a:lnTo>
                  <a:pt x="2868" y="1651"/>
                </a:lnTo>
                <a:close/>
                <a:moveTo>
                  <a:pt x="3136" y="1358"/>
                </a:moveTo>
                <a:lnTo>
                  <a:pt x="3379" y="1349"/>
                </a:lnTo>
                <a:lnTo>
                  <a:pt x="3402" y="1490"/>
                </a:lnTo>
                <a:lnTo>
                  <a:pt x="3146" y="1499"/>
                </a:lnTo>
                <a:lnTo>
                  <a:pt x="3136" y="1358"/>
                </a:lnTo>
                <a:close/>
                <a:moveTo>
                  <a:pt x="3388" y="1349"/>
                </a:moveTo>
                <a:lnTo>
                  <a:pt x="3627" y="1336"/>
                </a:lnTo>
                <a:lnTo>
                  <a:pt x="3664" y="1474"/>
                </a:lnTo>
                <a:lnTo>
                  <a:pt x="3410" y="1490"/>
                </a:lnTo>
                <a:lnTo>
                  <a:pt x="3388" y="1349"/>
                </a:lnTo>
                <a:close/>
                <a:moveTo>
                  <a:pt x="3664" y="1478"/>
                </a:moveTo>
                <a:lnTo>
                  <a:pt x="3694" y="1617"/>
                </a:lnTo>
                <a:lnTo>
                  <a:pt x="3430" y="1633"/>
                </a:lnTo>
                <a:lnTo>
                  <a:pt x="3410" y="1494"/>
                </a:lnTo>
                <a:lnTo>
                  <a:pt x="3664" y="1478"/>
                </a:lnTo>
                <a:close/>
                <a:moveTo>
                  <a:pt x="3695" y="1620"/>
                </a:moveTo>
                <a:lnTo>
                  <a:pt x="3713" y="1757"/>
                </a:lnTo>
                <a:lnTo>
                  <a:pt x="3443" y="1773"/>
                </a:lnTo>
                <a:lnTo>
                  <a:pt x="3431" y="1638"/>
                </a:lnTo>
                <a:lnTo>
                  <a:pt x="3695" y="1620"/>
                </a:lnTo>
                <a:close/>
                <a:moveTo>
                  <a:pt x="3702" y="1620"/>
                </a:moveTo>
                <a:lnTo>
                  <a:pt x="3951" y="1598"/>
                </a:lnTo>
                <a:lnTo>
                  <a:pt x="3983" y="1731"/>
                </a:lnTo>
                <a:lnTo>
                  <a:pt x="3722" y="1757"/>
                </a:lnTo>
                <a:lnTo>
                  <a:pt x="3702" y="1620"/>
                </a:lnTo>
                <a:close/>
                <a:moveTo>
                  <a:pt x="3959" y="1597"/>
                </a:moveTo>
                <a:lnTo>
                  <a:pt x="4202" y="1570"/>
                </a:lnTo>
                <a:lnTo>
                  <a:pt x="4240" y="1698"/>
                </a:lnTo>
                <a:lnTo>
                  <a:pt x="3992" y="1731"/>
                </a:lnTo>
                <a:lnTo>
                  <a:pt x="3959" y="1597"/>
                </a:lnTo>
                <a:close/>
                <a:moveTo>
                  <a:pt x="4209" y="1569"/>
                </a:moveTo>
                <a:lnTo>
                  <a:pt x="4434" y="1533"/>
                </a:lnTo>
                <a:lnTo>
                  <a:pt x="4478" y="1662"/>
                </a:lnTo>
                <a:lnTo>
                  <a:pt x="4247" y="1696"/>
                </a:lnTo>
                <a:lnTo>
                  <a:pt x="4209" y="1569"/>
                </a:lnTo>
                <a:close/>
                <a:moveTo>
                  <a:pt x="4479" y="1666"/>
                </a:moveTo>
                <a:lnTo>
                  <a:pt x="4506" y="1791"/>
                </a:lnTo>
                <a:lnTo>
                  <a:pt x="4268" y="1829"/>
                </a:lnTo>
                <a:lnTo>
                  <a:pt x="4248" y="1700"/>
                </a:lnTo>
                <a:lnTo>
                  <a:pt x="4479" y="1666"/>
                </a:lnTo>
                <a:close/>
                <a:moveTo>
                  <a:pt x="4486" y="1665"/>
                </a:moveTo>
                <a:lnTo>
                  <a:pt x="4705" y="1623"/>
                </a:lnTo>
                <a:lnTo>
                  <a:pt x="4730" y="1747"/>
                </a:lnTo>
                <a:lnTo>
                  <a:pt x="4514" y="1790"/>
                </a:lnTo>
                <a:lnTo>
                  <a:pt x="4486" y="1665"/>
                </a:lnTo>
                <a:close/>
                <a:moveTo>
                  <a:pt x="4713" y="1622"/>
                </a:moveTo>
                <a:lnTo>
                  <a:pt x="4905" y="1577"/>
                </a:lnTo>
                <a:lnTo>
                  <a:pt x="4939" y="1698"/>
                </a:lnTo>
                <a:lnTo>
                  <a:pt x="4738" y="1746"/>
                </a:lnTo>
                <a:lnTo>
                  <a:pt x="4713" y="1622"/>
                </a:lnTo>
                <a:close/>
                <a:moveTo>
                  <a:pt x="4913" y="1575"/>
                </a:moveTo>
                <a:lnTo>
                  <a:pt x="5083" y="1526"/>
                </a:lnTo>
                <a:lnTo>
                  <a:pt x="5124" y="1644"/>
                </a:lnTo>
                <a:lnTo>
                  <a:pt x="4946" y="1695"/>
                </a:lnTo>
                <a:lnTo>
                  <a:pt x="4913" y="1575"/>
                </a:lnTo>
                <a:close/>
                <a:moveTo>
                  <a:pt x="5091" y="1524"/>
                </a:moveTo>
                <a:lnTo>
                  <a:pt x="5241" y="1471"/>
                </a:lnTo>
                <a:lnTo>
                  <a:pt x="5280" y="1585"/>
                </a:lnTo>
                <a:lnTo>
                  <a:pt x="5132" y="1641"/>
                </a:lnTo>
                <a:lnTo>
                  <a:pt x="5091" y="1524"/>
                </a:lnTo>
                <a:close/>
                <a:moveTo>
                  <a:pt x="5248" y="1467"/>
                </a:moveTo>
                <a:lnTo>
                  <a:pt x="5375" y="1413"/>
                </a:lnTo>
                <a:lnTo>
                  <a:pt x="5419" y="1525"/>
                </a:lnTo>
                <a:lnTo>
                  <a:pt x="5288" y="1581"/>
                </a:lnTo>
                <a:lnTo>
                  <a:pt x="5248" y="1467"/>
                </a:lnTo>
                <a:close/>
                <a:moveTo>
                  <a:pt x="5382" y="1411"/>
                </a:moveTo>
                <a:lnTo>
                  <a:pt x="5485" y="1352"/>
                </a:lnTo>
                <a:lnTo>
                  <a:pt x="5531" y="1461"/>
                </a:lnTo>
                <a:lnTo>
                  <a:pt x="5425" y="1521"/>
                </a:lnTo>
                <a:lnTo>
                  <a:pt x="5382" y="1411"/>
                </a:lnTo>
                <a:close/>
                <a:moveTo>
                  <a:pt x="5492" y="1348"/>
                </a:moveTo>
                <a:lnTo>
                  <a:pt x="5573" y="1293"/>
                </a:lnTo>
                <a:lnTo>
                  <a:pt x="5614" y="1398"/>
                </a:lnTo>
                <a:lnTo>
                  <a:pt x="5537" y="1456"/>
                </a:lnTo>
                <a:lnTo>
                  <a:pt x="5492" y="1348"/>
                </a:lnTo>
                <a:close/>
                <a:moveTo>
                  <a:pt x="5580" y="1289"/>
                </a:moveTo>
                <a:lnTo>
                  <a:pt x="5631" y="1232"/>
                </a:lnTo>
                <a:lnTo>
                  <a:pt x="5679" y="1332"/>
                </a:lnTo>
                <a:lnTo>
                  <a:pt x="5619" y="1392"/>
                </a:lnTo>
                <a:lnTo>
                  <a:pt x="5580" y="1289"/>
                </a:lnTo>
                <a:close/>
                <a:moveTo>
                  <a:pt x="5637" y="1225"/>
                </a:moveTo>
                <a:lnTo>
                  <a:pt x="5670" y="1170"/>
                </a:lnTo>
                <a:lnTo>
                  <a:pt x="5716" y="1268"/>
                </a:lnTo>
                <a:lnTo>
                  <a:pt x="5684" y="1325"/>
                </a:lnTo>
                <a:lnTo>
                  <a:pt x="5637" y="1225"/>
                </a:lnTo>
                <a:close/>
                <a:moveTo>
                  <a:pt x="5632" y="1218"/>
                </a:moveTo>
                <a:lnTo>
                  <a:pt x="5566" y="1116"/>
                </a:lnTo>
                <a:lnTo>
                  <a:pt x="5602" y="1062"/>
                </a:lnTo>
                <a:lnTo>
                  <a:pt x="5667" y="1163"/>
                </a:lnTo>
                <a:lnTo>
                  <a:pt x="5632" y="1218"/>
                </a:lnTo>
                <a:close/>
                <a:moveTo>
                  <a:pt x="5561" y="1111"/>
                </a:moveTo>
                <a:lnTo>
                  <a:pt x="5473" y="1006"/>
                </a:lnTo>
                <a:lnTo>
                  <a:pt x="5504" y="957"/>
                </a:lnTo>
                <a:lnTo>
                  <a:pt x="5598" y="1056"/>
                </a:lnTo>
                <a:lnTo>
                  <a:pt x="5561" y="1111"/>
                </a:lnTo>
                <a:close/>
                <a:moveTo>
                  <a:pt x="5501" y="945"/>
                </a:moveTo>
                <a:lnTo>
                  <a:pt x="5391" y="849"/>
                </a:lnTo>
                <a:lnTo>
                  <a:pt x="5407" y="801"/>
                </a:lnTo>
                <a:lnTo>
                  <a:pt x="5513" y="897"/>
                </a:lnTo>
                <a:lnTo>
                  <a:pt x="5501" y="945"/>
                </a:lnTo>
                <a:close/>
                <a:moveTo>
                  <a:pt x="5254" y="696"/>
                </a:moveTo>
                <a:lnTo>
                  <a:pt x="5099" y="608"/>
                </a:lnTo>
                <a:lnTo>
                  <a:pt x="5100" y="572"/>
                </a:lnTo>
                <a:lnTo>
                  <a:pt x="5258" y="655"/>
                </a:lnTo>
                <a:lnTo>
                  <a:pt x="5254" y="696"/>
                </a:lnTo>
                <a:close/>
                <a:moveTo>
                  <a:pt x="5100" y="567"/>
                </a:moveTo>
                <a:lnTo>
                  <a:pt x="5086" y="530"/>
                </a:lnTo>
                <a:lnTo>
                  <a:pt x="5237" y="608"/>
                </a:lnTo>
                <a:lnTo>
                  <a:pt x="5256" y="648"/>
                </a:lnTo>
                <a:lnTo>
                  <a:pt x="5100" y="567"/>
                </a:lnTo>
                <a:close/>
                <a:moveTo>
                  <a:pt x="5090" y="562"/>
                </a:moveTo>
                <a:lnTo>
                  <a:pt x="4919" y="482"/>
                </a:lnTo>
                <a:lnTo>
                  <a:pt x="4908" y="451"/>
                </a:lnTo>
                <a:lnTo>
                  <a:pt x="5077" y="524"/>
                </a:lnTo>
                <a:lnTo>
                  <a:pt x="5090" y="562"/>
                </a:lnTo>
                <a:close/>
                <a:moveTo>
                  <a:pt x="4906" y="445"/>
                </a:moveTo>
                <a:lnTo>
                  <a:pt x="4884" y="413"/>
                </a:lnTo>
                <a:lnTo>
                  <a:pt x="5050" y="482"/>
                </a:lnTo>
                <a:lnTo>
                  <a:pt x="5072" y="518"/>
                </a:lnTo>
                <a:lnTo>
                  <a:pt x="4906" y="445"/>
                </a:lnTo>
                <a:close/>
                <a:moveTo>
                  <a:pt x="4895" y="442"/>
                </a:moveTo>
                <a:lnTo>
                  <a:pt x="4708" y="374"/>
                </a:lnTo>
                <a:lnTo>
                  <a:pt x="4688" y="348"/>
                </a:lnTo>
                <a:lnTo>
                  <a:pt x="4873" y="408"/>
                </a:lnTo>
                <a:lnTo>
                  <a:pt x="4895" y="442"/>
                </a:lnTo>
                <a:close/>
                <a:moveTo>
                  <a:pt x="4681" y="342"/>
                </a:moveTo>
                <a:lnTo>
                  <a:pt x="4657" y="315"/>
                </a:lnTo>
                <a:lnTo>
                  <a:pt x="4832" y="375"/>
                </a:lnTo>
                <a:lnTo>
                  <a:pt x="4864" y="401"/>
                </a:lnTo>
                <a:lnTo>
                  <a:pt x="4681" y="342"/>
                </a:lnTo>
                <a:close/>
                <a:moveTo>
                  <a:pt x="4670" y="339"/>
                </a:moveTo>
                <a:lnTo>
                  <a:pt x="4469" y="282"/>
                </a:lnTo>
                <a:lnTo>
                  <a:pt x="4447" y="259"/>
                </a:lnTo>
                <a:lnTo>
                  <a:pt x="4643" y="312"/>
                </a:lnTo>
                <a:lnTo>
                  <a:pt x="4670" y="339"/>
                </a:lnTo>
                <a:close/>
                <a:moveTo>
                  <a:pt x="4458" y="280"/>
                </a:moveTo>
                <a:lnTo>
                  <a:pt x="4242" y="231"/>
                </a:lnTo>
                <a:lnTo>
                  <a:pt x="4220" y="212"/>
                </a:lnTo>
                <a:lnTo>
                  <a:pt x="4435" y="256"/>
                </a:lnTo>
                <a:lnTo>
                  <a:pt x="4458" y="280"/>
                </a:lnTo>
                <a:close/>
                <a:moveTo>
                  <a:pt x="4214" y="206"/>
                </a:moveTo>
                <a:lnTo>
                  <a:pt x="4193" y="189"/>
                </a:lnTo>
                <a:lnTo>
                  <a:pt x="4393" y="231"/>
                </a:lnTo>
                <a:lnTo>
                  <a:pt x="4425" y="250"/>
                </a:lnTo>
                <a:lnTo>
                  <a:pt x="4214" y="206"/>
                </a:lnTo>
                <a:close/>
                <a:moveTo>
                  <a:pt x="4203" y="205"/>
                </a:moveTo>
                <a:lnTo>
                  <a:pt x="3978" y="169"/>
                </a:lnTo>
                <a:lnTo>
                  <a:pt x="3959" y="157"/>
                </a:lnTo>
                <a:lnTo>
                  <a:pt x="4181" y="186"/>
                </a:lnTo>
                <a:lnTo>
                  <a:pt x="4203" y="205"/>
                </a:lnTo>
                <a:close/>
                <a:moveTo>
                  <a:pt x="3966" y="168"/>
                </a:moveTo>
                <a:lnTo>
                  <a:pt x="3728" y="142"/>
                </a:lnTo>
                <a:lnTo>
                  <a:pt x="3712" y="134"/>
                </a:lnTo>
                <a:lnTo>
                  <a:pt x="3945" y="156"/>
                </a:lnTo>
                <a:lnTo>
                  <a:pt x="3966" y="168"/>
                </a:lnTo>
                <a:close/>
                <a:moveTo>
                  <a:pt x="3705" y="129"/>
                </a:moveTo>
                <a:lnTo>
                  <a:pt x="3692" y="121"/>
                </a:lnTo>
                <a:lnTo>
                  <a:pt x="3914" y="137"/>
                </a:lnTo>
                <a:lnTo>
                  <a:pt x="3938" y="151"/>
                </a:lnTo>
                <a:lnTo>
                  <a:pt x="3705" y="129"/>
                </a:lnTo>
                <a:close/>
                <a:moveTo>
                  <a:pt x="3685" y="118"/>
                </a:moveTo>
                <a:lnTo>
                  <a:pt x="3664" y="107"/>
                </a:lnTo>
                <a:lnTo>
                  <a:pt x="3874" y="120"/>
                </a:lnTo>
                <a:lnTo>
                  <a:pt x="3905" y="132"/>
                </a:lnTo>
                <a:lnTo>
                  <a:pt x="3685" y="118"/>
                </a:lnTo>
                <a:close/>
                <a:moveTo>
                  <a:pt x="3656" y="102"/>
                </a:moveTo>
                <a:lnTo>
                  <a:pt x="3632" y="94"/>
                </a:lnTo>
                <a:lnTo>
                  <a:pt x="3829" y="105"/>
                </a:lnTo>
                <a:lnTo>
                  <a:pt x="3859" y="115"/>
                </a:lnTo>
                <a:lnTo>
                  <a:pt x="3656" y="102"/>
                </a:lnTo>
                <a:close/>
                <a:moveTo>
                  <a:pt x="3617" y="90"/>
                </a:moveTo>
                <a:lnTo>
                  <a:pt x="3592" y="83"/>
                </a:lnTo>
                <a:lnTo>
                  <a:pt x="3776" y="90"/>
                </a:lnTo>
                <a:lnTo>
                  <a:pt x="3814" y="102"/>
                </a:lnTo>
                <a:lnTo>
                  <a:pt x="3617" y="90"/>
                </a:lnTo>
                <a:close/>
                <a:moveTo>
                  <a:pt x="3602" y="90"/>
                </a:moveTo>
                <a:lnTo>
                  <a:pt x="3393" y="90"/>
                </a:lnTo>
                <a:lnTo>
                  <a:pt x="3379" y="85"/>
                </a:lnTo>
                <a:lnTo>
                  <a:pt x="3573" y="82"/>
                </a:lnTo>
                <a:lnTo>
                  <a:pt x="3602" y="90"/>
                </a:lnTo>
                <a:close/>
                <a:moveTo>
                  <a:pt x="3368" y="81"/>
                </a:moveTo>
                <a:lnTo>
                  <a:pt x="3356" y="79"/>
                </a:lnTo>
                <a:lnTo>
                  <a:pt x="3533" y="72"/>
                </a:lnTo>
                <a:lnTo>
                  <a:pt x="3560" y="79"/>
                </a:lnTo>
                <a:lnTo>
                  <a:pt x="3368" y="81"/>
                </a:lnTo>
                <a:close/>
                <a:moveTo>
                  <a:pt x="3367" y="85"/>
                </a:moveTo>
                <a:lnTo>
                  <a:pt x="3382" y="90"/>
                </a:lnTo>
                <a:lnTo>
                  <a:pt x="3160" y="99"/>
                </a:lnTo>
                <a:lnTo>
                  <a:pt x="3159" y="98"/>
                </a:lnTo>
                <a:lnTo>
                  <a:pt x="3367" y="85"/>
                </a:lnTo>
                <a:close/>
                <a:moveTo>
                  <a:pt x="3149" y="94"/>
                </a:moveTo>
                <a:lnTo>
                  <a:pt x="3148" y="94"/>
                </a:lnTo>
                <a:lnTo>
                  <a:pt x="3336" y="80"/>
                </a:lnTo>
                <a:lnTo>
                  <a:pt x="3351" y="82"/>
                </a:lnTo>
                <a:lnTo>
                  <a:pt x="3149" y="94"/>
                </a:lnTo>
                <a:close/>
                <a:moveTo>
                  <a:pt x="3129" y="92"/>
                </a:moveTo>
                <a:lnTo>
                  <a:pt x="3123" y="91"/>
                </a:lnTo>
                <a:lnTo>
                  <a:pt x="3303" y="70"/>
                </a:lnTo>
                <a:lnTo>
                  <a:pt x="3325" y="76"/>
                </a:lnTo>
                <a:lnTo>
                  <a:pt x="3129" y="92"/>
                </a:lnTo>
                <a:close/>
                <a:moveTo>
                  <a:pt x="3112" y="88"/>
                </a:moveTo>
                <a:lnTo>
                  <a:pt x="3107" y="87"/>
                </a:lnTo>
                <a:lnTo>
                  <a:pt x="3269" y="64"/>
                </a:lnTo>
                <a:lnTo>
                  <a:pt x="3290" y="67"/>
                </a:lnTo>
                <a:lnTo>
                  <a:pt x="3112" y="88"/>
                </a:lnTo>
                <a:close/>
                <a:moveTo>
                  <a:pt x="3097" y="85"/>
                </a:moveTo>
                <a:lnTo>
                  <a:pt x="3094" y="83"/>
                </a:lnTo>
                <a:lnTo>
                  <a:pt x="3228" y="59"/>
                </a:lnTo>
                <a:lnTo>
                  <a:pt x="3254" y="63"/>
                </a:lnTo>
                <a:lnTo>
                  <a:pt x="3097" y="85"/>
                </a:lnTo>
                <a:close/>
                <a:moveTo>
                  <a:pt x="3080" y="82"/>
                </a:moveTo>
                <a:lnTo>
                  <a:pt x="3069" y="81"/>
                </a:lnTo>
                <a:lnTo>
                  <a:pt x="3193" y="54"/>
                </a:lnTo>
                <a:lnTo>
                  <a:pt x="3216" y="58"/>
                </a:lnTo>
                <a:lnTo>
                  <a:pt x="3080" y="82"/>
                </a:lnTo>
                <a:close/>
                <a:moveTo>
                  <a:pt x="3055" y="81"/>
                </a:moveTo>
                <a:lnTo>
                  <a:pt x="3044" y="80"/>
                </a:lnTo>
                <a:lnTo>
                  <a:pt x="3149" y="49"/>
                </a:lnTo>
                <a:lnTo>
                  <a:pt x="3181" y="53"/>
                </a:lnTo>
                <a:lnTo>
                  <a:pt x="3055" y="81"/>
                </a:lnTo>
                <a:close/>
                <a:moveTo>
                  <a:pt x="3035" y="79"/>
                </a:moveTo>
                <a:lnTo>
                  <a:pt x="3026" y="77"/>
                </a:lnTo>
                <a:lnTo>
                  <a:pt x="3109" y="48"/>
                </a:lnTo>
                <a:lnTo>
                  <a:pt x="3135" y="49"/>
                </a:lnTo>
                <a:lnTo>
                  <a:pt x="3035" y="79"/>
                </a:lnTo>
                <a:close/>
                <a:moveTo>
                  <a:pt x="3016" y="76"/>
                </a:moveTo>
                <a:lnTo>
                  <a:pt x="3000" y="75"/>
                </a:lnTo>
                <a:lnTo>
                  <a:pt x="3060" y="44"/>
                </a:lnTo>
                <a:lnTo>
                  <a:pt x="3097" y="47"/>
                </a:lnTo>
                <a:lnTo>
                  <a:pt x="3016" y="76"/>
                </a:lnTo>
                <a:close/>
                <a:moveTo>
                  <a:pt x="2990" y="75"/>
                </a:moveTo>
                <a:lnTo>
                  <a:pt x="2974" y="75"/>
                </a:lnTo>
                <a:lnTo>
                  <a:pt x="3015" y="42"/>
                </a:lnTo>
                <a:lnTo>
                  <a:pt x="3051" y="44"/>
                </a:lnTo>
                <a:lnTo>
                  <a:pt x="2990" y="75"/>
                </a:lnTo>
                <a:close/>
                <a:moveTo>
                  <a:pt x="2966" y="75"/>
                </a:moveTo>
                <a:lnTo>
                  <a:pt x="2951" y="72"/>
                </a:lnTo>
                <a:lnTo>
                  <a:pt x="2972" y="42"/>
                </a:lnTo>
                <a:lnTo>
                  <a:pt x="3006" y="42"/>
                </a:lnTo>
                <a:lnTo>
                  <a:pt x="2966" y="75"/>
                </a:lnTo>
                <a:close/>
                <a:moveTo>
                  <a:pt x="2962" y="77"/>
                </a:moveTo>
                <a:lnTo>
                  <a:pt x="2934" y="104"/>
                </a:lnTo>
                <a:lnTo>
                  <a:pt x="2950" y="76"/>
                </a:lnTo>
                <a:lnTo>
                  <a:pt x="2962" y="77"/>
                </a:lnTo>
                <a:close/>
                <a:moveTo>
                  <a:pt x="2959" y="182"/>
                </a:moveTo>
                <a:lnTo>
                  <a:pt x="2949" y="182"/>
                </a:lnTo>
                <a:lnTo>
                  <a:pt x="2935" y="150"/>
                </a:lnTo>
                <a:lnTo>
                  <a:pt x="2959" y="182"/>
                </a:lnTo>
                <a:close/>
                <a:moveTo>
                  <a:pt x="2961" y="185"/>
                </a:moveTo>
                <a:lnTo>
                  <a:pt x="3006" y="255"/>
                </a:lnTo>
                <a:lnTo>
                  <a:pt x="2968" y="254"/>
                </a:lnTo>
                <a:lnTo>
                  <a:pt x="2950" y="185"/>
                </a:lnTo>
                <a:lnTo>
                  <a:pt x="2961" y="185"/>
                </a:lnTo>
                <a:close/>
                <a:moveTo>
                  <a:pt x="2984" y="339"/>
                </a:moveTo>
                <a:lnTo>
                  <a:pt x="2914" y="341"/>
                </a:lnTo>
                <a:lnTo>
                  <a:pt x="2917" y="258"/>
                </a:lnTo>
                <a:lnTo>
                  <a:pt x="2961" y="258"/>
                </a:lnTo>
                <a:lnTo>
                  <a:pt x="2984" y="339"/>
                </a:lnTo>
                <a:close/>
                <a:moveTo>
                  <a:pt x="2916" y="71"/>
                </a:moveTo>
                <a:lnTo>
                  <a:pt x="2914" y="71"/>
                </a:lnTo>
                <a:lnTo>
                  <a:pt x="2914" y="71"/>
                </a:lnTo>
                <a:lnTo>
                  <a:pt x="2900" y="72"/>
                </a:lnTo>
                <a:lnTo>
                  <a:pt x="2880" y="40"/>
                </a:lnTo>
                <a:lnTo>
                  <a:pt x="2917" y="39"/>
                </a:lnTo>
                <a:lnTo>
                  <a:pt x="2916" y="71"/>
                </a:lnTo>
                <a:close/>
                <a:moveTo>
                  <a:pt x="2891" y="72"/>
                </a:moveTo>
                <a:lnTo>
                  <a:pt x="2875" y="74"/>
                </a:lnTo>
                <a:lnTo>
                  <a:pt x="2835" y="40"/>
                </a:lnTo>
                <a:lnTo>
                  <a:pt x="2871" y="40"/>
                </a:lnTo>
                <a:lnTo>
                  <a:pt x="2891" y="72"/>
                </a:lnTo>
                <a:close/>
                <a:moveTo>
                  <a:pt x="2867" y="74"/>
                </a:moveTo>
                <a:lnTo>
                  <a:pt x="2849" y="74"/>
                </a:lnTo>
                <a:lnTo>
                  <a:pt x="2794" y="42"/>
                </a:lnTo>
                <a:lnTo>
                  <a:pt x="2825" y="40"/>
                </a:lnTo>
                <a:lnTo>
                  <a:pt x="2867" y="74"/>
                </a:lnTo>
                <a:close/>
                <a:moveTo>
                  <a:pt x="2841" y="74"/>
                </a:moveTo>
                <a:lnTo>
                  <a:pt x="2826" y="75"/>
                </a:lnTo>
                <a:lnTo>
                  <a:pt x="2747" y="47"/>
                </a:lnTo>
                <a:lnTo>
                  <a:pt x="2784" y="42"/>
                </a:lnTo>
                <a:lnTo>
                  <a:pt x="2841" y="74"/>
                </a:lnTo>
                <a:close/>
                <a:moveTo>
                  <a:pt x="2816" y="76"/>
                </a:moveTo>
                <a:lnTo>
                  <a:pt x="2804" y="79"/>
                </a:lnTo>
                <a:lnTo>
                  <a:pt x="2706" y="48"/>
                </a:lnTo>
                <a:lnTo>
                  <a:pt x="2736" y="48"/>
                </a:lnTo>
                <a:lnTo>
                  <a:pt x="2816" y="76"/>
                </a:lnTo>
                <a:close/>
                <a:moveTo>
                  <a:pt x="2794" y="80"/>
                </a:moveTo>
                <a:lnTo>
                  <a:pt x="2784" y="81"/>
                </a:lnTo>
                <a:lnTo>
                  <a:pt x="2665" y="52"/>
                </a:lnTo>
                <a:lnTo>
                  <a:pt x="2692" y="49"/>
                </a:lnTo>
                <a:lnTo>
                  <a:pt x="2794" y="80"/>
                </a:lnTo>
                <a:close/>
                <a:moveTo>
                  <a:pt x="2653" y="49"/>
                </a:moveTo>
                <a:lnTo>
                  <a:pt x="2545" y="34"/>
                </a:lnTo>
                <a:lnTo>
                  <a:pt x="2585" y="31"/>
                </a:lnTo>
                <a:lnTo>
                  <a:pt x="2679" y="47"/>
                </a:lnTo>
                <a:lnTo>
                  <a:pt x="2653" y="49"/>
                </a:lnTo>
                <a:close/>
                <a:moveTo>
                  <a:pt x="2639" y="50"/>
                </a:moveTo>
                <a:lnTo>
                  <a:pt x="2611" y="55"/>
                </a:lnTo>
                <a:lnTo>
                  <a:pt x="2482" y="42"/>
                </a:lnTo>
                <a:lnTo>
                  <a:pt x="2527" y="36"/>
                </a:lnTo>
                <a:lnTo>
                  <a:pt x="2639" y="50"/>
                </a:lnTo>
                <a:close/>
                <a:moveTo>
                  <a:pt x="2592" y="58"/>
                </a:moveTo>
                <a:lnTo>
                  <a:pt x="2574" y="59"/>
                </a:lnTo>
                <a:lnTo>
                  <a:pt x="2431" y="48"/>
                </a:lnTo>
                <a:lnTo>
                  <a:pt x="2465" y="43"/>
                </a:lnTo>
                <a:lnTo>
                  <a:pt x="2592" y="58"/>
                </a:lnTo>
                <a:close/>
                <a:moveTo>
                  <a:pt x="2560" y="61"/>
                </a:moveTo>
                <a:lnTo>
                  <a:pt x="2539" y="65"/>
                </a:lnTo>
                <a:lnTo>
                  <a:pt x="2378" y="55"/>
                </a:lnTo>
                <a:lnTo>
                  <a:pt x="2411" y="50"/>
                </a:lnTo>
                <a:lnTo>
                  <a:pt x="2560" y="61"/>
                </a:lnTo>
                <a:close/>
                <a:moveTo>
                  <a:pt x="2525" y="67"/>
                </a:moveTo>
                <a:lnTo>
                  <a:pt x="2503" y="72"/>
                </a:lnTo>
                <a:lnTo>
                  <a:pt x="2323" y="65"/>
                </a:lnTo>
                <a:lnTo>
                  <a:pt x="2360" y="58"/>
                </a:lnTo>
                <a:lnTo>
                  <a:pt x="2525" y="67"/>
                </a:lnTo>
                <a:close/>
                <a:moveTo>
                  <a:pt x="2306" y="64"/>
                </a:moveTo>
                <a:lnTo>
                  <a:pt x="2147" y="69"/>
                </a:lnTo>
                <a:lnTo>
                  <a:pt x="2192" y="60"/>
                </a:lnTo>
                <a:lnTo>
                  <a:pt x="2338" y="58"/>
                </a:lnTo>
                <a:lnTo>
                  <a:pt x="2306" y="64"/>
                </a:lnTo>
                <a:close/>
                <a:moveTo>
                  <a:pt x="2289" y="69"/>
                </a:moveTo>
                <a:lnTo>
                  <a:pt x="2262" y="75"/>
                </a:lnTo>
                <a:lnTo>
                  <a:pt x="2085" y="82"/>
                </a:lnTo>
                <a:lnTo>
                  <a:pt x="2124" y="72"/>
                </a:lnTo>
                <a:lnTo>
                  <a:pt x="2289" y="69"/>
                </a:lnTo>
                <a:close/>
                <a:moveTo>
                  <a:pt x="2248" y="80"/>
                </a:moveTo>
                <a:lnTo>
                  <a:pt x="2226" y="87"/>
                </a:lnTo>
                <a:lnTo>
                  <a:pt x="2028" y="98"/>
                </a:lnTo>
                <a:lnTo>
                  <a:pt x="2066" y="86"/>
                </a:lnTo>
                <a:lnTo>
                  <a:pt x="2248" y="80"/>
                </a:lnTo>
                <a:close/>
                <a:moveTo>
                  <a:pt x="2010" y="99"/>
                </a:moveTo>
                <a:lnTo>
                  <a:pt x="1835" y="115"/>
                </a:lnTo>
                <a:lnTo>
                  <a:pt x="1876" y="104"/>
                </a:lnTo>
                <a:lnTo>
                  <a:pt x="2046" y="88"/>
                </a:lnTo>
                <a:lnTo>
                  <a:pt x="2010" y="99"/>
                </a:lnTo>
                <a:close/>
                <a:moveTo>
                  <a:pt x="1992" y="104"/>
                </a:moveTo>
                <a:lnTo>
                  <a:pt x="1965" y="113"/>
                </a:lnTo>
                <a:lnTo>
                  <a:pt x="1768" y="136"/>
                </a:lnTo>
                <a:lnTo>
                  <a:pt x="1814" y="121"/>
                </a:lnTo>
                <a:lnTo>
                  <a:pt x="1992" y="104"/>
                </a:lnTo>
                <a:close/>
                <a:moveTo>
                  <a:pt x="1951" y="119"/>
                </a:moveTo>
                <a:lnTo>
                  <a:pt x="1919" y="131"/>
                </a:lnTo>
                <a:lnTo>
                  <a:pt x="1713" y="157"/>
                </a:lnTo>
                <a:lnTo>
                  <a:pt x="1751" y="142"/>
                </a:lnTo>
                <a:lnTo>
                  <a:pt x="1951" y="119"/>
                </a:lnTo>
                <a:close/>
                <a:moveTo>
                  <a:pt x="1695" y="159"/>
                </a:moveTo>
                <a:lnTo>
                  <a:pt x="1511" y="191"/>
                </a:lnTo>
                <a:lnTo>
                  <a:pt x="1554" y="174"/>
                </a:lnTo>
                <a:lnTo>
                  <a:pt x="1730" y="146"/>
                </a:lnTo>
                <a:lnTo>
                  <a:pt x="1695" y="159"/>
                </a:lnTo>
                <a:close/>
                <a:moveTo>
                  <a:pt x="1680" y="166"/>
                </a:moveTo>
                <a:lnTo>
                  <a:pt x="1652" y="179"/>
                </a:lnTo>
                <a:lnTo>
                  <a:pt x="1454" y="216"/>
                </a:lnTo>
                <a:lnTo>
                  <a:pt x="1492" y="197"/>
                </a:lnTo>
                <a:lnTo>
                  <a:pt x="1680" y="166"/>
                </a:lnTo>
                <a:close/>
                <a:moveTo>
                  <a:pt x="1436" y="220"/>
                </a:moveTo>
                <a:lnTo>
                  <a:pt x="1253" y="266"/>
                </a:lnTo>
                <a:lnTo>
                  <a:pt x="1297" y="243"/>
                </a:lnTo>
                <a:lnTo>
                  <a:pt x="1471" y="202"/>
                </a:lnTo>
                <a:lnTo>
                  <a:pt x="1436" y="220"/>
                </a:lnTo>
                <a:close/>
                <a:moveTo>
                  <a:pt x="1423" y="227"/>
                </a:moveTo>
                <a:lnTo>
                  <a:pt x="1392" y="248"/>
                </a:lnTo>
                <a:lnTo>
                  <a:pt x="1196" y="298"/>
                </a:lnTo>
                <a:lnTo>
                  <a:pt x="1238" y="275"/>
                </a:lnTo>
                <a:lnTo>
                  <a:pt x="1423" y="227"/>
                </a:lnTo>
                <a:close/>
                <a:moveTo>
                  <a:pt x="1384" y="254"/>
                </a:moveTo>
                <a:lnTo>
                  <a:pt x="1360" y="275"/>
                </a:lnTo>
                <a:lnTo>
                  <a:pt x="1156" y="331"/>
                </a:lnTo>
                <a:lnTo>
                  <a:pt x="1183" y="305"/>
                </a:lnTo>
                <a:lnTo>
                  <a:pt x="1384" y="254"/>
                </a:lnTo>
                <a:close/>
                <a:moveTo>
                  <a:pt x="1144" y="335"/>
                </a:moveTo>
                <a:lnTo>
                  <a:pt x="958" y="394"/>
                </a:lnTo>
                <a:lnTo>
                  <a:pt x="994" y="367"/>
                </a:lnTo>
                <a:lnTo>
                  <a:pt x="1169" y="309"/>
                </a:lnTo>
                <a:lnTo>
                  <a:pt x="1144" y="335"/>
                </a:lnTo>
                <a:close/>
                <a:moveTo>
                  <a:pt x="1138" y="341"/>
                </a:moveTo>
                <a:lnTo>
                  <a:pt x="1115" y="367"/>
                </a:lnTo>
                <a:lnTo>
                  <a:pt x="924" y="433"/>
                </a:lnTo>
                <a:lnTo>
                  <a:pt x="949" y="401"/>
                </a:lnTo>
                <a:lnTo>
                  <a:pt x="1138" y="341"/>
                </a:lnTo>
                <a:close/>
                <a:moveTo>
                  <a:pt x="912" y="437"/>
                </a:moveTo>
                <a:lnTo>
                  <a:pt x="741" y="509"/>
                </a:lnTo>
                <a:lnTo>
                  <a:pt x="767" y="473"/>
                </a:lnTo>
                <a:lnTo>
                  <a:pt x="936" y="406"/>
                </a:lnTo>
                <a:lnTo>
                  <a:pt x="912" y="437"/>
                </a:lnTo>
                <a:close/>
                <a:moveTo>
                  <a:pt x="729" y="514"/>
                </a:moveTo>
                <a:lnTo>
                  <a:pt x="578" y="588"/>
                </a:lnTo>
                <a:lnTo>
                  <a:pt x="609" y="551"/>
                </a:lnTo>
                <a:lnTo>
                  <a:pt x="753" y="480"/>
                </a:lnTo>
                <a:lnTo>
                  <a:pt x="729" y="514"/>
                </a:lnTo>
                <a:close/>
                <a:moveTo>
                  <a:pt x="726" y="520"/>
                </a:moveTo>
                <a:lnTo>
                  <a:pt x="710" y="557"/>
                </a:lnTo>
                <a:lnTo>
                  <a:pt x="550" y="638"/>
                </a:lnTo>
                <a:lnTo>
                  <a:pt x="571" y="597"/>
                </a:lnTo>
                <a:lnTo>
                  <a:pt x="726" y="520"/>
                </a:lnTo>
                <a:close/>
                <a:moveTo>
                  <a:pt x="539" y="644"/>
                </a:moveTo>
                <a:lnTo>
                  <a:pt x="407" y="727"/>
                </a:lnTo>
                <a:lnTo>
                  <a:pt x="426" y="684"/>
                </a:lnTo>
                <a:lnTo>
                  <a:pt x="558" y="605"/>
                </a:lnTo>
                <a:lnTo>
                  <a:pt x="539" y="644"/>
                </a:lnTo>
                <a:close/>
                <a:moveTo>
                  <a:pt x="539" y="650"/>
                </a:moveTo>
                <a:lnTo>
                  <a:pt x="537" y="689"/>
                </a:lnTo>
                <a:lnTo>
                  <a:pt x="396" y="778"/>
                </a:lnTo>
                <a:lnTo>
                  <a:pt x="404" y="736"/>
                </a:lnTo>
                <a:lnTo>
                  <a:pt x="539" y="650"/>
                </a:lnTo>
                <a:close/>
                <a:moveTo>
                  <a:pt x="539" y="696"/>
                </a:moveTo>
                <a:lnTo>
                  <a:pt x="550" y="736"/>
                </a:lnTo>
                <a:lnTo>
                  <a:pt x="407" y="833"/>
                </a:lnTo>
                <a:lnTo>
                  <a:pt x="395" y="785"/>
                </a:lnTo>
                <a:lnTo>
                  <a:pt x="539" y="696"/>
                </a:lnTo>
                <a:close/>
                <a:moveTo>
                  <a:pt x="309" y="995"/>
                </a:moveTo>
                <a:lnTo>
                  <a:pt x="214" y="1097"/>
                </a:lnTo>
                <a:lnTo>
                  <a:pt x="182" y="1041"/>
                </a:lnTo>
                <a:lnTo>
                  <a:pt x="280" y="946"/>
                </a:lnTo>
                <a:lnTo>
                  <a:pt x="309" y="995"/>
                </a:lnTo>
                <a:close/>
                <a:moveTo>
                  <a:pt x="207" y="1103"/>
                </a:moveTo>
                <a:lnTo>
                  <a:pt x="135" y="1205"/>
                </a:lnTo>
                <a:lnTo>
                  <a:pt x="101" y="1149"/>
                </a:lnTo>
                <a:lnTo>
                  <a:pt x="177" y="1048"/>
                </a:lnTo>
                <a:lnTo>
                  <a:pt x="207" y="1103"/>
                </a:lnTo>
                <a:close/>
                <a:moveTo>
                  <a:pt x="131" y="1211"/>
                </a:moveTo>
                <a:lnTo>
                  <a:pt x="80" y="1313"/>
                </a:lnTo>
                <a:lnTo>
                  <a:pt x="45" y="1254"/>
                </a:lnTo>
                <a:lnTo>
                  <a:pt x="97" y="1157"/>
                </a:lnTo>
                <a:lnTo>
                  <a:pt x="131" y="1211"/>
                </a:lnTo>
                <a:close/>
                <a:moveTo>
                  <a:pt x="103" y="1487"/>
                </a:moveTo>
                <a:lnTo>
                  <a:pt x="55" y="1427"/>
                </a:lnTo>
                <a:lnTo>
                  <a:pt x="82" y="1327"/>
                </a:lnTo>
                <a:lnTo>
                  <a:pt x="133" y="1384"/>
                </a:lnTo>
                <a:lnTo>
                  <a:pt x="103" y="1487"/>
                </a:lnTo>
                <a:close/>
                <a:moveTo>
                  <a:pt x="183" y="1554"/>
                </a:moveTo>
                <a:lnTo>
                  <a:pt x="109" y="1494"/>
                </a:lnTo>
                <a:lnTo>
                  <a:pt x="139" y="1389"/>
                </a:lnTo>
                <a:lnTo>
                  <a:pt x="211" y="1450"/>
                </a:lnTo>
                <a:lnTo>
                  <a:pt x="183" y="1554"/>
                </a:lnTo>
                <a:close/>
                <a:moveTo>
                  <a:pt x="295" y="1620"/>
                </a:moveTo>
                <a:lnTo>
                  <a:pt x="190" y="1559"/>
                </a:lnTo>
                <a:lnTo>
                  <a:pt x="218" y="1455"/>
                </a:lnTo>
                <a:lnTo>
                  <a:pt x="320" y="1515"/>
                </a:lnTo>
                <a:lnTo>
                  <a:pt x="295" y="1620"/>
                </a:lnTo>
                <a:close/>
                <a:moveTo>
                  <a:pt x="425" y="1687"/>
                </a:moveTo>
                <a:lnTo>
                  <a:pt x="301" y="1624"/>
                </a:lnTo>
                <a:lnTo>
                  <a:pt x="328" y="1519"/>
                </a:lnTo>
                <a:lnTo>
                  <a:pt x="453" y="1576"/>
                </a:lnTo>
                <a:lnTo>
                  <a:pt x="425" y="1687"/>
                </a:lnTo>
                <a:close/>
                <a:moveTo>
                  <a:pt x="579" y="1748"/>
                </a:moveTo>
                <a:lnTo>
                  <a:pt x="432" y="1689"/>
                </a:lnTo>
                <a:lnTo>
                  <a:pt x="460" y="1579"/>
                </a:lnTo>
                <a:lnTo>
                  <a:pt x="610" y="1634"/>
                </a:lnTo>
                <a:lnTo>
                  <a:pt x="579" y="1748"/>
                </a:lnTo>
                <a:close/>
                <a:moveTo>
                  <a:pt x="763" y="1804"/>
                </a:moveTo>
                <a:lnTo>
                  <a:pt x="587" y="1752"/>
                </a:lnTo>
                <a:lnTo>
                  <a:pt x="617" y="1636"/>
                </a:lnTo>
                <a:lnTo>
                  <a:pt x="788" y="1690"/>
                </a:lnTo>
                <a:lnTo>
                  <a:pt x="763" y="1804"/>
                </a:lnTo>
                <a:close/>
                <a:moveTo>
                  <a:pt x="968" y="1856"/>
                </a:moveTo>
                <a:lnTo>
                  <a:pt x="771" y="1806"/>
                </a:lnTo>
                <a:lnTo>
                  <a:pt x="795" y="1693"/>
                </a:lnTo>
                <a:lnTo>
                  <a:pt x="993" y="1742"/>
                </a:lnTo>
                <a:lnTo>
                  <a:pt x="968" y="1856"/>
                </a:lnTo>
                <a:close/>
                <a:moveTo>
                  <a:pt x="1193" y="1905"/>
                </a:moveTo>
                <a:lnTo>
                  <a:pt x="976" y="1857"/>
                </a:lnTo>
                <a:lnTo>
                  <a:pt x="1000" y="1743"/>
                </a:lnTo>
                <a:lnTo>
                  <a:pt x="1214" y="1786"/>
                </a:lnTo>
                <a:lnTo>
                  <a:pt x="1193" y="1905"/>
                </a:lnTo>
                <a:close/>
                <a:moveTo>
                  <a:pt x="1436" y="1947"/>
                </a:moveTo>
                <a:lnTo>
                  <a:pt x="1200" y="1907"/>
                </a:lnTo>
                <a:lnTo>
                  <a:pt x="1222" y="1788"/>
                </a:lnTo>
                <a:lnTo>
                  <a:pt x="1453" y="1828"/>
                </a:lnTo>
                <a:lnTo>
                  <a:pt x="1436" y="1947"/>
                </a:lnTo>
                <a:close/>
                <a:moveTo>
                  <a:pt x="1697" y="1981"/>
                </a:moveTo>
                <a:lnTo>
                  <a:pt x="1443" y="1948"/>
                </a:lnTo>
                <a:lnTo>
                  <a:pt x="1461" y="1829"/>
                </a:lnTo>
                <a:lnTo>
                  <a:pt x="1713" y="1861"/>
                </a:lnTo>
                <a:lnTo>
                  <a:pt x="1697" y="1981"/>
                </a:lnTo>
                <a:close/>
                <a:moveTo>
                  <a:pt x="1972" y="2010"/>
                </a:moveTo>
                <a:lnTo>
                  <a:pt x="1704" y="1982"/>
                </a:lnTo>
                <a:lnTo>
                  <a:pt x="1722" y="1861"/>
                </a:lnTo>
                <a:lnTo>
                  <a:pt x="1985" y="1889"/>
                </a:lnTo>
                <a:lnTo>
                  <a:pt x="1972" y="2010"/>
                </a:lnTo>
                <a:close/>
                <a:moveTo>
                  <a:pt x="2257" y="2033"/>
                </a:moveTo>
                <a:lnTo>
                  <a:pt x="1979" y="2010"/>
                </a:lnTo>
                <a:lnTo>
                  <a:pt x="1993" y="1889"/>
                </a:lnTo>
                <a:lnTo>
                  <a:pt x="2268" y="1907"/>
                </a:lnTo>
                <a:lnTo>
                  <a:pt x="2257" y="2033"/>
                </a:lnTo>
                <a:close/>
                <a:moveTo>
                  <a:pt x="2552" y="2045"/>
                </a:moveTo>
                <a:lnTo>
                  <a:pt x="2264" y="2033"/>
                </a:lnTo>
                <a:lnTo>
                  <a:pt x="2276" y="1909"/>
                </a:lnTo>
                <a:lnTo>
                  <a:pt x="2561" y="1921"/>
                </a:lnTo>
                <a:lnTo>
                  <a:pt x="2552" y="2045"/>
                </a:lnTo>
                <a:close/>
                <a:moveTo>
                  <a:pt x="2848" y="1970"/>
                </a:moveTo>
                <a:lnTo>
                  <a:pt x="2846" y="2050"/>
                </a:lnTo>
                <a:lnTo>
                  <a:pt x="2561" y="2045"/>
                </a:lnTo>
                <a:lnTo>
                  <a:pt x="2570" y="1921"/>
                </a:lnTo>
                <a:lnTo>
                  <a:pt x="2787" y="1926"/>
                </a:lnTo>
                <a:lnTo>
                  <a:pt x="2787" y="1926"/>
                </a:lnTo>
                <a:lnTo>
                  <a:pt x="2790" y="1926"/>
                </a:lnTo>
                <a:lnTo>
                  <a:pt x="2794" y="1926"/>
                </a:lnTo>
                <a:lnTo>
                  <a:pt x="2794" y="1926"/>
                </a:lnTo>
                <a:lnTo>
                  <a:pt x="2851" y="1925"/>
                </a:lnTo>
                <a:lnTo>
                  <a:pt x="2848" y="1970"/>
                </a:lnTo>
                <a:close/>
                <a:moveTo>
                  <a:pt x="2851" y="1921"/>
                </a:moveTo>
                <a:lnTo>
                  <a:pt x="2790" y="1922"/>
                </a:lnTo>
                <a:lnTo>
                  <a:pt x="2570" y="1917"/>
                </a:lnTo>
                <a:lnTo>
                  <a:pt x="2582" y="1786"/>
                </a:lnTo>
                <a:lnTo>
                  <a:pt x="2855" y="1791"/>
                </a:lnTo>
                <a:lnTo>
                  <a:pt x="2851" y="1921"/>
                </a:lnTo>
                <a:close/>
                <a:moveTo>
                  <a:pt x="3149" y="2046"/>
                </a:moveTo>
                <a:lnTo>
                  <a:pt x="2858" y="2050"/>
                </a:lnTo>
                <a:lnTo>
                  <a:pt x="2854" y="2050"/>
                </a:lnTo>
                <a:lnTo>
                  <a:pt x="2857" y="1970"/>
                </a:lnTo>
                <a:lnTo>
                  <a:pt x="2858" y="1925"/>
                </a:lnTo>
                <a:lnTo>
                  <a:pt x="3152" y="1923"/>
                </a:lnTo>
                <a:lnTo>
                  <a:pt x="3149" y="2046"/>
                </a:lnTo>
                <a:close/>
                <a:moveTo>
                  <a:pt x="2858" y="1921"/>
                </a:moveTo>
                <a:lnTo>
                  <a:pt x="2863" y="1791"/>
                </a:lnTo>
                <a:lnTo>
                  <a:pt x="3148" y="1788"/>
                </a:lnTo>
                <a:lnTo>
                  <a:pt x="3149" y="1862"/>
                </a:lnTo>
                <a:lnTo>
                  <a:pt x="3149" y="1862"/>
                </a:lnTo>
                <a:lnTo>
                  <a:pt x="3149" y="1863"/>
                </a:lnTo>
                <a:lnTo>
                  <a:pt x="3149" y="1866"/>
                </a:lnTo>
                <a:lnTo>
                  <a:pt x="3149" y="1866"/>
                </a:lnTo>
                <a:lnTo>
                  <a:pt x="3152" y="1920"/>
                </a:lnTo>
                <a:lnTo>
                  <a:pt x="2858" y="1921"/>
                </a:lnTo>
                <a:close/>
                <a:moveTo>
                  <a:pt x="3146" y="1503"/>
                </a:moveTo>
                <a:lnTo>
                  <a:pt x="3403" y="1494"/>
                </a:lnTo>
                <a:lnTo>
                  <a:pt x="3422" y="1634"/>
                </a:lnTo>
                <a:lnTo>
                  <a:pt x="3152" y="1645"/>
                </a:lnTo>
                <a:lnTo>
                  <a:pt x="3146" y="1503"/>
                </a:lnTo>
                <a:close/>
                <a:moveTo>
                  <a:pt x="3152" y="1649"/>
                </a:moveTo>
                <a:lnTo>
                  <a:pt x="3422" y="1638"/>
                </a:lnTo>
                <a:lnTo>
                  <a:pt x="3436" y="1773"/>
                </a:lnTo>
                <a:lnTo>
                  <a:pt x="3156" y="1784"/>
                </a:lnTo>
                <a:lnTo>
                  <a:pt x="3152" y="1649"/>
                </a:lnTo>
                <a:close/>
                <a:moveTo>
                  <a:pt x="3156" y="1865"/>
                </a:moveTo>
                <a:lnTo>
                  <a:pt x="3156" y="1788"/>
                </a:lnTo>
                <a:lnTo>
                  <a:pt x="3436" y="1776"/>
                </a:lnTo>
                <a:lnTo>
                  <a:pt x="3446" y="1907"/>
                </a:lnTo>
                <a:lnTo>
                  <a:pt x="3160" y="1918"/>
                </a:lnTo>
                <a:lnTo>
                  <a:pt x="3156" y="1865"/>
                </a:lnTo>
                <a:close/>
                <a:moveTo>
                  <a:pt x="3443" y="2031"/>
                </a:moveTo>
                <a:lnTo>
                  <a:pt x="3311" y="2040"/>
                </a:lnTo>
                <a:lnTo>
                  <a:pt x="3157" y="2046"/>
                </a:lnTo>
                <a:lnTo>
                  <a:pt x="3160" y="1922"/>
                </a:lnTo>
                <a:lnTo>
                  <a:pt x="3446" y="1911"/>
                </a:lnTo>
                <a:lnTo>
                  <a:pt x="3443" y="2031"/>
                </a:lnTo>
                <a:close/>
                <a:moveTo>
                  <a:pt x="3444" y="1776"/>
                </a:moveTo>
                <a:lnTo>
                  <a:pt x="3713" y="1760"/>
                </a:lnTo>
                <a:lnTo>
                  <a:pt x="3724" y="1888"/>
                </a:lnTo>
                <a:lnTo>
                  <a:pt x="3453" y="1906"/>
                </a:lnTo>
                <a:lnTo>
                  <a:pt x="3444" y="1776"/>
                </a:lnTo>
                <a:close/>
                <a:moveTo>
                  <a:pt x="3451" y="2031"/>
                </a:moveTo>
                <a:lnTo>
                  <a:pt x="3454" y="1910"/>
                </a:lnTo>
                <a:lnTo>
                  <a:pt x="3725" y="1893"/>
                </a:lnTo>
                <a:lnTo>
                  <a:pt x="3729" y="2014"/>
                </a:lnTo>
                <a:lnTo>
                  <a:pt x="3451" y="2031"/>
                </a:lnTo>
                <a:close/>
                <a:moveTo>
                  <a:pt x="3722" y="1760"/>
                </a:moveTo>
                <a:lnTo>
                  <a:pt x="3984" y="1734"/>
                </a:lnTo>
                <a:lnTo>
                  <a:pt x="4002" y="1862"/>
                </a:lnTo>
                <a:lnTo>
                  <a:pt x="3733" y="1888"/>
                </a:lnTo>
                <a:lnTo>
                  <a:pt x="3722" y="1760"/>
                </a:lnTo>
                <a:close/>
                <a:moveTo>
                  <a:pt x="3738" y="2014"/>
                </a:moveTo>
                <a:lnTo>
                  <a:pt x="3733" y="1891"/>
                </a:lnTo>
                <a:lnTo>
                  <a:pt x="4003" y="1866"/>
                </a:lnTo>
                <a:lnTo>
                  <a:pt x="4008" y="1987"/>
                </a:lnTo>
                <a:lnTo>
                  <a:pt x="3738" y="2014"/>
                </a:lnTo>
                <a:close/>
                <a:moveTo>
                  <a:pt x="3992" y="1734"/>
                </a:moveTo>
                <a:lnTo>
                  <a:pt x="4241" y="1701"/>
                </a:lnTo>
                <a:lnTo>
                  <a:pt x="4260" y="1830"/>
                </a:lnTo>
                <a:lnTo>
                  <a:pt x="4010" y="1861"/>
                </a:lnTo>
                <a:lnTo>
                  <a:pt x="3992" y="1734"/>
                </a:lnTo>
                <a:close/>
                <a:moveTo>
                  <a:pt x="4016" y="1986"/>
                </a:moveTo>
                <a:lnTo>
                  <a:pt x="4010" y="1865"/>
                </a:lnTo>
                <a:lnTo>
                  <a:pt x="4260" y="1834"/>
                </a:lnTo>
                <a:lnTo>
                  <a:pt x="4273" y="1954"/>
                </a:lnTo>
                <a:lnTo>
                  <a:pt x="4016" y="1986"/>
                </a:lnTo>
                <a:close/>
                <a:moveTo>
                  <a:pt x="4280" y="1953"/>
                </a:moveTo>
                <a:lnTo>
                  <a:pt x="4268" y="1833"/>
                </a:lnTo>
                <a:lnTo>
                  <a:pt x="4507" y="1796"/>
                </a:lnTo>
                <a:lnTo>
                  <a:pt x="4518" y="1915"/>
                </a:lnTo>
                <a:lnTo>
                  <a:pt x="4280" y="1953"/>
                </a:lnTo>
                <a:close/>
                <a:moveTo>
                  <a:pt x="4527" y="1914"/>
                </a:moveTo>
                <a:lnTo>
                  <a:pt x="4514" y="1793"/>
                </a:lnTo>
                <a:lnTo>
                  <a:pt x="4732" y="1750"/>
                </a:lnTo>
                <a:lnTo>
                  <a:pt x="4749" y="1866"/>
                </a:lnTo>
                <a:lnTo>
                  <a:pt x="4527" y="1914"/>
                </a:lnTo>
                <a:close/>
                <a:moveTo>
                  <a:pt x="4757" y="1863"/>
                </a:moveTo>
                <a:lnTo>
                  <a:pt x="4739" y="1749"/>
                </a:lnTo>
                <a:lnTo>
                  <a:pt x="4939" y="1701"/>
                </a:lnTo>
                <a:lnTo>
                  <a:pt x="4957" y="1815"/>
                </a:lnTo>
                <a:lnTo>
                  <a:pt x="4757" y="1863"/>
                </a:lnTo>
                <a:close/>
                <a:moveTo>
                  <a:pt x="4965" y="1814"/>
                </a:moveTo>
                <a:lnTo>
                  <a:pt x="4948" y="1699"/>
                </a:lnTo>
                <a:lnTo>
                  <a:pt x="5124" y="1647"/>
                </a:lnTo>
                <a:lnTo>
                  <a:pt x="5144" y="1760"/>
                </a:lnTo>
                <a:lnTo>
                  <a:pt x="4965" y="1814"/>
                </a:lnTo>
                <a:close/>
                <a:moveTo>
                  <a:pt x="5151" y="1758"/>
                </a:moveTo>
                <a:lnTo>
                  <a:pt x="5133" y="1645"/>
                </a:lnTo>
                <a:lnTo>
                  <a:pt x="5281" y="1589"/>
                </a:lnTo>
                <a:lnTo>
                  <a:pt x="5306" y="1701"/>
                </a:lnTo>
                <a:lnTo>
                  <a:pt x="5151" y="1758"/>
                </a:lnTo>
                <a:close/>
                <a:moveTo>
                  <a:pt x="5313" y="1698"/>
                </a:moveTo>
                <a:lnTo>
                  <a:pt x="5289" y="1586"/>
                </a:lnTo>
                <a:lnTo>
                  <a:pt x="5420" y="1530"/>
                </a:lnTo>
                <a:lnTo>
                  <a:pt x="5442" y="1635"/>
                </a:lnTo>
                <a:lnTo>
                  <a:pt x="5313" y="1698"/>
                </a:lnTo>
                <a:close/>
                <a:moveTo>
                  <a:pt x="5448" y="1631"/>
                </a:moveTo>
                <a:lnTo>
                  <a:pt x="5427" y="1526"/>
                </a:lnTo>
                <a:lnTo>
                  <a:pt x="5532" y="1466"/>
                </a:lnTo>
                <a:lnTo>
                  <a:pt x="5553" y="1573"/>
                </a:lnTo>
                <a:lnTo>
                  <a:pt x="5448" y="1631"/>
                </a:lnTo>
                <a:close/>
                <a:moveTo>
                  <a:pt x="5560" y="1568"/>
                </a:moveTo>
                <a:lnTo>
                  <a:pt x="5539" y="1462"/>
                </a:lnTo>
                <a:lnTo>
                  <a:pt x="5615" y="1403"/>
                </a:lnTo>
                <a:lnTo>
                  <a:pt x="5637" y="1506"/>
                </a:lnTo>
                <a:lnTo>
                  <a:pt x="5560" y="1568"/>
                </a:lnTo>
                <a:close/>
                <a:moveTo>
                  <a:pt x="5645" y="1500"/>
                </a:moveTo>
                <a:lnTo>
                  <a:pt x="5621" y="1398"/>
                </a:lnTo>
                <a:lnTo>
                  <a:pt x="5680" y="1340"/>
                </a:lnTo>
                <a:lnTo>
                  <a:pt x="5701" y="1440"/>
                </a:lnTo>
                <a:lnTo>
                  <a:pt x="5645" y="1500"/>
                </a:lnTo>
                <a:close/>
                <a:moveTo>
                  <a:pt x="5739" y="1371"/>
                </a:moveTo>
                <a:lnTo>
                  <a:pt x="5707" y="1429"/>
                </a:lnTo>
                <a:lnTo>
                  <a:pt x="5688" y="1333"/>
                </a:lnTo>
                <a:lnTo>
                  <a:pt x="5718" y="1278"/>
                </a:lnTo>
                <a:lnTo>
                  <a:pt x="5739" y="1371"/>
                </a:lnTo>
                <a:close/>
                <a:moveTo>
                  <a:pt x="5728" y="1201"/>
                </a:moveTo>
                <a:lnTo>
                  <a:pt x="5718" y="1256"/>
                </a:lnTo>
                <a:lnTo>
                  <a:pt x="5675" y="1163"/>
                </a:lnTo>
                <a:lnTo>
                  <a:pt x="5689" y="1111"/>
                </a:lnTo>
                <a:lnTo>
                  <a:pt x="5728" y="1201"/>
                </a:lnTo>
                <a:close/>
                <a:moveTo>
                  <a:pt x="5618" y="952"/>
                </a:moveTo>
                <a:lnTo>
                  <a:pt x="5673" y="1037"/>
                </a:lnTo>
                <a:lnTo>
                  <a:pt x="5680" y="1084"/>
                </a:lnTo>
                <a:lnTo>
                  <a:pt x="5618" y="995"/>
                </a:lnTo>
                <a:lnTo>
                  <a:pt x="5618" y="952"/>
                </a:lnTo>
                <a:close/>
                <a:moveTo>
                  <a:pt x="5684" y="1100"/>
                </a:moveTo>
                <a:lnTo>
                  <a:pt x="5669" y="1153"/>
                </a:lnTo>
                <a:lnTo>
                  <a:pt x="5607" y="1055"/>
                </a:lnTo>
                <a:lnTo>
                  <a:pt x="5616" y="1005"/>
                </a:lnTo>
                <a:lnTo>
                  <a:pt x="5684" y="1100"/>
                </a:lnTo>
                <a:close/>
                <a:moveTo>
                  <a:pt x="5610" y="940"/>
                </a:moveTo>
                <a:lnTo>
                  <a:pt x="5609" y="987"/>
                </a:lnTo>
                <a:lnTo>
                  <a:pt x="5522" y="895"/>
                </a:lnTo>
                <a:lnTo>
                  <a:pt x="5522" y="849"/>
                </a:lnTo>
                <a:lnTo>
                  <a:pt x="5610" y="940"/>
                </a:lnTo>
                <a:close/>
                <a:moveTo>
                  <a:pt x="5609" y="996"/>
                </a:moveTo>
                <a:lnTo>
                  <a:pt x="5599" y="1048"/>
                </a:lnTo>
                <a:lnTo>
                  <a:pt x="5507" y="951"/>
                </a:lnTo>
                <a:lnTo>
                  <a:pt x="5521" y="903"/>
                </a:lnTo>
                <a:lnTo>
                  <a:pt x="5609" y="996"/>
                </a:lnTo>
                <a:close/>
                <a:moveTo>
                  <a:pt x="5515" y="888"/>
                </a:moveTo>
                <a:lnTo>
                  <a:pt x="5408" y="795"/>
                </a:lnTo>
                <a:lnTo>
                  <a:pt x="5405" y="753"/>
                </a:lnTo>
                <a:lnTo>
                  <a:pt x="5513" y="841"/>
                </a:lnTo>
                <a:lnTo>
                  <a:pt x="5515" y="888"/>
                </a:lnTo>
                <a:close/>
                <a:moveTo>
                  <a:pt x="5490" y="788"/>
                </a:moveTo>
                <a:lnTo>
                  <a:pt x="5508" y="829"/>
                </a:lnTo>
                <a:lnTo>
                  <a:pt x="5404" y="745"/>
                </a:lnTo>
                <a:lnTo>
                  <a:pt x="5389" y="704"/>
                </a:lnTo>
                <a:lnTo>
                  <a:pt x="5490" y="788"/>
                </a:lnTo>
                <a:close/>
                <a:moveTo>
                  <a:pt x="5393" y="738"/>
                </a:moveTo>
                <a:lnTo>
                  <a:pt x="5265" y="654"/>
                </a:lnTo>
                <a:lnTo>
                  <a:pt x="5248" y="615"/>
                </a:lnTo>
                <a:lnTo>
                  <a:pt x="5378" y="696"/>
                </a:lnTo>
                <a:lnTo>
                  <a:pt x="5393" y="738"/>
                </a:lnTo>
                <a:close/>
                <a:moveTo>
                  <a:pt x="5337" y="646"/>
                </a:moveTo>
                <a:lnTo>
                  <a:pt x="5366" y="682"/>
                </a:lnTo>
                <a:lnTo>
                  <a:pt x="5245" y="606"/>
                </a:lnTo>
                <a:lnTo>
                  <a:pt x="5218" y="573"/>
                </a:lnTo>
                <a:lnTo>
                  <a:pt x="5337" y="646"/>
                </a:lnTo>
                <a:close/>
                <a:moveTo>
                  <a:pt x="5200" y="562"/>
                </a:moveTo>
                <a:lnTo>
                  <a:pt x="5230" y="599"/>
                </a:lnTo>
                <a:lnTo>
                  <a:pt x="5084" y="523"/>
                </a:lnTo>
                <a:lnTo>
                  <a:pt x="5062" y="488"/>
                </a:lnTo>
                <a:lnTo>
                  <a:pt x="5200" y="562"/>
                </a:lnTo>
                <a:close/>
                <a:moveTo>
                  <a:pt x="5150" y="519"/>
                </a:moveTo>
                <a:lnTo>
                  <a:pt x="5183" y="547"/>
                </a:lnTo>
                <a:lnTo>
                  <a:pt x="5056" y="480"/>
                </a:lnTo>
                <a:lnTo>
                  <a:pt x="5027" y="456"/>
                </a:lnTo>
                <a:lnTo>
                  <a:pt x="5150" y="519"/>
                </a:lnTo>
                <a:close/>
                <a:moveTo>
                  <a:pt x="5037" y="472"/>
                </a:moveTo>
                <a:lnTo>
                  <a:pt x="4879" y="406"/>
                </a:lnTo>
                <a:lnTo>
                  <a:pt x="4851" y="383"/>
                </a:lnTo>
                <a:lnTo>
                  <a:pt x="5002" y="444"/>
                </a:lnTo>
                <a:lnTo>
                  <a:pt x="5037" y="472"/>
                </a:lnTo>
                <a:close/>
                <a:moveTo>
                  <a:pt x="4942" y="405"/>
                </a:moveTo>
                <a:lnTo>
                  <a:pt x="4981" y="431"/>
                </a:lnTo>
                <a:lnTo>
                  <a:pt x="4838" y="373"/>
                </a:lnTo>
                <a:lnTo>
                  <a:pt x="4800" y="347"/>
                </a:lnTo>
                <a:lnTo>
                  <a:pt x="4942" y="405"/>
                </a:lnTo>
                <a:close/>
                <a:moveTo>
                  <a:pt x="4778" y="339"/>
                </a:moveTo>
                <a:lnTo>
                  <a:pt x="4781" y="339"/>
                </a:lnTo>
                <a:lnTo>
                  <a:pt x="4780" y="340"/>
                </a:lnTo>
                <a:lnTo>
                  <a:pt x="4819" y="367"/>
                </a:lnTo>
                <a:lnTo>
                  <a:pt x="4649" y="308"/>
                </a:lnTo>
                <a:lnTo>
                  <a:pt x="4615" y="288"/>
                </a:lnTo>
                <a:lnTo>
                  <a:pt x="4778" y="339"/>
                </a:lnTo>
                <a:close/>
                <a:moveTo>
                  <a:pt x="4631" y="304"/>
                </a:moveTo>
                <a:lnTo>
                  <a:pt x="4441" y="254"/>
                </a:lnTo>
                <a:lnTo>
                  <a:pt x="4410" y="234"/>
                </a:lnTo>
                <a:lnTo>
                  <a:pt x="4594" y="282"/>
                </a:lnTo>
                <a:lnTo>
                  <a:pt x="4631" y="304"/>
                </a:lnTo>
                <a:close/>
                <a:moveTo>
                  <a:pt x="4537" y="250"/>
                </a:moveTo>
                <a:lnTo>
                  <a:pt x="4580" y="274"/>
                </a:lnTo>
                <a:lnTo>
                  <a:pt x="4398" y="227"/>
                </a:lnTo>
                <a:lnTo>
                  <a:pt x="4365" y="210"/>
                </a:lnTo>
                <a:lnTo>
                  <a:pt x="4537" y="250"/>
                </a:lnTo>
                <a:close/>
                <a:moveTo>
                  <a:pt x="4344" y="205"/>
                </a:moveTo>
                <a:lnTo>
                  <a:pt x="4380" y="223"/>
                </a:lnTo>
                <a:lnTo>
                  <a:pt x="4186" y="184"/>
                </a:lnTo>
                <a:lnTo>
                  <a:pt x="4157" y="171"/>
                </a:lnTo>
                <a:lnTo>
                  <a:pt x="4344" y="205"/>
                </a:lnTo>
                <a:close/>
                <a:moveTo>
                  <a:pt x="4170" y="182"/>
                </a:moveTo>
                <a:lnTo>
                  <a:pt x="3950" y="152"/>
                </a:lnTo>
                <a:lnTo>
                  <a:pt x="3928" y="139"/>
                </a:lnTo>
                <a:lnTo>
                  <a:pt x="4139" y="167"/>
                </a:lnTo>
                <a:lnTo>
                  <a:pt x="4170" y="182"/>
                </a:lnTo>
                <a:close/>
                <a:moveTo>
                  <a:pt x="4123" y="161"/>
                </a:moveTo>
                <a:lnTo>
                  <a:pt x="3919" y="134"/>
                </a:lnTo>
                <a:lnTo>
                  <a:pt x="3892" y="123"/>
                </a:lnTo>
                <a:lnTo>
                  <a:pt x="4090" y="147"/>
                </a:lnTo>
                <a:lnTo>
                  <a:pt x="4123" y="161"/>
                </a:lnTo>
                <a:close/>
                <a:moveTo>
                  <a:pt x="4072" y="141"/>
                </a:moveTo>
                <a:lnTo>
                  <a:pt x="3878" y="117"/>
                </a:lnTo>
                <a:lnTo>
                  <a:pt x="3851" y="108"/>
                </a:lnTo>
                <a:lnTo>
                  <a:pt x="4029" y="126"/>
                </a:lnTo>
                <a:lnTo>
                  <a:pt x="4072" y="141"/>
                </a:lnTo>
                <a:close/>
                <a:moveTo>
                  <a:pt x="4010" y="121"/>
                </a:moveTo>
                <a:lnTo>
                  <a:pt x="3832" y="102"/>
                </a:lnTo>
                <a:lnTo>
                  <a:pt x="3797" y="91"/>
                </a:lnTo>
                <a:lnTo>
                  <a:pt x="3967" y="108"/>
                </a:lnTo>
                <a:lnTo>
                  <a:pt x="4010" y="121"/>
                </a:lnTo>
                <a:close/>
                <a:moveTo>
                  <a:pt x="3895" y="90"/>
                </a:moveTo>
                <a:lnTo>
                  <a:pt x="3941" y="101"/>
                </a:lnTo>
                <a:lnTo>
                  <a:pt x="3778" y="86"/>
                </a:lnTo>
                <a:lnTo>
                  <a:pt x="3744" y="77"/>
                </a:lnTo>
                <a:lnTo>
                  <a:pt x="3895" y="90"/>
                </a:lnTo>
                <a:close/>
                <a:moveTo>
                  <a:pt x="3759" y="85"/>
                </a:moveTo>
                <a:lnTo>
                  <a:pt x="3576" y="79"/>
                </a:lnTo>
                <a:lnTo>
                  <a:pt x="3550" y="72"/>
                </a:lnTo>
                <a:lnTo>
                  <a:pt x="3718" y="75"/>
                </a:lnTo>
                <a:lnTo>
                  <a:pt x="3759" y="85"/>
                </a:lnTo>
                <a:close/>
                <a:moveTo>
                  <a:pt x="3654" y="63"/>
                </a:moveTo>
                <a:lnTo>
                  <a:pt x="3696" y="70"/>
                </a:lnTo>
                <a:lnTo>
                  <a:pt x="3534" y="67"/>
                </a:lnTo>
                <a:lnTo>
                  <a:pt x="3502" y="61"/>
                </a:lnTo>
                <a:lnTo>
                  <a:pt x="3654" y="63"/>
                </a:lnTo>
                <a:close/>
                <a:moveTo>
                  <a:pt x="3518" y="69"/>
                </a:moveTo>
                <a:lnTo>
                  <a:pt x="3338" y="76"/>
                </a:lnTo>
                <a:lnTo>
                  <a:pt x="3316" y="69"/>
                </a:lnTo>
                <a:lnTo>
                  <a:pt x="3483" y="61"/>
                </a:lnTo>
                <a:lnTo>
                  <a:pt x="3518" y="69"/>
                </a:lnTo>
                <a:close/>
                <a:moveTo>
                  <a:pt x="3465" y="58"/>
                </a:moveTo>
                <a:lnTo>
                  <a:pt x="3305" y="66"/>
                </a:lnTo>
                <a:lnTo>
                  <a:pt x="3286" y="63"/>
                </a:lnTo>
                <a:lnTo>
                  <a:pt x="3431" y="52"/>
                </a:lnTo>
                <a:lnTo>
                  <a:pt x="3465" y="58"/>
                </a:lnTo>
                <a:close/>
                <a:moveTo>
                  <a:pt x="3414" y="49"/>
                </a:moveTo>
                <a:lnTo>
                  <a:pt x="3270" y="60"/>
                </a:lnTo>
                <a:lnTo>
                  <a:pt x="3246" y="58"/>
                </a:lnTo>
                <a:lnTo>
                  <a:pt x="3376" y="44"/>
                </a:lnTo>
                <a:lnTo>
                  <a:pt x="3414" y="49"/>
                </a:lnTo>
                <a:close/>
                <a:moveTo>
                  <a:pt x="3359" y="42"/>
                </a:moveTo>
                <a:lnTo>
                  <a:pt x="3228" y="55"/>
                </a:lnTo>
                <a:lnTo>
                  <a:pt x="3206" y="52"/>
                </a:lnTo>
                <a:lnTo>
                  <a:pt x="3317" y="37"/>
                </a:lnTo>
                <a:lnTo>
                  <a:pt x="3359" y="42"/>
                </a:lnTo>
                <a:close/>
                <a:moveTo>
                  <a:pt x="3259" y="32"/>
                </a:moveTo>
                <a:lnTo>
                  <a:pt x="3300" y="36"/>
                </a:lnTo>
                <a:lnTo>
                  <a:pt x="3193" y="49"/>
                </a:lnTo>
                <a:lnTo>
                  <a:pt x="3163" y="47"/>
                </a:lnTo>
                <a:lnTo>
                  <a:pt x="3259" y="32"/>
                </a:lnTo>
                <a:close/>
                <a:moveTo>
                  <a:pt x="3193" y="26"/>
                </a:moveTo>
                <a:lnTo>
                  <a:pt x="3243" y="31"/>
                </a:lnTo>
                <a:lnTo>
                  <a:pt x="3148" y="45"/>
                </a:lnTo>
                <a:lnTo>
                  <a:pt x="3122" y="44"/>
                </a:lnTo>
                <a:lnTo>
                  <a:pt x="3193" y="26"/>
                </a:lnTo>
                <a:close/>
                <a:moveTo>
                  <a:pt x="3127" y="22"/>
                </a:moveTo>
                <a:lnTo>
                  <a:pt x="3179" y="26"/>
                </a:lnTo>
                <a:lnTo>
                  <a:pt x="3107" y="44"/>
                </a:lnTo>
                <a:lnTo>
                  <a:pt x="3070" y="42"/>
                </a:lnTo>
                <a:lnTo>
                  <a:pt x="3127" y="22"/>
                </a:lnTo>
                <a:close/>
                <a:moveTo>
                  <a:pt x="3062" y="20"/>
                </a:moveTo>
                <a:lnTo>
                  <a:pt x="3114" y="22"/>
                </a:lnTo>
                <a:lnTo>
                  <a:pt x="3058" y="40"/>
                </a:lnTo>
                <a:lnTo>
                  <a:pt x="3022" y="39"/>
                </a:lnTo>
                <a:lnTo>
                  <a:pt x="3062" y="20"/>
                </a:lnTo>
                <a:close/>
                <a:moveTo>
                  <a:pt x="2995" y="17"/>
                </a:moveTo>
                <a:lnTo>
                  <a:pt x="3052" y="20"/>
                </a:lnTo>
                <a:lnTo>
                  <a:pt x="3011" y="38"/>
                </a:lnTo>
                <a:lnTo>
                  <a:pt x="2976" y="38"/>
                </a:lnTo>
                <a:lnTo>
                  <a:pt x="2995" y="17"/>
                </a:lnTo>
                <a:close/>
                <a:moveTo>
                  <a:pt x="2925" y="16"/>
                </a:moveTo>
                <a:lnTo>
                  <a:pt x="2987" y="17"/>
                </a:lnTo>
                <a:lnTo>
                  <a:pt x="2967" y="37"/>
                </a:lnTo>
                <a:lnTo>
                  <a:pt x="2925" y="36"/>
                </a:lnTo>
                <a:lnTo>
                  <a:pt x="2925" y="16"/>
                </a:lnTo>
                <a:close/>
                <a:moveTo>
                  <a:pt x="2925" y="40"/>
                </a:moveTo>
                <a:lnTo>
                  <a:pt x="2963" y="42"/>
                </a:lnTo>
                <a:lnTo>
                  <a:pt x="2944" y="72"/>
                </a:lnTo>
                <a:lnTo>
                  <a:pt x="2924" y="72"/>
                </a:lnTo>
                <a:lnTo>
                  <a:pt x="2925" y="40"/>
                </a:lnTo>
                <a:close/>
                <a:moveTo>
                  <a:pt x="2924" y="76"/>
                </a:moveTo>
                <a:lnTo>
                  <a:pt x="2941" y="76"/>
                </a:lnTo>
                <a:lnTo>
                  <a:pt x="2923" y="109"/>
                </a:lnTo>
                <a:lnTo>
                  <a:pt x="2924" y="76"/>
                </a:lnTo>
                <a:close/>
                <a:moveTo>
                  <a:pt x="2922" y="135"/>
                </a:moveTo>
                <a:lnTo>
                  <a:pt x="2940" y="182"/>
                </a:lnTo>
                <a:lnTo>
                  <a:pt x="2919" y="180"/>
                </a:lnTo>
                <a:lnTo>
                  <a:pt x="2922" y="135"/>
                </a:lnTo>
                <a:close/>
                <a:moveTo>
                  <a:pt x="2919" y="184"/>
                </a:moveTo>
                <a:lnTo>
                  <a:pt x="2941" y="185"/>
                </a:lnTo>
                <a:lnTo>
                  <a:pt x="2960" y="254"/>
                </a:lnTo>
                <a:lnTo>
                  <a:pt x="2917" y="254"/>
                </a:lnTo>
                <a:lnTo>
                  <a:pt x="2919" y="184"/>
                </a:lnTo>
                <a:close/>
                <a:moveTo>
                  <a:pt x="2918" y="16"/>
                </a:moveTo>
                <a:lnTo>
                  <a:pt x="2917" y="36"/>
                </a:lnTo>
                <a:lnTo>
                  <a:pt x="2916" y="36"/>
                </a:lnTo>
                <a:lnTo>
                  <a:pt x="2916" y="36"/>
                </a:lnTo>
                <a:lnTo>
                  <a:pt x="2878" y="37"/>
                </a:lnTo>
                <a:lnTo>
                  <a:pt x="2860" y="16"/>
                </a:lnTo>
                <a:lnTo>
                  <a:pt x="2918" y="16"/>
                </a:lnTo>
                <a:close/>
                <a:moveTo>
                  <a:pt x="2852" y="16"/>
                </a:moveTo>
                <a:lnTo>
                  <a:pt x="2869" y="37"/>
                </a:lnTo>
                <a:lnTo>
                  <a:pt x="2830" y="37"/>
                </a:lnTo>
                <a:lnTo>
                  <a:pt x="2794" y="18"/>
                </a:lnTo>
                <a:lnTo>
                  <a:pt x="2852" y="16"/>
                </a:lnTo>
                <a:close/>
                <a:moveTo>
                  <a:pt x="2784" y="20"/>
                </a:moveTo>
                <a:lnTo>
                  <a:pt x="2819" y="37"/>
                </a:lnTo>
                <a:lnTo>
                  <a:pt x="2787" y="38"/>
                </a:lnTo>
                <a:lnTo>
                  <a:pt x="2732" y="20"/>
                </a:lnTo>
                <a:lnTo>
                  <a:pt x="2784" y="20"/>
                </a:lnTo>
                <a:close/>
                <a:moveTo>
                  <a:pt x="2718" y="20"/>
                </a:moveTo>
                <a:lnTo>
                  <a:pt x="2777" y="39"/>
                </a:lnTo>
                <a:lnTo>
                  <a:pt x="2739" y="44"/>
                </a:lnTo>
                <a:lnTo>
                  <a:pt x="2663" y="23"/>
                </a:lnTo>
                <a:lnTo>
                  <a:pt x="2718" y="20"/>
                </a:lnTo>
                <a:close/>
                <a:moveTo>
                  <a:pt x="2724" y="44"/>
                </a:moveTo>
                <a:lnTo>
                  <a:pt x="2693" y="44"/>
                </a:lnTo>
                <a:lnTo>
                  <a:pt x="2600" y="29"/>
                </a:lnTo>
                <a:lnTo>
                  <a:pt x="2649" y="25"/>
                </a:lnTo>
                <a:lnTo>
                  <a:pt x="2724" y="44"/>
                </a:lnTo>
                <a:close/>
                <a:moveTo>
                  <a:pt x="2571" y="15"/>
                </a:moveTo>
                <a:lnTo>
                  <a:pt x="2633" y="22"/>
                </a:lnTo>
                <a:lnTo>
                  <a:pt x="2587" y="27"/>
                </a:lnTo>
                <a:lnTo>
                  <a:pt x="2508" y="20"/>
                </a:lnTo>
                <a:lnTo>
                  <a:pt x="2571" y="15"/>
                </a:lnTo>
                <a:close/>
                <a:moveTo>
                  <a:pt x="2487" y="22"/>
                </a:moveTo>
                <a:lnTo>
                  <a:pt x="2563" y="29"/>
                </a:lnTo>
                <a:lnTo>
                  <a:pt x="2527" y="32"/>
                </a:lnTo>
                <a:lnTo>
                  <a:pt x="2433" y="27"/>
                </a:lnTo>
                <a:lnTo>
                  <a:pt x="2487" y="22"/>
                </a:lnTo>
                <a:close/>
                <a:moveTo>
                  <a:pt x="2408" y="29"/>
                </a:moveTo>
                <a:lnTo>
                  <a:pt x="2506" y="34"/>
                </a:lnTo>
                <a:lnTo>
                  <a:pt x="2465" y="39"/>
                </a:lnTo>
                <a:lnTo>
                  <a:pt x="2355" y="34"/>
                </a:lnTo>
                <a:lnTo>
                  <a:pt x="2408" y="29"/>
                </a:lnTo>
                <a:close/>
                <a:moveTo>
                  <a:pt x="2330" y="38"/>
                </a:moveTo>
                <a:lnTo>
                  <a:pt x="2443" y="43"/>
                </a:lnTo>
                <a:lnTo>
                  <a:pt x="2411" y="47"/>
                </a:lnTo>
                <a:lnTo>
                  <a:pt x="2284" y="44"/>
                </a:lnTo>
                <a:lnTo>
                  <a:pt x="2330" y="38"/>
                </a:lnTo>
                <a:close/>
                <a:moveTo>
                  <a:pt x="2259" y="47"/>
                </a:moveTo>
                <a:lnTo>
                  <a:pt x="2388" y="50"/>
                </a:lnTo>
                <a:lnTo>
                  <a:pt x="2358" y="54"/>
                </a:lnTo>
                <a:lnTo>
                  <a:pt x="2212" y="55"/>
                </a:lnTo>
                <a:lnTo>
                  <a:pt x="2259" y="47"/>
                </a:lnTo>
                <a:close/>
                <a:moveTo>
                  <a:pt x="2117" y="58"/>
                </a:moveTo>
                <a:lnTo>
                  <a:pt x="2222" y="50"/>
                </a:lnTo>
                <a:lnTo>
                  <a:pt x="2190" y="56"/>
                </a:lnTo>
                <a:lnTo>
                  <a:pt x="2077" y="64"/>
                </a:lnTo>
                <a:lnTo>
                  <a:pt x="2117" y="58"/>
                </a:lnTo>
                <a:close/>
                <a:moveTo>
                  <a:pt x="2031" y="71"/>
                </a:moveTo>
                <a:lnTo>
                  <a:pt x="2157" y="63"/>
                </a:lnTo>
                <a:lnTo>
                  <a:pt x="2123" y="69"/>
                </a:lnTo>
                <a:lnTo>
                  <a:pt x="1988" y="79"/>
                </a:lnTo>
                <a:lnTo>
                  <a:pt x="2031" y="71"/>
                </a:lnTo>
                <a:close/>
                <a:moveTo>
                  <a:pt x="1950" y="86"/>
                </a:moveTo>
                <a:lnTo>
                  <a:pt x="2098" y="75"/>
                </a:lnTo>
                <a:lnTo>
                  <a:pt x="2064" y="82"/>
                </a:lnTo>
                <a:lnTo>
                  <a:pt x="1901" y="98"/>
                </a:lnTo>
                <a:lnTo>
                  <a:pt x="1950" y="86"/>
                </a:lnTo>
                <a:close/>
                <a:moveTo>
                  <a:pt x="1792" y="110"/>
                </a:moveTo>
                <a:lnTo>
                  <a:pt x="1904" y="92"/>
                </a:lnTo>
                <a:lnTo>
                  <a:pt x="1874" y="101"/>
                </a:lnTo>
                <a:lnTo>
                  <a:pt x="1754" y="119"/>
                </a:lnTo>
                <a:lnTo>
                  <a:pt x="1792" y="110"/>
                </a:lnTo>
                <a:close/>
                <a:moveTo>
                  <a:pt x="1701" y="130"/>
                </a:moveTo>
                <a:lnTo>
                  <a:pt x="1842" y="109"/>
                </a:lnTo>
                <a:lnTo>
                  <a:pt x="1810" y="118"/>
                </a:lnTo>
                <a:lnTo>
                  <a:pt x="1657" y="142"/>
                </a:lnTo>
                <a:lnTo>
                  <a:pt x="1701" y="130"/>
                </a:lnTo>
                <a:close/>
                <a:moveTo>
                  <a:pt x="1622" y="152"/>
                </a:moveTo>
                <a:lnTo>
                  <a:pt x="1787" y="126"/>
                </a:lnTo>
                <a:lnTo>
                  <a:pt x="1747" y="139"/>
                </a:lnTo>
                <a:lnTo>
                  <a:pt x="1579" y="166"/>
                </a:lnTo>
                <a:lnTo>
                  <a:pt x="1622" y="152"/>
                </a:lnTo>
                <a:close/>
                <a:moveTo>
                  <a:pt x="1449" y="190"/>
                </a:moveTo>
                <a:lnTo>
                  <a:pt x="1576" y="162"/>
                </a:lnTo>
                <a:lnTo>
                  <a:pt x="1549" y="171"/>
                </a:lnTo>
                <a:lnTo>
                  <a:pt x="1414" y="201"/>
                </a:lnTo>
                <a:lnTo>
                  <a:pt x="1449" y="190"/>
                </a:lnTo>
                <a:close/>
                <a:moveTo>
                  <a:pt x="1366" y="216"/>
                </a:moveTo>
                <a:lnTo>
                  <a:pt x="1525" y="180"/>
                </a:lnTo>
                <a:lnTo>
                  <a:pt x="1488" y="195"/>
                </a:lnTo>
                <a:lnTo>
                  <a:pt x="1322" y="233"/>
                </a:lnTo>
                <a:lnTo>
                  <a:pt x="1366" y="216"/>
                </a:lnTo>
                <a:close/>
                <a:moveTo>
                  <a:pt x="1199" y="265"/>
                </a:moveTo>
                <a:lnTo>
                  <a:pt x="1315" y="231"/>
                </a:lnTo>
                <a:lnTo>
                  <a:pt x="1292" y="240"/>
                </a:lnTo>
                <a:lnTo>
                  <a:pt x="1161" y="282"/>
                </a:lnTo>
                <a:lnTo>
                  <a:pt x="1199" y="265"/>
                </a:lnTo>
                <a:close/>
                <a:moveTo>
                  <a:pt x="1119" y="299"/>
                </a:moveTo>
                <a:lnTo>
                  <a:pt x="1271" y="251"/>
                </a:lnTo>
                <a:lnTo>
                  <a:pt x="1232" y="272"/>
                </a:lnTo>
                <a:lnTo>
                  <a:pt x="1079" y="319"/>
                </a:lnTo>
                <a:lnTo>
                  <a:pt x="1119" y="299"/>
                </a:lnTo>
                <a:close/>
                <a:moveTo>
                  <a:pt x="1052" y="331"/>
                </a:moveTo>
                <a:lnTo>
                  <a:pt x="1215" y="282"/>
                </a:lnTo>
                <a:lnTo>
                  <a:pt x="1177" y="303"/>
                </a:lnTo>
                <a:lnTo>
                  <a:pt x="1010" y="357"/>
                </a:lnTo>
                <a:lnTo>
                  <a:pt x="1052" y="331"/>
                </a:lnTo>
                <a:close/>
                <a:moveTo>
                  <a:pt x="882" y="396"/>
                </a:moveTo>
                <a:lnTo>
                  <a:pt x="1023" y="342"/>
                </a:lnTo>
                <a:lnTo>
                  <a:pt x="988" y="363"/>
                </a:lnTo>
                <a:lnTo>
                  <a:pt x="841" y="421"/>
                </a:lnTo>
                <a:lnTo>
                  <a:pt x="882" y="396"/>
                </a:lnTo>
                <a:close/>
                <a:moveTo>
                  <a:pt x="820" y="434"/>
                </a:moveTo>
                <a:lnTo>
                  <a:pt x="976" y="374"/>
                </a:lnTo>
                <a:lnTo>
                  <a:pt x="942" y="399"/>
                </a:lnTo>
                <a:lnTo>
                  <a:pt x="780" y="462"/>
                </a:lnTo>
                <a:lnTo>
                  <a:pt x="820" y="434"/>
                </a:lnTo>
                <a:close/>
                <a:moveTo>
                  <a:pt x="664" y="509"/>
                </a:moveTo>
                <a:lnTo>
                  <a:pt x="791" y="448"/>
                </a:lnTo>
                <a:lnTo>
                  <a:pt x="760" y="471"/>
                </a:lnTo>
                <a:lnTo>
                  <a:pt x="628" y="536"/>
                </a:lnTo>
                <a:lnTo>
                  <a:pt x="664" y="509"/>
                </a:lnTo>
                <a:close/>
                <a:moveTo>
                  <a:pt x="534" y="589"/>
                </a:moveTo>
                <a:lnTo>
                  <a:pt x="617" y="537"/>
                </a:lnTo>
                <a:lnTo>
                  <a:pt x="601" y="550"/>
                </a:lnTo>
                <a:lnTo>
                  <a:pt x="518" y="601"/>
                </a:lnTo>
                <a:lnTo>
                  <a:pt x="534" y="589"/>
                </a:lnTo>
                <a:close/>
                <a:moveTo>
                  <a:pt x="469" y="637"/>
                </a:moveTo>
                <a:lnTo>
                  <a:pt x="591" y="562"/>
                </a:lnTo>
                <a:lnTo>
                  <a:pt x="563" y="595"/>
                </a:lnTo>
                <a:lnTo>
                  <a:pt x="438" y="671"/>
                </a:lnTo>
                <a:lnTo>
                  <a:pt x="469" y="637"/>
                </a:lnTo>
                <a:close/>
                <a:moveTo>
                  <a:pt x="353" y="724"/>
                </a:moveTo>
                <a:lnTo>
                  <a:pt x="443" y="656"/>
                </a:lnTo>
                <a:lnTo>
                  <a:pt x="418" y="683"/>
                </a:lnTo>
                <a:lnTo>
                  <a:pt x="328" y="751"/>
                </a:lnTo>
                <a:lnTo>
                  <a:pt x="353" y="724"/>
                </a:lnTo>
                <a:close/>
                <a:moveTo>
                  <a:pt x="306" y="774"/>
                </a:moveTo>
                <a:lnTo>
                  <a:pt x="414" y="693"/>
                </a:lnTo>
                <a:lnTo>
                  <a:pt x="396" y="734"/>
                </a:lnTo>
                <a:lnTo>
                  <a:pt x="283" y="818"/>
                </a:lnTo>
                <a:lnTo>
                  <a:pt x="306" y="774"/>
                </a:lnTo>
                <a:close/>
                <a:moveTo>
                  <a:pt x="209" y="868"/>
                </a:moveTo>
                <a:lnTo>
                  <a:pt x="290" y="790"/>
                </a:lnTo>
                <a:lnTo>
                  <a:pt x="271" y="828"/>
                </a:lnTo>
                <a:lnTo>
                  <a:pt x="187" y="908"/>
                </a:lnTo>
                <a:lnTo>
                  <a:pt x="209" y="868"/>
                </a:lnTo>
                <a:close/>
                <a:moveTo>
                  <a:pt x="177" y="926"/>
                </a:moveTo>
                <a:lnTo>
                  <a:pt x="269" y="838"/>
                </a:lnTo>
                <a:lnTo>
                  <a:pt x="261" y="884"/>
                </a:lnTo>
                <a:lnTo>
                  <a:pt x="173" y="974"/>
                </a:lnTo>
                <a:lnTo>
                  <a:pt x="177" y="926"/>
                </a:lnTo>
                <a:close/>
                <a:moveTo>
                  <a:pt x="263" y="892"/>
                </a:moveTo>
                <a:lnTo>
                  <a:pt x="277" y="940"/>
                </a:lnTo>
                <a:lnTo>
                  <a:pt x="180" y="1034"/>
                </a:lnTo>
                <a:lnTo>
                  <a:pt x="172" y="984"/>
                </a:lnTo>
                <a:lnTo>
                  <a:pt x="263" y="892"/>
                </a:lnTo>
                <a:close/>
                <a:moveTo>
                  <a:pt x="103" y="1023"/>
                </a:moveTo>
                <a:lnTo>
                  <a:pt x="168" y="937"/>
                </a:lnTo>
                <a:lnTo>
                  <a:pt x="164" y="983"/>
                </a:lnTo>
                <a:lnTo>
                  <a:pt x="92" y="1072"/>
                </a:lnTo>
                <a:lnTo>
                  <a:pt x="103" y="1023"/>
                </a:lnTo>
                <a:close/>
                <a:moveTo>
                  <a:pt x="166" y="992"/>
                </a:moveTo>
                <a:lnTo>
                  <a:pt x="173" y="1041"/>
                </a:lnTo>
                <a:lnTo>
                  <a:pt x="99" y="1141"/>
                </a:lnTo>
                <a:lnTo>
                  <a:pt x="90" y="1086"/>
                </a:lnTo>
                <a:lnTo>
                  <a:pt x="166" y="992"/>
                </a:lnTo>
                <a:close/>
                <a:moveTo>
                  <a:pt x="52" y="1125"/>
                </a:moveTo>
                <a:lnTo>
                  <a:pt x="88" y="1051"/>
                </a:lnTo>
                <a:lnTo>
                  <a:pt x="82" y="1086"/>
                </a:lnTo>
                <a:lnTo>
                  <a:pt x="45" y="1162"/>
                </a:lnTo>
                <a:lnTo>
                  <a:pt x="52" y="1125"/>
                </a:lnTo>
                <a:close/>
                <a:moveTo>
                  <a:pt x="83" y="1098"/>
                </a:moveTo>
                <a:lnTo>
                  <a:pt x="93" y="1149"/>
                </a:lnTo>
                <a:lnTo>
                  <a:pt x="44" y="1240"/>
                </a:lnTo>
                <a:lnTo>
                  <a:pt x="42" y="1187"/>
                </a:lnTo>
                <a:lnTo>
                  <a:pt x="83" y="1098"/>
                </a:lnTo>
                <a:close/>
                <a:moveTo>
                  <a:pt x="34" y="1208"/>
                </a:moveTo>
                <a:lnTo>
                  <a:pt x="38" y="1254"/>
                </a:lnTo>
                <a:lnTo>
                  <a:pt x="16" y="1338"/>
                </a:lnTo>
                <a:lnTo>
                  <a:pt x="9" y="1292"/>
                </a:lnTo>
                <a:lnTo>
                  <a:pt x="34" y="1208"/>
                </a:lnTo>
                <a:close/>
              </a:path>
            </a:pathLst>
          </a:custGeom>
          <a:gradFill flip="none" rotWithShape="1">
            <a:gsLst>
              <a:gs pos="83000">
                <a:srgbClr val="A6C3FB">
                  <a:alpha val="50000"/>
                </a:srgbClr>
              </a:gs>
              <a:gs pos="100000">
                <a:srgbClr val="FFFFFF">
                  <a:alpha val="0"/>
                </a:srgbClr>
              </a:gs>
              <a:gs pos="0">
                <a:srgbClr val="A6C3FB">
                  <a:alpha val="84000"/>
                </a:srgbClr>
              </a:gs>
              <a:gs pos="37000">
                <a:srgbClr val="A6C3FB">
                  <a:alpha val="50000"/>
                </a:srgbClr>
              </a:gs>
            </a:gsLst>
            <a:lin ang="5400000" scaled="0"/>
            <a:tileRect/>
          </a:gradFill>
          <a:ln w="635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793" tIns="60897" rIns="121793" bIns="6089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97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9135" y="167564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UNCLASSIFIED</a:t>
            </a:r>
            <a:endParaRPr lang="en-US" sz="28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pic>
        <p:nvPicPr>
          <p:cNvPr id="1435" name="Picture 14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>
          <a:xfrm>
            <a:off x="10081969" y="7676659"/>
            <a:ext cx="5123710" cy="2204758"/>
          </a:xfrm>
          <a:prstGeom prst="rect">
            <a:avLst/>
          </a:prstGeom>
          <a:effectLst>
            <a:outerShdw blurRad="177800" dist="508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506" name="Picture 505" descr="jet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33997" y="3989247"/>
            <a:ext cx="1444161" cy="695339"/>
          </a:xfrm>
          <a:prstGeom prst="rect">
            <a:avLst/>
          </a:prstGeom>
        </p:spPr>
      </p:pic>
      <p:pic>
        <p:nvPicPr>
          <p:cNvPr id="507" name="Picture 506" descr="jet3.png"/>
          <p:cNvPicPr>
            <a:picLocks noChangeAspect="1"/>
          </p:cNvPicPr>
          <p:nvPr/>
        </p:nvPicPr>
        <p:blipFill>
          <a:blip r:embed="rId9" cstate="print">
            <a:alphaModFix amt="63000"/>
          </a:blip>
          <a:stretch>
            <a:fillRect/>
          </a:stretch>
        </p:blipFill>
        <p:spPr>
          <a:xfrm>
            <a:off x="12491374" y="3318530"/>
            <a:ext cx="1146157" cy="551854"/>
          </a:xfrm>
          <a:prstGeom prst="rect">
            <a:avLst/>
          </a:prstGeom>
        </p:spPr>
      </p:pic>
      <p:pic>
        <p:nvPicPr>
          <p:cNvPr id="508" name="su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741" y="5908756"/>
            <a:ext cx="1075709" cy="766443"/>
          </a:xfrm>
          <a:prstGeom prst="rect">
            <a:avLst/>
          </a:prstGeom>
        </p:spPr>
      </p:pic>
      <p:pic>
        <p:nvPicPr>
          <p:cNvPr id="509" name="Picture 508" descr="boat.png"/>
          <p:cNvPicPr>
            <a:picLocks noChangeAspect="1"/>
          </p:cNvPicPr>
          <p:nvPr/>
        </p:nvPicPr>
        <p:blipFill>
          <a:blip r:embed="rId11" cstate="print">
            <a:lum contrast="12000"/>
            <a:alphaModFix amt="82000"/>
          </a:blip>
          <a:stretch>
            <a:fillRect/>
          </a:stretch>
        </p:blipFill>
        <p:spPr>
          <a:xfrm rot="627950">
            <a:off x="13320684" y="5435634"/>
            <a:ext cx="961382" cy="563096"/>
          </a:xfrm>
          <a:prstGeom prst="rect">
            <a:avLst/>
          </a:prstGeom>
        </p:spPr>
      </p:pic>
      <p:pic>
        <p:nvPicPr>
          <p:cNvPr id="510" name="ship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5851" y="5693503"/>
            <a:ext cx="2171478" cy="1134597"/>
          </a:xfrm>
          <a:prstGeom prst="rect">
            <a:avLst/>
          </a:prstGeom>
          <a:effectLst>
            <a:outerShdw blurRad="76200" dist="38100" dir="5400000">
              <a:srgbClr val="000000">
                <a:alpha val="30000"/>
              </a:srgbClr>
            </a:outerShdw>
          </a:effectLst>
        </p:spPr>
      </p:pic>
      <p:pic>
        <p:nvPicPr>
          <p:cNvPr id="505" name="Picture 504" descr="satellit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55673" y="2462409"/>
            <a:ext cx="1471402" cy="733188"/>
          </a:xfrm>
          <a:prstGeom prst="rect">
            <a:avLst/>
          </a:prstGeom>
        </p:spPr>
      </p:pic>
      <p:pic>
        <p:nvPicPr>
          <p:cNvPr id="513" name="Picture 401" descr="QU_grey_dish_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172" y="3902530"/>
            <a:ext cx="389135" cy="5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8" name="TextBox 1397"/>
          <p:cNvSpPr txBox="1"/>
          <p:nvPr/>
        </p:nvSpPr>
        <p:spPr>
          <a:xfrm>
            <a:off x="10938005" y="1762528"/>
            <a:ext cx="30580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POSITIONING, NAVIGATION, AND TIMING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sp>
        <p:nvSpPr>
          <p:cNvPr id="1401" name="TextBox 1400"/>
          <p:cNvSpPr txBox="1"/>
          <p:nvPr/>
        </p:nvSpPr>
        <p:spPr>
          <a:xfrm>
            <a:off x="14130743" y="3375267"/>
            <a:ext cx="1156888" cy="469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WEAPON SYSTEMS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sp>
        <p:nvSpPr>
          <p:cNvPr id="1399" name="TextBox 1398"/>
          <p:cNvSpPr txBox="1"/>
          <p:nvPr/>
        </p:nvSpPr>
        <p:spPr>
          <a:xfrm>
            <a:off x="11051634" y="5115892"/>
            <a:ext cx="3123176" cy="469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COMMAND, CONTROL, </a:t>
            </a:r>
            <a:b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</a:b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AND COMMUNICATIONS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sp>
        <p:nvSpPr>
          <p:cNvPr id="1400" name="TextBox 1399"/>
          <p:cNvSpPr txBox="1"/>
          <p:nvPr/>
        </p:nvSpPr>
        <p:spPr>
          <a:xfrm>
            <a:off x="10156030" y="7478367"/>
            <a:ext cx="1977473" cy="469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CRITICAL INFRASTRUCTURE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10340997" y="7948176"/>
            <a:ext cx="141467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U.S. </a:t>
            </a:r>
          </a:p>
          <a:p>
            <a:pPr marL="119063" indent="-119063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Partners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12" name="Picture 51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265475" y="2040075"/>
            <a:ext cx="10297857" cy="2350974"/>
          </a:xfrm>
          <a:prstGeom prst="rect">
            <a:avLst/>
          </a:prstGeom>
          <a:effectLst/>
        </p:spPr>
      </p:pic>
      <p:pic>
        <p:nvPicPr>
          <p:cNvPr id="569" name="Picture 56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265475" y="2793414"/>
            <a:ext cx="10297857" cy="2350974"/>
          </a:xfrm>
          <a:prstGeom prst="rect">
            <a:avLst/>
          </a:prstGeom>
          <a:effectLst/>
        </p:spPr>
      </p:pic>
      <p:sp>
        <p:nvSpPr>
          <p:cNvPr id="631" name="Rounded Rectangle 630"/>
          <p:cNvSpPr/>
          <p:nvPr/>
        </p:nvSpPr>
        <p:spPr>
          <a:xfrm>
            <a:off x="7603511" y="1577043"/>
            <a:ext cx="2753282" cy="5640271"/>
          </a:xfrm>
          <a:prstGeom prst="roundRect">
            <a:avLst/>
          </a:prstGeom>
          <a:gradFill flip="none" rotWithShape="1">
            <a:gsLst>
              <a:gs pos="4200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7" y="7818869"/>
            <a:ext cx="3108212" cy="1700919"/>
          </a:xfrm>
          <a:prstGeom prst="rect">
            <a:avLst/>
          </a:prstGeom>
          <a:effectLst>
            <a:reflection blurRad="50800" stA="33000" endPos="79000" dir="5400000" sy="-100000" algn="bl" rotWithShape="0"/>
          </a:effectLst>
        </p:spPr>
      </p:pic>
      <p:sp>
        <p:nvSpPr>
          <p:cNvPr id="1418" name="TextBox 1417"/>
          <p:cNvSpPr txBox="1"/>
          <p:nvPr/>
        </p:nvSpPr>
        <p:spPr>
          <a:xfrm>
            <a:off x="1935493" y="9571022"/>
            <a:ext cx="1993318" cy="447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Cybersecurity </a:t>
            </a:r>
            <a:br>
              <a:rPr 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Culture</a:t>
            </a:r>
            <a:endParaRPr 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9034" y="9493061"/>
            <a:ext cx="1758703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Insider </a:t>
            </a:r>
            <a:br>
              <a:rPr lang="en-US" sz="1800" dirty="0" smtClean="0">
                <a:solidFill>
                  <a:srgbClr val="C00000"/>
                </a:solidFill>
                <a:latin typeface="Tw Cen MT" panose="020B0602020104020603" pitchFamily="34" charset="0"/>
              </a:rPr>
            </a:br>
            <a:r>
              <a:rPr lang="en-US" sz="1800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Threat</a:t>
            </a:r>
            <a:endParaRPr lang="en-US" sz="1800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608" name="Freeform 76"/>
          <p:cNvSpPr>
            <a:spLocks/>
          </p:cNvSpPr>
          <p:nvPr/>
        </p:nvSpPr>
        <p:spPr bwMode="auto">
          <a:xfrm>
            <a:off x="1221230" y="8714846"/>
            <a:ext cx="178734" cy="216394"/>
          </a:xfrm>
          <a:custGeom>
            <a:avLst/>
            <a:gdLst/>
            <a:ahLst/>
            <a:cxnLst>
              <a:cxn ang="0">
                <a:pos x="1922" y="2038"/>
              </a:cxn>
              <a:cxn ang="0">
                <a:pos x="1643" y="2511"/>
              </a:cxn>
              <a:cxn ang="0">
                <a:pos x="1888" y="1616"/>
              </a:cxn>
              <a:cxn ang="0">
                <a:pos x="1774" y="1484"/>
              </a:cxn>
              <a:cxn ang="0">
                <a:pos x="1680" y="1609"/>
              </a:cxn>
              <a:cxn ang="0">
                <a:pos x="1530" y="2124"/>
              </a:cxn>
              <a:cxn ang="0">
                <a:pos x="1493" y="1840"/>
              </a:cxn>
              <a:cxn ang="0">
                <a:pos x="1505" y="1493"/>
              </a:cxn>
              <a:cxn ang="0">
                <a:pos x="1349" y="1355"/>
              </a:cxn>
              <a:cxn ang="0">
                <a:pos x="1334" y="1841"/>
              </a:cxn>
              <a:cxn ang="0">
                <a:pos x="1137" y="2226"/>
              </a:cxn>
              <a:cxn ang="0">
                <a:pos x="1014" y="2265"/>
              </a:cxn>
              <a:cxn ang="0">
                <a:pos x="845" y="2099"/>
              </a:cxn>
              <a:cxn ang="0">
                <a:pos x="710" y="1568"/>
              </a:cxn>
              <a:cxn ang="0">
                <a:pos x="597" y="1441"/>
              </a:cxn>
              <a:cxn ang="0">
                <a:pos x="558" y="1609"/>
              </a:cxn>
              <a:cxn ang="0">
                <a:pos x="714" y="2428"/>
              </a:cxn>
              <a:cxn ang="0">
                <a:pos x="439" y="1851"/>
              </a:cxn>
              <a:cxn ang="0">
                <a:pos x="412" y="1474"/>
              </a:cxn>
              <a:cxn ang="0">
                <a:pos x="201" y="1547"/>
              </a:cxn>
              <a:cxn ang="0">
                <a:pos x="222" y="1813"/>
              </a:cxn>
              <a:cxn ang="0">
                <a:pos x="289" y="2296"/>
              </a:cxn>
              <a:cxn ang="0">
                <a:pos x="24" y="1686"/>
              </a:cxn>
              <a:cxn ang="0">
                <a:pos x="31" y="1428"/>
              </a:cxn>
              <a:cxn ang="0">
                <a:pos x="778" y="1184"/>
              </a:cxn>
              <a:cxn ang="0">
                <a:pos x="195" y="1201"/>
              </a:cxn>
              <a:cxn ang="0">
                <a:pos x="135" y="1026"/>
              </a:cxn>
              <a:cxn ang="0">
                <a:pos x="174" y="506"/>
              </a:cxn>
              <a:cxn ang="0">
                <a:pos x="349" y="91"/>
              </a:cxn>
              <a:cxn ang="0">
                <a:pos x="285" y="941"/>
              </a:cxn>
              <a:cxn ang="0">
                <a:pos x="360" y="1083"/>
              </a:cxn>
              <a:cxn ang="0">
                <a:pos x="535" y="1037"/>
              </a:cxn>
              <a:cxn ang="0">
                <a:pos x="491" y="660"/>
              </a:cxn>
              <a:cxn ang="0">
                <a:pos x="647" y="131"/>
              </a:cxn>
              <a:cxn ang="0">
                <a:pos x="655" y="570"/>
              </a:cxn>
              <a:cxn ang="0">
                <a:pos x="683" y="1012"/>
              </a:cxn>
              <a:cxn ang="0">
                <a:pos x="814" y="1047"/>
              </a:cxn>
              <a:cxn ang="0">
                <a:pos x="876" y="958"/>
              </a:cxn>
              <a:cxn ang="0">
                <a:pos x="826" y="739"/>
              </a:cxn>
              <a:cxn ang="0">
                <a:pos x="910" y="533"/>
              </a:cxn>
              <a:cxn ang="0">
                <a:pos x="1105" y="491"/>
              </a:cxn>
              <a:cxn ang="0">
                <a:pos x="1236" y="666"/>
              </a:cxn>
              <a:cxn ang="0">
                <a:pos x="1224" y="910"/>
              </a:cxn>
              <a:cxn ang="0">
                <a:pos x="1120" y="1030"/>
              </a:cxn>
              <a:cxn ang="0">
                <a:pos x="1376" y="1033"/>
              </a:cxn>
              <a:cxn ang="0">
                <a:pos x="1428" y="710"/>
              </a:cxn>
              <a:cxn ang="0">
                <a:pos x="1343" y="0"/>
              </a:cxn>
              <a:cxn ang="0">
                <a:pos x="1557" y="487"/>
              </a:cxn>
              <a:cxn ang="0">
                <a:pos x="1578" y="951"/>
              </a:cxn>
              <a:cxn ang="0">
                <a:pos x="1626" y="1095"/>
              </a:cxn>
              <a:cxn ang="0">
                <a:pos x="1761" y="1039"/>
              </a:cxn>
              <a:cxn ang="0">
                <a:pos x="1788" y="602"/>
              </a:cxn>
              <a:cxn ang="0">
                <a:pos x="1859" y="354"/>
              </a:cxn>
              <a:cxn ang="0">
                <a:pos x="1945" y="914"/>
              </a:cxn>
              <a:cxn ang="0">
                <a:pos x="1894" y="1193"/>
              </a:cxn>
              <a:cxn ang="0">
                <a:pos x="1568" y="1205"/>
              </a:cxn>
              <a:cxn ang="0">
                <a:pos x="1990" y="1401"/>
              </a:cxn>
              <a:cxn ang="0">
                <a:pos x="2074" y="1522"/>
              </a:cxn>
            </a:cxnLst>
            <a:rect l="0" t="0" r="r" b="b"/>
            <a:pathLst>
              <a:path w="2074" h="2511">
                <a:moveTo>
                  <a:pt x="2074" y="1522"/>
                </a:moveTo>
                <a:lnTo>
                  <a:pt x="2074" y="1522"/>
                </a:lnTo>
                <a:lnTo>
                  <a:pt x="2071" y="1572"/>
                </a:lnTo>
                <a:lnTo>
                  <a:pt x="2065" y="1626"/>
                </a:lnTo>
                <a:lnTo>
                  <a:pt x="2053" y="1686"/>
                </a:lnTo>
                <a:lnTo>
                  <a:pt x="2036" y="1747"/>
                </a:lnTo>
                <a:lnTo>
                  <a:pt x="2015" y="1815"/>
                </a:lnTo>
                <a:lnTo>
                  <a:pt x="1988" y="1884"/>
                </a:lnTo>
                <a:lnTo>
                  <a:pt x="1957" y="1959"/>
                </a:lnTo>
                <a:lnTo>
                  <a:pt x="1922" y="2038"/>
                </a:lnTo>
                <a:lnTo>
                  <a:pt x="1922" y="2038"/>
                </a:lnTo>
                <a:lnTo>
                  <a:pt x="1890" y="2105"/>
                </a:lnTo>
                <a:lnTo>
                  <a:pt x="1855" y="2170"/>
                </a:lnTo>
                <a:lnTo>
                  <a:pt x="1822" y="2234"/>
                </a:lnTo>
                <a:lnTo>
                  <a:pt x="1788" y="2294"/>
                </a:lnTo>
                <a:lnTo>
                  <a:pt x="1753" y="2351"/>
                </a:lnTo>
                <a:lnTo>
                  <a:pt x="1717" y="2407"/>
                </a:lnTo>
                <a:lnTo>
                  <a:pt x="1680" y="2461"/>
                </a:lnTo>
                <a:lnTo>
                  <a:pt x="1643" y="2511"/>
                </a:lnTo>
                <a:lnTo>
                  <a:pt x="1643" y="2511"/>
                </a:lnTo>
                <a:lnTo>
                  <a:pt x="1701" y="2334"/>
                </a:lnTo>
                <a:lnTo>
                  <a:pt x="1751" y="2174"/>
                </a:lnTo>
                <a:lnTo>
                  <a:pt x="1793" y="2036"/>
                </a:lnTo>
                <a:lnTo>
                  <a:pt x="1826" y="1915"/>
                </a:lnTo>
                <a:lnTo>
                  <a:pt x="1853" y="1811"/>
                </a:lnTo>
                <a:lnTo>
                  <a:pt x="1872" y="1728"/>
                </a:lnTo>
                <a:lnTo>
                  <a:pt x="1884" y="1663"/>
                </a:lnTo>
                <a:lnTo>
                  <a:pt x="1888" y="1636"/>
                </a:lnTo>
                <a:lnTo>
                  <a:pt x="1888" y="1616"/>
                </a:lnTo>
                <a:lnTo>
                  <a:pt x="1888" y="1616"/>
                </a:lnTo>
                <a:lnTo>
                  <a:pt x="1888" y="1593"/>
                </a:lnTo>
                <a:lnTo>
                  <a:pt x="1886" y="1576"/>
                </a:lnTo>
                <a:lnTo>
                  <a:pt x="1882" y="1561"/>
                </a:lnTo>
                <a:lnTo>
                  <a:pt x="1876" y="1547"/>
                </a:lnTo>
                <a:lnTo>
                  <a:pt x="1876" y="1547"/>
                </a:lnTo>
                <a:lnTo>
                  <a:pt x="1867" y="1536"/>
                </a:lnTo>
                <a:lnTo>
                  <a:pt x="1851" y="1522"/>
                </a:lnTo>
                <a:lnTo>
                  <a:pt x="1832" y="1509"/>
                </a:lnTo>
                <a:lnTo>
                  <a:pt x="1805" y="1497"/>
                </a:lnTo>
                <a:lnTo>
                  <a:pt x="1774" y="1484"/>
                </a:lnTo>
                <a:lnTo>
                  <a:pt x="1738" y="1470"/>
                </a:lnTo>
                <a:lnTo>
                  <a:pt x="1697" y="1457"/>
                </a:lnTo>
                <a:lnTo>
                  <a:pt x="1649" y="1441"/>
                </a:lnTo>
                <a:lnTo>
                  <a:pt x="1649" y="1441"/>
                </a:lnTo>
                <a:lnTo>
                  <a:pt x="1663" y="1474"/>
                </a:lnTo>
                <a:lnTo>
                  <a:pt x="1674" y="1505"/>
                </a:lnTo>
                <a:lnTo>
                  <a:pt x="1680" y="1536"/>
                </a:lnTo>
                <a:lnTo>
                  <a:pt x="1682" y="1564"/>
                </a:lnTo>
                <a:lnTo>
                  <a:pt x="1682" y="1564"/>
                </a:lnTo>
                <a:lnTo>
                  <a:pt x="1680" y="1609"/>
                </a:lnTo>
                <a:lnTo>
                  <a:pt x="1676" y="1655"/>
                </a:lnTo>
                <a:lnTo>
                  <a:pt x="1670" y="1701"/>
                </a:lnTo>
                <a:lnTo>
                  <a:pt x="1661" y="1749"/>
                </a:lnTo>
                <a:lnTo>
                  <a:pt x="1649" y="1799"/>
                </a:lnTo>
                <a:lnTo>
                  <a:pt x="1636" y="1851"/>
                </a:lnTo>
                <a:lnTo>
                  <a:pt x="1620" y="1903"/>
                </a:lnTo>
                <a:lnTo>
                  <a:pt x="1601" y="1957"/>
                </a:lnTo>
                <a:lnTo>
                  <a:pt x="1580" y="2011"/>
                </a:lnTo>
                <a:lnTo>
                  <a:pt x="1557" y="2067"/>
                </a:lnTo>
                <a:lnTo>
                  <a:pt x="1530" y="2124"/>
                </a:lnTo>
                <a:lnTo>
                  <a:pt x="1501" y="2182"/>
                </a:lnTo>
                <a:lnTo>
                  <a:pt x="1470" y="2242"/>
                </a:lnTo>
                <a:lnTo>
                  <a:pt x="1436" y="2303"/>
                </a:lnTo>
                <a:lnTo>
                  <a:pt x="1399" y="2365"/>
                </a:lnTo>
                <a:lnTo>
                  <a:pt x="1361" y="2428"/>
                </a:lnTo>
                <a:lnTo>
                  <a:pt x="1361" y="2428"/>
                </a:lnTo>
                <a:lnTo>
                  <a:pt x="1459" y="2018"/>
                </a:lnTo>
                <a:lnTo>
                  <a:pt x="1459" y="2018"/>
                </a:lnTo>
                <a:lnTo>
                  <a:pt x="1484" y="1895"/>
                </a:lnTo>
                <a:lnTo>
                  <a:pt x="1493" y="1840"/>
                </a:lnTo>
                <a:lnTo>
                  <a:pt x="1501" y="1786"/>
                </a:lnTo>
                <a:lnTo>
                  <a:pt x="1509" y="1738"/>
                </a:lnTo>
                <a:lnTo>
                  <a:pt x="1513" y="1691"/>
                </a:lnTo>
                <a:lnTo>
                  <a:pt x="1515" y="1647"/>
                </a:lnTo>
                <a:lnTo>
                  <a:pt x="1516" y="1609"/>
                </a:lnTo>
                <a:lnTo>
                  <a:pt x="1516" y="1609"/>
                </a:lnTo>
                <a:lnTo>
                  <a:pt x="1515" y="1555"/>
                </a:lnTo>
                <a:lnTo>
                  <a:pt x="1513" y="1532"/>
                </a:lnTo>
                <a:lnTo>
                  <a:pt x="1509" y="1512"/>
                </a:lnTo>
                <a:lnTo>
                  <a:pt x="1505" y="1493"/>
                </a:lnTo>
                <a:lnTo>
                  <a:pt x="1499" y="1478"/>
                </a:lnTo>
                <a:lnTo>
                  <a:pt x="1493" y="1462"/>
                </a:lnTo>
                <a:lnTo>
                  <a:pt x="1488" y="1451"/>
                </a:lnTo>
                <a:lnTo>
                  <a:pt x="1488" y="1451"/>
                </a:lnTo>
                <a:lnTo>
                  <a:pt x="1480" y="1441"/>
                </a:lnTo>
                <a:lnTo>
                  <a:pt x="1468" y="1432"/>
                </a:lnTo>
                <a:lnTo>
                  <a:pt x="1455" y="1420"/>
                </a:lnTo>
                <a:lnTo>
                  <a:pt x="1440" y="1409"/>
                </a:lnTo>
                <a:lnTo>
                  <a:pt x="1401" y="1384"/>
                </a:lnTo>
                <a:lnTo>
                  <a:pt x="1349" y="1355"/>
                </a:lnTo>
                <a:lnTo>
                  <a:pt x="1349" y="1355"/>
                </a:lnTo>
                <a:lnTo>
                  <a:pt x="1357" y="1405"/>
                </a:lnTo>
                <a:lnTo>
                  <a:pt x="1363" y="1457"/>
                </a:lnTo>
                <a:lnTo>
                  <a:pt x="1366" y="1512"/>
                </a:lnTo>
                <a:lnTo>
                  <a:pt x="1366" y="1568"/>
                </a:lnTo>
                <a:lnTo>
                  <a:pt x="1366" y="1568"/>
                </a:lnTo>
                <a:lnTo>
                  <a:pt x="1364" y="1638"/>
                </a:lnTo>
                <a:lnTo>
                  <a:pt x="1359" y="1707"/>
                </a:lnTo>
                <a:lnTo>
                  <a:pt x="1347" y="1774"/>
                </a:lnTo>
                <a:lnTo>
                  <a:pt x="1334" y="1841"/>
                </a:lnTo>
                <a:lnTo>
                  <a:pt x="1334" y="1841"/>
                </a:lnTo>
                <a:lnTo>
                  <a:pt x="1314" y="1909"/>
                </a:lnTo>
                <a:lnTo>
                  <a:pt x="1291" y="1972"/>
                </a:lnTo>
                <a:lnTo>
                  <a:pt x="1264" y="2038"/>
                </a:lnTo>
                <a:lnTo>
                  <a:pt x="1234" y="2099"/>
                </a:lnTo>
                <a:lnTo>
                  <a:pt x="1234" y="2099"/>
                </a:lnTo>
                <a:lnTo>
                  <a:pt x="1209" y="2138"/>
                </a:lnTo>
                <a:lnTo>
                  <a:pt x="1186" y="2172"/>
                </a:lnTo>
                <a:lnTo>
                  <a:pt x="1162" y="2201"/>
                </a:lnTo>
                <a:lnTo>
                  <a:pt x="1137" y="2226"/>
                </a:lnTo>
                <a:lnTo>
                  <a:pt x="1112" y="2244"/>
                </a:lnTo>
                <a:lnTo>
                  <a:pt x="1101" y="2251"/>
                </a:lnTo>
                <a:lnTo>
                  <a:pt x="1089" y="2257"/>
                </a:lnTo>
                <a:lnTo>
                  <a:pt x="1076" y="2263"/>
                </a:lnTo>
                <a:lnTo>
                  <a:pt x="1064" y="2265"/>
                </a:lnTo>
                <a:lnTo>
                  <a:pt x="1053" y="2267"/>
                </a:lnTo>
                <a:lnTo>
                  <a:pt x="1039" y="2269"/>
                </a:lnTo>
                <a:lnTo>
                  <a:pt x="1039" y="2269"/>
                </a:lnTo>
                <a:lnTo>
                  <a:pt x="1028" y="2267"/>
                </a:lnTo>
                <a:lnTo>
                  <a:pt x="1014" y="2265"/>
                </a:lnTo>
                <a:lnTo>
                  <a:pt x="1003" y="2263"/>
                </a:lnTo>
                <a:lnTo>
                  <a:pt x="989" y="2257"/>
                </a:lnTo>
                <a:lnTo>
                  <a:pt x="978" y="2251"/>
                </a:lnTo>
                <a:lnTo>
                  <a:pt x="966" y="2244"/>
                </a:lnTo>
                <a:lnTo>
                  <a:pt x="941" y="2226"/>
                </a:lnTo>
                <a:lnTo>
                  <a:pt x="916" y="2201"/>
                </a:lnTo>
                <a:lnTo>
                  <a:pt x="893" y="2172"/>
                </a:lnTo>
                <a:lnTo>
                  <a:pt x="868" y="2138"/>
                </a:lnTo>
                <a:lnTo>
                  <a:pt x="845" y="2099"/>
                </a:lnTo>
                <a:lnTo>
                  <a:pt x="845" y="2099"/>
                </a:lnTo>
                <a:lnTo>
                  <a:pt x="812" y="2038"/>
                </a:lnTo>
                <a:lnTo>
                  <a:pt x="785" y="1972"/>
                </a:lnTo>
                <a:lnTo>
                  <a:pt x="762" y="1909"/>
                </a:lnTo>
                <a:lnTo>
                  <a:pt x="743" y="1841"/>
                </a:lnTo>
                <a:lnTo>
                  <a:pt x="743" y="1841"/>
                </a:lnTo>
                <a:lnTo>
                  <a:pt x="730" y="1774"/>
                </a:lnTo>
                <a:lnTo>
                  <a:pt x="718" y="1707"/>
                </a:lnTo>
                <a:lnTo>
                  <a:pt x="712" y="1638"/>
                </a:lnTo>
                <a:lnTo>
                  <a:pt x="710" y="1568"/>
                </a:lnTo>
                <a:lnTo>
                  <a:pt x="710" y="1568"/>
                </a:lnTo>
                <a:lnTo>
                  <a:pt x="710" y="1512"/>
                </a:lnTo>
                <a:lnTo>
                  <a:pt x="714" y="1457"/>
                </a:lnTo>
                <a:lnTo>
                  <a:pt x="718" y="1405"/>
                </a:lnTo>
                <a:lnTo>
                  <a:pt x="726" y="1355"/>
                </a:lnTo>
                <a:lnTo>
                  <a:pt x="726" y="1355"/>
                </a:lnTo>
                <a:lnTo>
                  <a:pt x="676" y="1384"/>
                </a:lnTo>
                <a:lnTo>
                  <a:pt x="635" y="1409"/>
                </a:lnTo>
                <a:lnTo>
                  <a:pt x="620" y="1420"/>
                </a:lnTo>
                <a:lnTo>
                  <a:pt x="606" y="1432"/>
                </a:lnTo>
                <a:lnTo>
                  <a:pt x="597" y="1441"/>
                </a:lnTo>
                <a:lnTo>
                  <a:pt x="587" y="1451"/>
                </a:lnTo>
                <a:lnTo>
                  <a:pt x="587" y="1451"/>
                </a:lnTo>
                <a:lnTo>
                  <a:pt x="581" y="1462"/>
                </a:lnTo>
                <a:lnTo>
                  <a:pt x="576" y="1478"/>
                </a:lnTo>
                <a:lnTo>
                  <a:pt x="570" y="1493"/>
                </a:lnTo>
                <a:lnTo>
                  <a:pt x="566" y="1512"/>
                </a:lnTo>
                <a:lnTo>
                  <a:pt x="564" y="1532"/>
                </a:lnTo>
                <a:lnTo>
                  <a:pt x="560" y="1555"/>
                </a:lnTo>
                <a:lnTo>
                  <a:pt x="558" y="1609"/>
                </a:lnTo>
                <a:lnTo>
                  <a:pt x="558" y="1609"/>
                </a:lnTo>
                <a:lnTo>
                  <a:pt x="560" y="1647"/>
                </a:lnTo>
                <a:lnTo>
                  <a:pt x="562" y="1691"/>
                </a:lnTo>
                <a:lnTo>
                  <a:pt x="568" y="1738"/>
                </a:lnTo>
                <a:lnTo>
                  <a:pt x="574" y="1786"/>
                </a:lnTo>
                <a:lnTo>
                  <a:pt x="581" y="1840"/>
                </a:lnTo>
                <a:lnTo>
                  <a:pt x="591" y="1895"/>
                </a:lnTo>
                <a:lnTo>
                  <a:pt x="616" y="2018"/>
                </a:lnTo>
                <a:lnTo>
                  <a:pt x="616" y="2018"/>
                </a:lnTo>
                <a:lnTo>
                  <a:pt x="714" y="2428"/>
                </a:lnTo>
                <a:lnTo>
                  <a:pt x="714" y="2428"/>
                </a:lnTo>
                <a:lnTo>
                  <a:pt x="676" y="2365"/>
                </a:lnTo>
                <a:lnTo>
                  <a:pt x="639" y="2303"/>
                </a:lnTo>
                <a:lnTo>
                  <a:pt x="605" y="2242"/>
                </a:lnTo>
                <a:lnTo>
                  <a:pt x="574" y="2182"/>
                </a:lnTo>
                <a:lnTo>
                  <a:pt x="545" y="2124"/>
                </a:lnTo>
                <a:lnTo>
                  <a:pt x="518" y="2067"/>
                </a:lnTo>
                <a:lnTo>
                  <a:pt x="495" y="2011"/>
                </a:lnTo>
                <a:lnTo>
                  <a:pt x="474" y="1957"/>
                </a:lnTo>
                <a:lnTo>
                  <a:pt x="454" y="1903"/>
                </a:lnTo>
                <a:lnTo>
                  <a:pt x="439" y="1851"/>
                </a:lnTo>
                <a:lnTo>
                  <a:pt x="426" y="1801"/>
                </a:lnTo>
                <a:lnTo>
                  <a:pt x="414" y="1751"/>
                </a:lnTo>
                <a:lnTo>
                  <a:pt x="404" y="1703"/>
                </a:lnTo>
                <a:lnTo>
                  <a:pt x="399" y="1655"/>
                </a:lnTo>
                <a:lnTo>
                  <a:pt x="395" y="1609"/>
                </a:lnTo>
                <a:lnTo>
                  <a:pt x="393" y="1564"/>
                </a:lnTo>
                <a:lnTo>
                  <a:pt x="393" y="1564"/>
                </a:lnTo>
                <a:lnTo>
                  <a:pt x="395" y="1536"/>
                </a:lnTo>
                <a:lnTo>
                  <a:pt x="403" y="1505"/>
                </a:lnTo>
                <a:lnTo>
                  <a:pt x="412" y="1474"/>
                </a:lnTo>
                <a:lnTo>
                  <a:pt x="428" y="1441"/>
                </a:lnTo>
                <a:lnTo>
                  <a:pt x="428" y="1441"/>
                </a:lnTo>
                <a:lnTo>
                  <a:pt x="379" y="1457"/>
                </a:lnTo>
                <a:lnTo>
                  <a:pt x="337" y="1470"/>
                </a:lnTo>
                <a:lnTo>
                  <a:pt x="301" y="1484"/>
                </a:lnTo>
                <a:lnTo>
                  <a:pt x="270" y="1497"/>
                </a:lnTo>
                <a:lnTo>
                  <a:pt x="245" y="1509"/>
                </a:lnTo>
                <a:lnTo>
                  <a:pt x="224" y="1522"/>
                </a:lnTo>
                <a:lnTo>
                  <a:pt x="210" y="1536"/>
                </a:lnTo>
                <a:lnTo>
                  <a:pt x="201" y="1547"/>
                </a:lnTo>
                <a:lnTo>
                  <a:pt x="201" y="1547"/>
                </a:lnTo>
                <a:lnTo>
                  <a:pt x="195" y="1561"/>
                </a:lnTo>
                <a:lnTo>
                  <a:pt x="191" y="1576"/>
                </a:lnTo>
                <a:lnTo>
                  <a:pt x="187" y="1593"/>
                </a:lnTo>
                <a:lnTo>
                  <a:pt x="187" y="1616"/>
                </a:lnTo>
                <a:lnTo>
                  <a:pt x="187" y="1616"/>
                </a:lnTo>
                <a:lnTo>
                  <a:pt x="187" y="1638"/>
                </a:lnTo>
                <a:lnTo>
                  <a:pt x="191" y="1663"/>
                </a:lnTo>
                <a:lnTo>
                  <a:pt x="202" y="1730"/>
                </a:lnTo>
                <a:lnTo>
                  <a:pt x="222" y="1813"/>
                </a:lnTo>
                <a:lnTo>
                  <a:pt x="249" y="1917"/>
                </a:lnTo>
                <a:lnTo>
                  <a:pt x="283" y="2038"/>
                </a:lnTo>
                <a:lnTo>
                  <a:pt x="326" y="2176"/>
                </a:lnTo>
                <a:lnTo>
                  <a:pt x="376" y="2334"/>
                </a:lnTo>
                <a:lnTo>
                  <a:pt x="433" y="2511"/>
                </a:lnTo>
                <a:lnTo>
                  <a:pt x="433" y="2511"/>
                </a:lnTo>
                <a:lnTo>
                  <a:pt x="397" y="2461"/>
                </a:lnTo>
                <a:lnTo>
                  <a:pt x="360" y="2407"/>
                </a:lnTo>
                <a:lnTo>
                  <a:pt x="324" y="2353"/>
                </a:lnTo>
                <a:lnTo>
                  <a:pt x="289" y="2296"/>
                </a:lnTo>
                <a:lnTo>
                  <a:pt x="254" y="2234"/>
                </a:lnTo>
                <a:lnTo>
                  <a:pt x="220" y="2172"/>
                </a:lnTo>
                <a:lnTo>
                  <a:pt x="187" y="2107"/>
                </a:lnTo>
                <a:lnTo>
                  <a:pt x="152" y="2038"/>
                </a:lnTo>
                <a:lnTo>
                  <a:pt x="152" y="2038"/>
                </a:lnTo>
                <a:lnTo>
                  <a:pt x="118" y="1959"/>
                </a:lnTo>
                <a:lnTo>
                  <a:pt x="87" y="1884"/>
                </a:lnTo>
                <a:lnTo>
                  <a:pt x="60" y="1815"/>
                </a:lnTo>
                <a:lnTo>
                  <a:pt x="39" y="1747"/>
                </a:lnTo>
                <a:lnTo>
                  <a:pt x="24" y="1686"/>
                </a:lnTo>
                <a:lnTo>
                  <a:pt x="10" y="1626"/>
                </a:lnTo>
                <a:lnTo>
                  <a:pt x="4" y="1572"/>
                </a:lnTo>
                <a:lnTo>
                  <a:pt x="0" y="1522"/>
                </a:lnTo>
                <a:lnTo>
                  <a:pt x="0" y="1522"/>
                </a:lnTo>
                <a:lnTo>
                  <a:pt x="2" y="1495"/>
                </a:lnTo>
                <a:lnTo>
                  <a:pt x="6" y="1472"/>
                </a:lnTo>
                <a:lnTo>
                  <a:pt x="14" y="1451"/>
                </a:lnTo>
                <a:lnTo>
                  <a:pt x="22" y="1436"/>
                </a:lnTo>
                <a:lnTo>
                  <a:pt x="22" y="1436"/>
                </a:lnTo>
                <a:lnTo>
                  <a:pt x="31" y="1428"/>
                </a:lnTo>
                <a:lnTo>
                  <a:pt x="43" y="1420"/>
                </a:lnTo>
                <a:lnTo>
                  <a:pt x="62" y="1411"/>
                </a:lnTo>
                <a:lnTo>
                  <a:pt x="85" y="1401"/>
                </a:lnTo>
                <a:lnTo>
                  <a:pt x="149" y="1378"/>
                </a:lnTo>
                <a:lnTo>
                  <a:pt x="231" y="1349"/>
                </a:lnTo>
                <a:lnTo>
                  <a:pt x="335" y="1318"/>
                </a:lnTo>
                <a:lnTo>
                  <a:pt x="460" y="1282"/>
                </a:lnTo>
                <a:lnTo>
                  <a:pt x="605" y="1243"/>
                </a:lnTo>
                <a:lnTo>
                  <a:pt x="770" y="1199"/>
                </a:lnTo>
                <a:lnTo>
                  <a:pt x="778" y="1184"/>
                </a:lnTo>
                <a:lnTo>
                  <a:pt x="778" y="1184"/>
                </a:lnTo>
                <a:lnTo>
                  <a:pt x="633" y="1195"/>
                </a:lnTo>
                <a:lnTo>
                  <a:pt x="508" y="1205"/>
                </a:lnTo>
                <a:lnTo>
                  <a:pt x="401" y="1209"/>
                </a:lnTo>
                <a:lnTo>
                  <a:pt x="312" y="1210"/>
                </a:lnTo>
                <a:lnTo>
                  <a:pt x="312" y="1210"/>
                </a:lnTo>
                <a:lnTo>
                  <a:pt x="268" y="1210"/>
                </a:lnTo>
                <a:lnTo>
                  <a:pt x="231" y="1209"/>
                </a:lnTo>
                <a:lnTo>
                  <a:pt x="204" y="1203"/>
                </a:lnTo>
                <a:lnTo>
                  <a:pt x="195" y="1201"/>
                </a:lnTo>
                <a:lnTo>
                  <a:pt x="189" y="1197"/>
                </a:lnTo>
                <a:lnTo>
                  <a:pt x="189" y="1197"/>
                </a:lnTo>
                <a:lnTo>
                  <a:pt x="181" y="1193"/>
                </a:lnTo>
                <a:lnTo>
                  <a:pt x="176" y="1185"/>
                </a:lnTo>
                <a:lnTo>
                  <a:pt x="170" y="1178"/>
                </a:lnTo>
                <a:lnTo>
                  <a:pt x="164" y="1168"/>
                </a:lnTo>
                <a:lnTo>
                  <a:pt x="154" y="1143"/>
                </a:lnTo>
                <a:lnTo>
                  <a:pt x="147" y="1110"/>
                </a:lnTo>
                <a:lnTo>
                  <a:pt x="139" y="1072"/>
                </a:lnTo>
                <a:lnTo>
                  <a:pt x="135" y="1026"/>
                </a:lnTo>
                <a:lnTo>
                  <a:pt x="133" y="974"/>
                </a:lnTo>
                <a:lnTo>
                  <a:pt x="131" y="914"/>
                </a:lnTo>
                <a:lnTo>
                  <a:pt x="131" y="914"/>
                </a:lnTo>
                <a:lnTo>
                  <a:pt x="133" y="853"/>
                </a:lnTo>
                <a:lnTo>
                  <a:pt x="135" y="791"/>
                </a:lnTo>
                <a:lnTo>
                  <a:pt x="139" y="731"/>
                </a:lnTo>
                <a:lnTo>
                  <a:pt x="145" y="672"/>
                </a:lnTo>
                <a:lnTo>
                  <a:pt x="152" y="616"/>
                </a:lnTo>
                <a:lnTo>
                  <a:pt x="162" y="560"/>
                </a:lnTo>
                <a:lnTo>
                  <a:pt x="174" y="506"/>
                </a:lnTo>
                <a:lnTo>
                  <a:pt x="187" y="454"/>
                </a:lnTo>
                <a:lnTo>
                  <a:pt x="201" y="404"/>
                </a:lnTo>
                <a:lnTo>
                  <a:pt x="218" y="354"/>
                </a:lnTo>
                <a:lnTo>
                  <a:pt x="235" y="306"/>
                </a:lnTo>
                <a:lnTo>
                  <a:pt x="254" y="260"/>
                </a:lnTo>
                <a:lnTo>
                  <a:pt x="276" y="216"/>
                </a:lnTo>
                <a:lnTo>
                  <a:pt x="299" y="172"/>
                </a:lnTo>
                <a:lnTo>
                  <a:pt x="324" y="131"/>
                </a:lnTo>
                <a:lnTo>
                  <a:pt x="349" y="91"/>
                </a:lnTo>
                <a:lnTo>
                  <a:pt x="349" y="91"/>
                </a:lnTo>
                <a:lnTo>
                  <a:pt x="318" y="324"/>
                </a:lnTo>
                <a:lnTo>
                  <a:pt x="295" y="518"/>
                </a:lnTo>
                <a:lnTo>
                  <a:pt x="287" y="601"/>
                </a:lnTo>
                <a:lnTo>
                  <a:pt x="281" y="674"/>
                </a:lnTo>
                <a:lnTo>
                  <a:pt x="277" y="737"/>
                </a:lnTo>
                <a:lnTo>
                  <a:pt x="276" y="791"/>
                </a:lnTo>
                <a:lnTo>
                  <a:pt x="276" y="791"/>
                </a:lnTo>
                <a:lnTo>
                  <a:pt x="277" y="847"/>
                </a:lnTo>
                <a:lnTo>
                  <a:pt x="281" y="897"/>
                </a:lnTo>
                <a:lnTo>
                  <a:pt x="285" y="941"/>
                </a:lnTo>
                <a:lnTo>
                  <a:pt x="293" y="980"/>
                </a:lnTo>
                <a:lnTo>
                  <a:pt x="303" y="1012"/>
                </a:lnTo>
                <a:lnTo>
                  <a:pt x="314" y="1039"/>
                </a:lnTo>
                <a:lnTo>
                  <a:pt x="320" y="1051"/>
                </a:lnTo>
                <a:lnTo>
                  <a:pt x="328" y="1060"/>
                </a:lnTo>
                <a:lnTo>
                  <a:pt x="335" y="1068"/>
                </a:lnTo>
                <a:lnTo>
                  <a:pt x="343" y="1076"/>
                </a:lnTo>
                <a:lnTo>
                  <a:pt x="343" y="1076"/>
                </a:lnTo>
                <a:lnTo>
                  <a:pt x="351" y="1080"/>
                </a:lnTo>
                <a:lnTo>
                  <a:pt x="360" y="1083"/>
                </a:lnTo>
                <a:lnTo>
                  <a:pt x="383" y="1091"/>
                </a:lnTo>
                <a:lnTo>
                  <a:pt x="412" y="1095"/>
                </a:lnTo>
                <a:lnTo>
                  <a:pt x="449" y="1095"/>
                </a:lnTo>
                <a:lnTo>
                  <a:pt x="449" y="1095"/>
                </a:lnTo>
                <a:lnTo>
                  <a:pt x="512" y="1093"/>
                </a:lnTo>
                <a:lnTo>
                  <a:pt x="545" y="1091"/>
                </a:lnTo>
                <a:lnTo>
                  <a:pt x="576" y="1085"/>
                </a:lnTo>
                <a:lnTo>
                  <a:pt x="576" y="1085"/>
                </a:lnTo>
                <a:lnTo>
                  <a:pt x="555" y="1062"/>
                </a:lnTo>
                <a:lnTo>
                  <a:pt x="535" y="1037"/>
                </a:lnTo>
                <a:lnTo>
                  <a:pt x="520" y="1010"/>
                </a:lnTo>
                <a:lnTo>
                  <a:pt x="506" y="981"/>
                </a:lnTo>
                <a:lnTo>
                  <a:pt x="497" y="951"/>
                </a:lnTo>
                <a:lnTo>
                  <a:pt x="489" y="918"/>
                </a:lnTo>
                <a:lnTo>
                  <a:pt x="485" y="883"/>
                </a:lnTo>
                <a:lnTo>
                  <a:pt x="483" y="847"/>
                </a:lnTo>
                <a:lnTo>
                  <a:pt x="483" y="847"/>
                </a:lnTo>
                <a:lnTo>
                  <a:pt x="483" y="783"/>
                </a:lnTo>
                <a:lnTo>
                  <a:pt x="487" y="722"/>
                </a:lnTo>
                <a:lnTo>
                  <a:pt x="491" y="660"/>
                </a:lnTo>
                <a:lnTo>
                  <a:pt x="499" y="601"/>
                </a:lnTo>
                <a:lnTo>
                  <a:pt x="508" y="543"/>
                </a:lnTo>
                <a:lnTo>
                  <a:pt x="518" y="487"/>
                </a:lnTo>
                <a:lnTo>
                  <a:pt x="531" y="431"/>
                </a:lnTo>
                <a:lnTo>
                  <a:pt x="545" y="377"/>
                </a:lnTo>
                <a:lnTo>
                  <a:pt x="562" y="325"/>
                </a:lnTo>
                <a:lnTo>
                  <a:pt x="580" y="273"/>
                </a:lnTo>
                <a:lnTo>
                  <a:pt x="601" y="225"/>
                </a:lnTo>
                <a:lnTo>
                  <a:pt x="622" y="177"/>
                </a:lnTo>
                <a:lnTo>
                  <a:pt x="647" y="131"/>
                </a:lnTo>
                <a:lnTo>
                  <a:pt x="674" y="87"/>
                </a:lnTo>
                <a:lnTo>
                  <a:pt x="701" y="43"/>
                </a:lnTo>
                <a:lnTo>
                  <a:pt x="732" y="0"/>
                </a:lnTo>
                <a:lnTo>
                  <a:pt x="732" y="0"/>
                </a:lnTo>
                <a:lnTo>
                  <a:pt x="712" y="110"/>
                </a:lnTo>
                <a:lnTo>
                  <a:pt x="695" y="216"/>
                </a:lnTo>
                <a:lnTo>
                  <a:pt x="682" y="312"/>
                </a:lnTo>
                <a:lnTo>
                  <a:pt x="670" y="404"/>
                </a:lnTo>
                <a:lnTo>
                  <a:pt x="660" y="491"/>
                </a:lnTo>
                <a:lnTo>
                  <a:pt x="655" y="570"/>
                </a:lnTo>
                <a:lnTo>
                  <a:pt x="651" y="643"/>
                </a:lnTo>
                <a:lnTo>
                  <a:pt x="649" y="710"/>
                </a:lnTo>
                <a:lnTo>
                  <a:pt x="649" y="710"/>
                </a:lnTo>
                <a:lnTo>
                  <a:pt x="651" y="779"/>
                </a:lnTo>
                <a:lnTo>
                  <a:pt x="653" y="839"/>
                </a:lnTo>
                <a:lnTo>
                  <a:pt x="656" y="891"/>
                </a:lnTo>
                <a:lnTo>
                  <a:pt x="662" y="935"/>
                </a:lnTo>
                <a:lnTo>
                  <a:pt x="670" y="972"/>
                </a:lnTo>
                <a:lnTo>
                  <a:pt x="678" y="1001"/>
                </a:lnTo>
                <a:lnTo>
                  <a:pt x="683" y="1012"/>
                </a:lnTo>
                <a:lnTo>
                  <a:pt x="689" y="1020"/>
                </a:lnTo>
                <a:lnTo>
                  <a:pt x="695" y="1028"/>
                </a:lnTo>
                <a:lnTo>
                  <a:pt x="701" y="1033"/>
                </a:lnTo>
                <a:lnTo>
                  <a:pt x="701" y="1033"/>
                </a:lnTo>
                <a:lnTo>
                  <a:pt x="714" y="1039"/>
                </a:lnTo>
                <a:lnTo>
                  <a:pt x="732" y="1045"/>
                </a:lnTo>
                <a:lnTo>
                  <a:pt x="753" y="1047"/>
                </a:lnTo>
                <a:lnTo>
                  <a:pt x="778" y="1049"/>
                </a:lnTo>
                <a:lnTo>
                  <a:pt x="778" y="1049"/>
                </a:lnTo>
                <a:lnTo>
                  <a:pt x="814" y="1047"/>
                </a:lnTo>
                <a:lnTo>
                  <a:pt x="857" y="1043"/>
                </a:lnTo>
                <a:lnTo>
                  <a:pt x="903" y="1037"/>
                </a:lnTo>
                <a:lnTo>
                  <a:pt x="955" y="1030"/>
                </a:lnTo>
                <a:lnTo>
                  <a:pt x="955" y="1030"/>
                </a:lnTo>
                <a:lnTo>
                  <a:pt x="939" y="1020"/>
                </a:lnTo>
                <a:lnTo>
                  <a:pt x="924" y="1010"/>
                </a:lnTo>
                <a:lnTo>
                  <a:pt x="910" y="999"/>
                </a:lnTo>
                <a:lnTo>
                  <a:pt x="899" y="985"/>
                </a:lnTo>
                <a:lnTo>
                  <a:pt x="887" y="972"/>
                </a:lnTo>
                <a:lnTo>
                  <a:pt x="876" y="958"/>
                </a:lnTo>
                <a:lnTo>
                  <a:pt x="866" y="943"/>
                </a:lnTo>
                <a:lnTo>
                  <a:pt x="859" y="928"/>
                </a:lnTo>
                <a:lnTo>
                  <a:pt x="851" y="910"/>
                </a:lnTo>
                <a:lnTo>
                  <a:pt x="843" y="891"/>
                </a:lnTo>
                <a:lnTo>
                  <a:pt x="837" y="874"/>
                </a:lnTo>
                <a:lnTo>
                  <a:pt x="833" y="853"/>
                </a:lnTo>
                <a:lnTo>
                  <a:pt x="828" y="812"/>
                </a:lnTo>
                <a:lnTo>
                  <a:pt x="826" y="766"/>
                </a:lnTo>
                <a:lnTo>
                  <a:pt x="826" y="766"/>
                </a:lnTo>
                <a:lnTo>
                  <a:pt x="826" y="739"/>
                </a:lnTo>
                <a:lnTo>
                  <a:pt x="828" y="714"/>
                </a:lnTo>
                <a:lnTo>
                  <a:pt x="833" y="689"/>
                </a:lnTo>
                <a:lnTo>
                  <a:pt x="839" y="666"/>
                </a:lnTo>
                <a:lnTo>
                  <a:pt x="845" y="643"/>
                </a:lnTo>
                <a:lnTo>
                  <a:pt x="855" y="620"/>
                </a:lnTo>
                <a:lnTo>
                  <a:pt x="864" y="599"/>
                </a:lnTo>
                <a:lnTo>
                  <a:pt x="878" y="577"/>
                </a:lnTo>
                <a:lnTo>
                  <a:pt x="878" y="577"/>
                </a:lnTo>
                <a:lnTo>
                  <a:pt x="893" y="554"/>
                </a:lnTo>
                <a:lnTo>
                  <a:pt x="910" y="533"/>
                </a:lnTo>
                <a:lnTo>
                  <a:pt x="928" y="516"/>
                </a:lnTo>
                <a:lnTo>
                  <a:pt x="947" y="502"/>
                </a:lnTo>
                <a:lnTo>
                  <a:pt x="968" y="493"/>
                </a:lnTo>
                <a:lnTo>
                  <a:pt x="989" y="485"/>
                </a:lnTo>
                <a:lnTo>
                  <a:pt x="1012" y="479"/>
                </a:lnTo>
                <a:lnTo>
                  <a:pt x="1037" y="477"/>
                </a:lnTo>
                <a:lnTo>
                  <a:pt x="1037" y="477"/>
                </a:lnTo>
                <a:lnTo>
                  <a:pt x="1061" y="479"/>
                </a:lnTo>
                <a:lnTo>
                  <a:pt x="1084" y="483"/>
                </a:lnTo>
                <a:lnTo>
                  <a:pt x="1105" y="491"/>
                </a:lnTo>
                <a:lnTo>
                  <a:pt x="1126" y="502"/>
                </a:lnTo>
                <a:lnTo>
                  <a:pt x="1145" y="516"/>
                </a:lnTo>
                <a:lnTo>
                  <a:pt x="1164" y="533"/>
                </a:lnTo>
                <a:lnTo>
                  <a:pt x="1180" y="552"/>
                </a:lnTo>
                <a:lnTo>
                  <a:pt x="1197" y="576"/>
                </a:lnTo>
                <a:lnTo>
                  <a:pt x="1197" y="576"/>
                </a:lnTo>
                <a:lnTo>
                  <a:pt x="1209" y="597"/>
                </a:lnTo>
                <a:lnTo>
                  <a:pt x="1220" y="620"/>
                </a:lnTo>
                <a:lnTo>
                  <a:pt x="1230" y="643"/>
                </a:lnTo>
                <a:lnTo>
                  <a:pt x="1236" y="666"/>
                </a:lnTo>
                <a:lnTo>
                  <a:pt x="1241" y="689"/>
                </a:lnTo>
                <a:lnTo>
                  <a:pt x="1247" y="714"/>
                </a:lnTo>
                <a:lnTo>
                  <a:pt x="1249" y="739"/>
                </a:lnTo>
                <a:lnTo>
                  <a:pt x="1249" y="766"/>
                </a:lnTo>
                <a:lnTo>
                  <a:pt x="1249" y="766"/>
                </a:lnTo>
                <a:lnTo>
                  <a:pt x="1247" y="812"/>
                </a:lnTo>
                <a:lnTo>
                  <a:pt x="1241" y="853"/>
                </a:lnTo>
                <a:lnTo>
                  <a:pt x="1237" y="874"/>
                </a:lnTo>
                <a:lnTo>
                  <a:pt x="1232" y="891"/>
                </a:lnTo>
                <a:lnTo>
                  <a:pt x="1224" y="910"/>
                </a:lnTo>
                <a:lnTo>
                  <a:pt x="1218" y="928"/>
                </a:lnTo>
                <a:lnTo>
                  <a:pt x="1209" y="943"/>
                </a:lnTo>
                <a:lnTo>
                  <a:pt x="1199" y="958"/>
                </a:lnTo>
                <a:lnTo>
                  <a:pt x="1189" y="972"/>
                </a:lnTo>
                <a:lnTo>
                  <a:pt x="1178" y="985"/>
                </a:lnTo>
                <a:lnTo>
                  <a:pt x="1164" y="999"/>
                </a:lnTo>
                <a:lnTo>
                  <a:pt x="1151" y="1010"/>
                </a:lnTo>
                <a:lnTo>
                  <a:pt x="1136" y="1020"/>
                </a:lnTo>
                <a:lnTo>
                  <a:pt x="1120" y="1030"/>
                </a:lnTo>
                <a:lnTo>
                  <a:pt x="1120" y="1030"/>
                </a:lnTo>
                <a:lnTo>
                  <a:pt x="1172" y="1037"/>
                </a:lnTo>
                <a:lnTo>
                  <a:pt x="1220" y="1043"/>
                </a:lnTo>
                <a:lnTo>
                  <a:pt x="1261" y="1047"/>
                </a:lnTo>
                <a:lnTo>
                  <a:pt x="1297" y="1049"/>
                </a:lnTo>
                <a:lnTo>
                  <a:pt x="1297" y="1049"/>
                </a:lnTo>
                <a:lnTo>
                  <a:pt x="1322" y="1047"/>
                </a:lnTo>
                <a:lnTo>
                  <a:pt x="1345" y="1045"/>
                </a:lnTo>
                <a:lnTo>
                  <a:pt x="1363" y="1039"/>
                </a:lnTo>
                <a:lnTo>
                  <a:pt x="1376" y="1033"/>
                </a:lnTo>
                <a:lnTo>
                  <a:pt x="1376" y="1033"/>
                </a:lnTo>
                <a:lnTo>
                  <a:pt x="1382" y="1028"/>
                </a:lnTo>
                <a:lnTo>
                  <a:pt x="1388" y="1020"/>
                </a:lnTo>
                <a:lnTo>
                  <a:pt x="1393" y="1012"/>
                </a:lnTo>
                <a:lnTo>
                  <a:pt x="1399" y="1001"/>
                </a:lnTo>
                <a:lnTo>
                  <a:pt x="1407" y="972"/>
                </a:lnTo>
                <a:lnTo>
                  <a:pt x="1414" y="935"/>
                </a:lnTo>
                <a:lnTo>
                  <a:pt x="1420" y="891"/>
                </a:lnTo>
                <a:lnTo>
                  <a:pt x="1424" y="839"/>
                </a:lnTo>
                <a:lnTo>
                  <a:pt x="1426" y="779"/>
                </a:lnTo>
                <a:lnTo>
                  <a:pt x="1428" y="710"/>
                </a:lnTo>
                <a:lnTo>
                  <a:pt x="1428" y="710"/>
                </a:lnTo>
                <a:lnTo>
                  <a:pt x="1426" y="645"/>
                </a:lnTo>
                <a:lnTo>
                  <a:pt x="1422" y="572"/>
                </a:lnTo>
                <a:lnTo>
                  <a:pt x="1416" y="491"/>
                </a:lnTo>
                <a:lnTo>
                  <a:pt x="1407" y="406"/>
                </a:lnTo>
                <a:lnTo>
                  <a:pt x="1395" y="314"/>
                </a:lnTo>
                <a:lnTo>
                  <a:pt x="1380" y="216"/>
                </a:lnTo>
                <a:lnTo>
                  <a:pt x="1364" y="112"/>
                </a:lnTo>
                <a:lnTo>
                  <a:pt x="1343" y="0"/>
                </a:lnTo>
                <a:lnTo>
                  <a:pt x="1343" y="0"/>
                </a:lnTo>
                <a:lnTo>
                  <a:pt x="1374" y="43"/>
                </a:lnTo>
                <a:lnTo>
                  <a:pt x="1403" y="87"/>
                </a:lnTo>
                <a:lnTo>
                  <a:pt x="1428" y="131"/>
                </a:lnTo>
                <a:lnTo>
                  <a:pt x="1453" y="177"/>
                </a:lnTo>
                <a:lnTo>
                  <a:pt x="1474" y="225"/>
                </a:lnTo>
                <a:lnTo>
                  <a:pt x="1495" y="273"/>
                </a:lnTo>
                <a:lnTo>
                  <a:pt x="1513" y="325"/>
                </a:lnTo>
                <a:lnTo>
                  <a:pt x="1530" y="377"/>
                </a:lnTo>
                <a:lnTo>
                  <a:pt x="1543" y="431"/>
                </a:lnTo>
                <a:lnTo>
                  <a:pt x="1557" y="487"/>
                </a:lnTo>
                <a:lnTo>
                  <a:pt x="1568" y="543"/>
                </a:lnTo>
                <a:lnTo>
                  <a:pt x="1576" y="601"/>
                </a:lnTo>
                <a:lnTo>
                  <a:pt x="1584" y="660"/>
                </a:lnTo>
                <a:lnTo>
                  <a:pt x="1588" y="722"/>
                </a:lnTo>
                <a:lnTo>
                  <a:pt x="1591" y="783"/>
                </a:lnTo>
                <a:lnTo>
                  <a:pt x="1591" y="847"/>
                </a:lnTo>
                <a:lnTo>
                  <a:pt x="1591" y="847"/>
                </a:lnTo>
                <a:lnTo>
                  <a:pt x="1590" y="883"/>
                </a:lnTo>
                <a:lnTo>
                  <a:pt x="1586" y="918"/>
                </a:lnTo>
                <a:lnTo>
                  <a:pt x="1578" y="951"/>
                </a:lnTo>
                <a:lnTo>
                  <a:pt x="1568" y="981"/>
                </a:lnTo>
                <a:lnTo>
                  <a:pt x="1555" y="1010"/>
                </a:lnTo>
                <a:lnTo>
                  <a:pt x="1540" y="1037"/>
                </a:lnTo>
                <a:lnTo>
                  <a:pt x="1520" y="1062"/>
                </a:lnTo>
                <a:lnTo>
                  <a:pt x="1499" y="1085"/>
                </a:lnTo>
                <a:lnTo>
                  <a:pt x="1499" y="1085"/>
                </a:lnTo>
                <a:lnTo>
                  <a:pt x="1532" y="1091"/>
                </a:lnTo>
                <a:lnTo>
                  <a:pt x="1563" y="1093"/>
                </a:lnTo>
                <a:lnTo>
                  <a:pt x="1626" y="1095"/>
                </a:lnTo>
                <a:lnTo>
                  <a:pt x="1626" y="1095"/>
                </a:lnTo>
                <a:lnTo>
                  <a:pt x="1663" y="1095"/>
                </a:lnTo>
                <a:lnTo>
                  <a:pt x="1693" y="1091"/>
                </a:lnTo>
                <a:lnTo>
                  <a:pt x="1717" y="1083"/>
                </a:lnTo>
                <a:lnTo>
                  <a:pt x="1724" y="1080"/>
                </a:lnTo>
                <a:lnTo>
                  <a:pt x="1732" y="1076"/>
                </a:lnTo>
                <a:lnTo>
                  <a:pt x="1732" y="1076"/>
                </a:lnTo>
                <a:lnTo>
                  <a:pt x="1740" y="1068"/>
                </a:lnTo>
                <a:lnTo>
                  <a:pt x="1747" y="1060"/>
                </a:lnTo>
                <a:lnTo>
                  <a:pt x="1755" y="1051"/>
                </a:lnTo>
                <a:lnTo>
                  <a:pt x="1761" y="1039"/>
                </a:lnTo>
                <a:lnTo>
                  <a:pt x="1772" y="1012"/>
                </a:lnTo>
                <a:lnTo>
                  <a:pt x="1782" y="980"/>
                </a:lnTo>
                <a:lnTo>
                  <a:pt x="1790" y="941"/>
                </a:lnTo>
                <a:lnTo>
                  <a:pt x="1793" y="897"/>
                </a:lnTo>
                <a:lnTo>
                  <a:pt x="1797" y="847"/>
                </a:lnTo>
                <a:lnTo>
                  <a:pt x="1799" y="791"/>
                </a:lnTo>
                <a:lnTo>
                  <a:pt x="1799" y="791"/>
                </a:lnTo>
                <a:lnTo>
                  <a:pt x="1797" y="737"/>
                </a:lnTo>
                <a:lnTo>
                  <a:pt x="1793" y="676"/>
                </a:lnTo>
                <a:lnTo>
                  <a:pt x="1788" y="602"/>
                </a:lnTo>
                <a:lnTo>
                  <a:pt x="1780" y="520"/>
                </a:lnTo>
                <a:lnTo>
                  <a:pt x="1759" y="325"/>
                </a:lnTo>
                <a:lnTo>
                  <a:pt x="1726" y="91"/>
                </a:lnTo>
                <a:lnTo>
                  <a:pt x="1726" y="91"/>
                </a:lnTo>
                <a:lnTo>
                  <a:pt x="1753" y="131"/>
                </a:lnTo>
                <a:lnTo>
                  <a:pt x="1778" y="173"/>
                </a:lnTo>
                <a:lnTo>
                  <a:pt x="1801" y="216"/>
                </a:lnTo>
                <a:lnTo>
                  <a:pt x="1822" y="262"/>
                </a:lnTo>
                <a:lnTo>
                  <a:pt x="1842" y="308"/>
                </a:lnTo>
                <a:lnTo>
                  <a:pt x="1859" y="354"/>
                </a:lnTo>
                <a:lnTo>
                  <a:pt x="1876" y="404"/>
                </a:lnTo>
                <a:lnTo>
                  <a:pt x="1890" y="454"/>
                </a:lnTo>
                <a:lnTo>
                  <a:pt x="1903" y="508"/>
                </a:lnTo>
                <a:lnTo>
                  <a:pt x="1915" y="562"/>
                </a:lnTo>
                <a:lnTo>
                  <a:pt x="1922" y="616"/>
                </a:lnTo>
                <a:lnTo>
                  <a:pt x="1930" y="674"/>
                </a:lnTo>
                <a:lnTo>
                  <a:pt x="1938" y="731"/>
                </a:lnTo>
                <a:lnTo>
                  <a:pt x="1942" y="791"/>
                </a:lnTo>
                <a:lnTo>
                  <a:pt x="1944" y="853"/>
                </a:lnTo>
                <a:lnTo>
                  <a:pt x="1945" y="914"/>
                </a:lnTo>
                <a:lnTo>
                  <a:pt x="1945" y="914"/>
                </a:lnTo>
                <a:lnTo>
                  <a:pt x="1944" y="974"/>
                </a:lnTo>
                <a:lnTo>
                  <a:pt x="1942" y="1026"/>
                </a:lnTo>
                <a:lnTo>
                  <a:pt x="1936" y="1072"/>
                </a:lnTo>
                <a:lnTo>
                  <a:pt x="1930" y="1110"/>
                </a:lnTo>
                <a:lnTo>
                  <a:pt x="1922" y="1143"/>
                </a:lnTo>
                <a:lnTo>
                  <a:pt x="1913" y="1168"/>
                </a:lnTo>
                <a:lnTo>
                  <a:pt x="1907" y="1178"/>
                </a:lnTo>
                <a:lnTo>
                  <a:pt x="1901" y="1185"/>
                </a:lnTo>
                <a:lnTo>
                  <a:pt x="1894" y="1193"/>
                </a:lnTo>
                <a:lnTo>
                  <a:pt x="1886" y="1197"/>
                </a:lnTo>
                <a:lnTo>
                  <a:pt x="1886" y="1197"/>
                </a:lnTo>
                <a:lnTo>
                  <a:pt x="1880" y="1201"/>
                </a:lnTo>
                <a:lnTo>
                  <a:pt x="1870" y="1203"/>
                </a:lnTo>
                <a:lnTo>
                  <a:pt x="1845" y="1209"/>
                </a:lnTo>
                <a:lnTo>
                  <a:pt x="1809" y="1210"/>
                </a:lnTo>
                <a:lnTo>
                  <a:pt x="1763" y="1210"/>
                </a:lnTo>
                <a:lnTo>
                  <a:pt x="1763" y="1210"/>
                </a:lnTo>
                <a:lnTo>
                  <a:pt x="1674" y="1209"/>
                </a:lnTo>
                <a:lnTo>
                  <a:pt x="1568" y="1205"/>
                </a:lnTo>
                <a:lnTo>
                  <a:pt x="1441" y="1195"/>
                </a:lnTo>
                <a:lnTo>
                  <a:pt x="1297" y="1184"/>
                </a:lnTo>
                <a:lnTo>
                  <a:pt x="1305" y="1199"/>
                </a:lnTo>
                <a:lnTo>
                  <a:pt x="1305" y="1199"/>
                </a:lnTo>
                <a:lnTo>
                  <a:pt x="1470" y="1243"/>
                </a:lnTo>
                <a:lnTo>
                  <a:pt x="1616" y="1282"/>
                </a:lnTo>
                <a:lnTo>
                  <a:pt x="1740" y="1318"/>
                </a:lnTo>
                <a:lnTo>
                  <a:pt x="1844" y="1349"/>
                </a:lnTo>
                <a:lnTo>
                  <a:pt x="1928" y="1378"/>
                </a:lnTo>
                <a:lnTo>
                  <a:pt x="1990" y="1401"/>
                </a:lnTo>
                <a:lnTo>
                  <a:pt x="2013" y="1411"/>
                </a:lnTo>
                <a:lnTo>
                  <a:pt x="2032" y="1420"/>
                </a:lnTo>
                <a:lnTo>
                  <a:pt x="2046" y="1428"/>
                </a:lnTo>
                <a:lnTo>
                  <a:pt x="2053" y="1436"/>
                </a:lnTo>
                <a:lnTo>
                  <a:pt x="2053" y="1436"/>
                </a:lnTo>
                <a:lnTo>
                  <a:pt x="2061" y="1451"/>
                </a:lnTo>
                <a:lnTo>
                  <a:pt x="2069" y="1472"/>
                </a:lnTo>
                <a:lnTo>
                  <a:pt x="2072" y="1495"/>
                </a:lnTo>
                <a:lnTo>
                  <a:pt x="2074" y="1522"/>
                </a:lnTo>
                <a:lnTo>
                  <a:pt x="2074" y="152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Isosceles Triangle 641"/>
          <p:cNvSpPr/>
          <p:nvPr/>
        </p:nvSpPr>
        <p:spPr>
          <a:xfrm rot="5400000">
            <a:off x="7693613" y="4001428"/>
            <a:ext cx="5563458" cy="133970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TextBox 1665"/>
          <p:cNvSpPr txBox="1"/>
          <p:nvPr/>
        </p:nvSpPr>
        <p:spPr>
          <a:xfrm>
            <a:off x="259803" y="129237"/>
            <a:ext cx="70716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smtClean="0">
                <a:latin typeface="Tw Cen MT" panose="020B0602020104020603" pitchFamily="34" charset="0"/>
              </a:rPr>
              <a:t>THE CYBER LANDSCAPE</a:t>
            </a:r>
            <a:endParaRPr lang="en-US" sz="4000" dirty="0">
              <a:latin typeface="Tw Cen MT" panose="020B0602020104020603" pitchFamily="34" charset="0"/>
            </a:endParaRPr>
          </a:p>
        </p:txBody>
      </p:sp>
      <p:pic>
        <p:nvPicPr>
          <p:cNvPr id="658" name="Picture 65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 b="54496"/>
          <a:stretch/>
        </p:blipFill>
        <p:spPr>
          <a:xfrm flipV="1">
            <a:off x="8662631" y="5463354"/>
            <a:ext cx="1957045" cy="1899972"/>
          </a:xfrm>
          <a:prstGeom prst="rect">
            <a:avLst/>
          </a:prstGeom>
        </p:spPr>
      </p:pic>
      <p:pic>
        <p:nvPicPr>
          <p:cNvPr id="659" name="Picture 65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336"/>
          <a:stretch/>
        </p:blipFill>
        <p:spPr>
          <a:xfrm flipV="1">
            <a:off x="7603511" y="1598868"/>
            <a:ext cx="2822919" cy="3994140"/>
          </a:xfrm>
          <a:prstGeom prst="rect">
            <a:avLst/>
          </a:prstGeom>
        </p:spPr>
      </p:pic>
      <p:pic>
        <p:nvPicPr>
          <p:cNvPr id="514" name="Picture 51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7" t="32348" b="38806"/>
          <a:stretch/>
        </p:blipFill>
        <p:spPr>
          <a:xfrm>
            <a:off x="3776567" y="1708004"/>
            <a:ext cx="10297857" cy="2350974"/>
          </a:xfrm>
          <a:prstGeom prst="rect">
            <a:avLst/>
          </a:prstGeom>
          <a:effectLst/>
        </p:spPr>
      </p:pic>
      <p:grpSp>
        <p:nvGrpSpPr>
          <p:cNvPr id="2" name="Group 1"/>
          <p:cNvGrpSpPr/>
          <p:nvPr/>
        </p:nvGrpSpPr>
        <p:grpSpPr>
          <a:xfrm>
            <a:off x="5168782" y="1993691"/>
            <a:ext cx="1371497" cy="1335386"/>
            <a:chOff x="5168782" y="1993691"/>
            <a:chExt cx="1371497" cy="1335386"/>
          </a:xfrm>
        </p:grpSpPr>
        <p:pic>
          <p:nvPicPr>
            <p:cNvPr id="546" name="Picture 15" descr="P:\coi\USCC\J0\CAG\Graphics\Assets\Icons\Apple-Products\iMac24ON(96)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782" y="1993691"/>
              <a:ext cx="1371497" cy="133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5" b="9882"/>
            <a:stretch/>
          </p:blipFill>
          <p:spPr>
            <a:xfrm>
              <a:off x="5265945" y="2070613"/>
              <a:ext cx="1177995" cy="752363"/>
            </a:xfrm>
            <a:prstGeom prst="roundRect">
              <a:avLst>
                <a:gd name="adj" fmla="val 8144"/>
              </a:avLst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167766" y="3349728"/>
            <a:ext cx="1371497" cy="1335386"/>
            <a:chOff x="5852284" y="2723491"/>
            <a:chExt cx="1371497" cy="1335386"/>
          </a:xfrm>
        </p:grpSpPr>
        <p:pic>
          <p:nvPicPr>
            <p:cNvPr id="554" name="Picture 15" descr="P:\coi\USCC\J0\CAG\Graphics\Assets\Icons\Apple-Products\iMac24ON(96)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284" y="2723491"/>
              <a:ext cx="1371497" cy="133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1" name="Picture 5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548" y="2807337"/>
              <a:ext cx="1177995" cy="740885"/>
            </a:xfrm>
            <a:prstGeom prst="roundRect">
              <a:avLst>
                <a:gd name="adj" fmla="val 8144"/>
              </a:avLst>
            </a:prstGeom>
          </p:spPr>
        </p:pic>
      </p:grpSp>
      <p:sp>
        <p:nvSpPr>
          <p:cNvPr id="1391" name="TextBox 1390"/>
          <p:cNvSpPr txBox="1"/>
          <p:nvPr/>
        </p:nvSpPr>
        <p:spPr>
          <a:xfrm>
            <a:off x="4666037" y="1650577"/>
            <a:ext cx="2325028" cy="238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CROSS DOMAIN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96" y="5845436"/>
            <a:ext cx="1523592" cy="1523592"/>
          </a:xfrm>
          <a:prstGeom prst="rect">
            <a:avLst/>
          </a:prstGeom>
        </p:spPr>
      </p:pic>
      <p:grpSp>
        <p:nvGrpSpPr>
          <p:cNvPr id="562" name="Group 1204"/>
          <p:cNvGrpSpPr/>
          <p:nvPr/>
        </p:nvGrpSpPr>
        <p:grpSpPr>
          <a:xfrm rot="5400000" flipH="1">
            <a:off x="6202515" y="2829334"/>
            <a:ext cx="540288" cy="582487"/>
            <a:chOff x="8048094" y="3505200"/>
            <a:chExt cx="257706" cy="319635"/>
          </a:xfrm>
          <a:solidFill>
            <a:srgbClr val="008A3E"/>
          </a:solidFill>
        </p:grpSpPr>
        <p:sp>
          <p:nvSpPr>
            <p:cNvPr id="563" name="Freeform 752"/>
            <p:cNvSpPr>
              <a:spLocks noChangeAspect="1"/>
            </p:cNvSpPr>
            <p:nvPr/>
          </p:nvSpPr>
          <p:spPr bwMode="auto">
            <a:xfrm>
              <a:off x="8048094" y="3505200"/>
              <a:ext cx="127845" cy="194754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0" y="163"/>
                </a:cxn>
                <a:cxn ang="0">
                  <a:pos x="215" y="326"/>
                </a:cxn>
                <a:cxn ang="0">
                  <a:pos x="215" y="0"/>
                </a:cxn>
              </a:cxnLst>
              <a:rect l="0" t="0" r="r" b="b"/>
              <a:pathLst>
                <a:path w="215" h="326">
                  <a:moveTo>
                    <a:pt x="215" y="0"/>
                  </a:moveTo>
                  <a:lnTo>
                    <a:pt x="0" y="163"/>
                  </a:lnTo>
                  <a:lnTo>
                    <a:pt x="215" y="326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753"/>
            <p:cNvSpPr>
              <a:spLocks/>
            </p:cNvSpPr>
            <p:nvPr/>
          </p:nvSpPr>
          <p:spPr bwMode="auto">
            <a:xfrm>
              <a:off x="8174037" y="3564485"/>
              <a:ext cx="131763" cy="2603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3" y="87"/>
                </a:cxn>
                <a:cxn ang="0">
                  <a:pos x="47" y="94"/>
                </a:cxn>
                <a:cxn ang="0">
                  <a:pos x="68" y="105"/>
                </a:cxn>
                <a:cxn ang="0">
                  <a:pos x="85" y="120"/>
                </a:cxn>
                <a:cxn ang="0">
                  <a:pos x="100" y="139"/>
                </a:cxn>
                <a:cxn ang="0">
                  <a:pos x="111" y="159"/>
                </a:cxn>
                <a:cxn ang="0">
                  <a:pos x="119" y="182"/>
                </a:cxn>
                <a:cxn ang="0">
                  <a:pos x="121" y="207"/>
                </a:cxn>
                <a:cxn ang="0">
                  <a:pos x="121" y="218"/>
                </a:cxn>
                <a:cxn ang="0">
                  <a:pos x="116" y="240"/>
                </a:cxn>
                <a:cxn ang="0">
                  <a:pos x="109" y="262"/>
                </a:cxn>
                <a:cxn ang="0">
                  <a:pos x="96" y="280"/>
                </a:cxn>
                <a:cxn ang="0">
                  <a:pos x="81" y="296"/>
                </a:cxn>
                <a:cxn ang="0">
                  <a:pos x="64" y="310"/>
                </a:cxn>
                <a:cxn ang="0">
                  <a:pos x="44" y="320"/>
                </a:cxn>
                <a:cxn ang="0">
                  <a:pos x="23" y="327"/>
                </a:cxn>
                <a:cxn ang="0">
                  <a:pos x="12" y="329"/>
                </a:cxn>
                <a:cxn ang="0">
                  <a:pos x="43" y="324"/>
                </a:cxn>
                <a:cxn ang="0">
                  <a:pos x="72" y="312"/>
                </a:cxn>
                <a:cxn ang="0">
                  <a:pos x="98" y="296"/>
                </a:cxn>
                <a:cxn ang="0">
                  <a:pos x="120" y="276"/>
                </a:cxn>
                <a:cxn ang="0">
                  <a:pos x="139" y="253"/>
                </a:cxn>
                <a:cxn ang="0">
                  <a:pos x="152" y="226"/>
                </a:cxn>
                <a:cxn ang="0">
                  <a:pos x="161" y="196"/>
                </a:cxn>
                <a:cxn ang="0">
                  <a:pos x="165" y="164"/>
                </a:cxn>
                <a:cxn ang="0">
                  <a:pos x="163" y="148"/>
                </a:cxn>
                <a:cxn ang="0">
                  <a:pos x="157" y="115"/>
                </a:cxn>
                <a:cxn ang="0">
                  <a:pos x="143" y="86"/>
                </a:cxn>
                <a:cxn ang="0">
                  <a:pos x="126" y="59"/>
                </a:cxn>
                <a:cxn ang="0">
                  <a:pos x="104" y="37"/>
                </a:cxn>
                <a:cxn ang="0">
                  <a:pos x="78" y="20"/>
                </a:cxn>
                <a:cxn ang="0">
                  <a:pos x="48" y="7"/>
                </a:cxn>
                <a:cxn ang="0">
                  <a:pos x="16" y="0"/>
                </a:cxn>
                <a:cxn ang="0">
                  <a:pos x="0" y="84"/>
                </a:cxn>
              </a:cxnLst>
              <a:rect l="0" t="0" r="r" b="b"/>
              <a:pathLst>
                <a:path w="165" h="329">
                  <a:moveTo>
                    <a:pt x="0" y="84"/>
                  </a:moveTo>
                  <a:lnTo>
                    <a:pt x="0" y="84"/>
                  </a:lnTo>
                  <a:lnTo>
                    <a:pt x="12" y="86"/>
                  </a:lnTo>
                  <a:lnTo>
                    <a:pt x="23" y="87"/>
                  </a:lnTo>
                  <a:lnTo>
                    <a:pt x="36" y="90"/>
                  </a:lnTo>
                  <a:lnTo>
                    <a:pt x="47" y="94"/>
                  </a:lnTo>
                  <a:lnTo>
                    <a:pt x="58" y="99"/>
                  </a:lnTo>
                  <a:lnTo>
                    <a:pt x="68" y="105"/>
                  </a:lnTo>
                  <a:lnTo>
                    <a:pt x="77" y="113"/>
                  </a:lnTo>
                  <a:lnTo>
                    <a:pt x="85" y="120"/>
                  </a:lnTo>
                  <a:lnTo>
                    <a:pt x="94" y="129"/>
                  </a:lnTo>
                  <a:lnTo>
                    <a:pt x="100" y="139"/>
                  </a:lnTo>
                  <a:lnTo>
                    <a:pt x="106" y="149"/>
                  </a:lnTo>
                  <a:lnTo>
                    <a:pt x="111" y="159"/>
                  </a:lnTo>
                  <a:lnTo>
                    <a:pt x="116" y="171"/>
                  </a:lnTo>
                  <a:lnTo>
                    <a:pt x="119" y="182"/>
                  </a:lnTo>
                  <a:lnTo>
                    <a:pt x="121" y="195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18"/>
                  </a:lnTo>
                  <a:lnTo>
                    <a:pt x="119" y="231"/>
                  </a:lnTo>
                  <a:lnTo>
                    <a:pt x="116" y="240"/>
                  </a:lnTo>
                  <a:lnTo>
                    <a:pt x="112" y="252"/>
                  </a:lnTo>
                  <a:lnTo>
                    <a:pt x="109" y="262"/>
                  </a:lnTo>
                  <a:lnTo>
                    <a:pt x="103" y="271"/>
                  </a:lnTo>
                  <a:lnTo>
                    <a:pt x="96" y="280"/>
                  </a:lnTo>
                  <a:lnTo>
                    <a:pt x="90" y="289"/>
                  </a:lnTo>
                  <a:lnTo>
                    <a:pt x="81" y="296"/>
                  </a:lnTo>
                  <a:lnTo>
                    <a:pt x="73" y="304"/>
                  </a:lnTo>
                  <a:lnTo>
                    <a:pt x="64" y="310"/>
                  </a:lnTo>
                  <a:lnTo>
                    <a:pt x="54" y="316"/>
                  </a:lnTo>
                  <a:lnTo>
                    <a:pt x="44" y="320"/>
                  </a:lnTo>
                  <a:lnTo>
                    <a:pt x="34" y="324"/>
                  </a:lnTo>
                  <a:lnTo>
                    <a:pt x="23" y="327"/>
                  </a:lnTo>
                  <a:lnTo>
                    <a:pt x="12" y="329"/>
                  </a:lnTo>
                  <a:lnTo>
                    <a:pt x="12" y="329"/>
                  </a:lnTo>
                  <a:lnTo>
                    <a:pt x="27" y="326"/>
                  </a:lnTo>
                  <a:lnTo>
                    <a:pt x="43" y="324"/>
                  </a:lnTo>
                  <a:lnTo>
                    <a:pt x="57" y="319"/>
                  </a:lnTo>
                  <a:lnTo>
                    <a:pt x="72" y="312"/>
                  </a:lnTo>
                  <a:lnTo>
                    <a:pt x="85" y="305"/>
                  </a:lnTo>
                  <a:lnTo>
                    <a:pt x="98" y="296"/>
                  </a:lnTo>
                  <a:lnTo>
                    <a:pt x="109" y="286"/>
                  </a:lnTo>
                  <a:lnTo>
                    <a:pt x="120" y="276"/>
                  </a:lnTo>
                  <a:lnTo>
                    <a:pt x="130" y="265"/>
                  </a:lnTo>
                  <a:lnTo>
                    <a:pt x="139" y="253"/>
                  </a:lnTo>
                  <a:lnTo>
                    <a:pt x="146" y="239"/>
                  </a:lnTo>
                  <a:lnTo>
                    <a:pt x="152" y="226"/>
                  </a:lnTo>
                  <a:lnTo>
                    <a:pt x="157" y="211"/>
                  </a:lnTo>
                  <a:lnTo>
                    <a:pt x="161" y="196"/>
                  </a:lnTo>
                  <a:lnTo>
                    <a:pt x="163" y="180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3" y="148"/>
                  </a:lnTo>
                  <a:lnTo>
                    <a:pt x="161" y="131"/>
                  </a:lnTo>
                  <a:lnTo>
                    <a:pt x="157" y="115"/>
                  </a:lnTo>
                  <a:lnTo>
                    <a:pt x="151" y="100"/>
                  </a:lnTo>
                  <a:lnTo>
                    <a:pt x="143" y="86"/>
                  </a:lnTo>
                  <a:lnTo>
                    <a:pt x="136" y="72"/>
                  </a:lnTo>
                  <a:lnTo>
                    <a:pt x="126" y="59"/>
                  </a:lnTo>
                  <a:lnTo>
                    <a:pt x="116" y="47"/>
                  </a:lnTo>
                  <a:lnTo>
                    <a:pt x="104" y="37"/>
                  </a:lnTo>
                  <a:lnTo>
                    <a:pt x="91" y="27"/>
                  </a:lnTo>
                  <a:lnTo>
                    <a:pt x="78" y="20"/>
                  </a:lnTo>
                  <a:lnTo>
                    <a:pt x="63" y="12"/>
                  </a:lnTo>
                  <a:lnTo>
                    <a:pt x="48" y="7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5" name="Group 1204"/>
          <p:cNvGrpSpPr/>
          <p:nvPr/>
        </p:nvGrpSpPr>
        <p:grpSpPr>
          <a:xfrm rot="5400000" flipH="1">
            <a:off x="6166963" y="4213795"/>
            <a:ext cx="540288" cy="582487"/>
            <a:chOff x="8048094" y="3505200"/>
            <a:chExt cx="257706" cy="319635"/>
          </a:xfrm>
          <a:solidFill>
            <a:srgbClr val="C00000"/>
          </a:solidFill>
        </p:grpSpPr>
        <p:sp>
          <p:nvSpPr>
            <p:cNvPr id="566" name="Freeform 752"/>
            <p:cNvSpPr>
              <a:spLocks noChangeAspect="1"/>
            </p:cNvSpPr>
            <p:nvPr/>
          </p:nvSpPr>
          <p:spPr bwMode="auto">
            <a:xfrm>
              <a:off x="8048094" y="3505200"/>
              <a:ext cx="127845" cy="194754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0" y="163"/>
                </a:cxn>
                <a:cxn ang="0">
                  <a:pos x="215" y="326"/>
                </a:cxn>
                <a:cxn ang="0">
                  <a:pos x="215" y="0"/>
                </a:cxn>
              </a:cxnLst>
              <a:rect l="0" t="0" r="r" b="b"/>
              <a:pathLst>
                <a:path w="215" h="326">
                  <a:moveTo>
                    <a:pt x="215" y="0"/>
                  </a:moveTo>
                  <a:lnTo>
                    <a:pt x="0" y="163"/>
                  </a:lnTo>
                  <a:lnTo>
                    <a:pt x="215" y="326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753"/>
            <p:cNvSpPr>
              <a:spLocks/>
            </p:cNvSpPr>
            <p:nvPr/>
          </p:nvSpPr>
          <p:spPr bwMode="auto">
            <a:xfrm>
              <a:off x="8174037" y="3564485"/>
              <a:ext cx="131763" cy="2603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3" y="87"/>
                </a:cxn>
                <a:cxn ang="0">
                  <a:pos x="47" y="94"/>
                </a:cxn>
                <a:cxn ang="0">
                  <a:pos x="68" y="105"/>
                </a:cxn>
                <a:cxn ang="0">
                  <a:pos x="85" y="120"/>
                </a:cxn>
                <a:cxn ang="0">
                  <a:pos x="100" y="139"/>
                </a:cxn>
                <a:cxn ang="0">
                  <a:pos x="111" y="159"/>
                </a:cxn>
                <a:cxn ang="0">
                  <a:pos x="119" y="182"/>
                </a:cxn>
                <a:cxn ang="0">
                  <a:pos x="121" y="207"/>
                </a:cxn>
                <a:cxn ang="0">
                  <a:pos x="121" y="218"/>
                </a:cxn>
                <a:cxn ang="0">
                  <a:pos x="116" y="240"/>
                </a:cxn>
                <a:cxn ang="0">
                  <a:pos x="109" y="262"/>
                </a:cxn>
                <a:cxn ang="0">
                  <a:pos x="96" y="280"/>
                </a:cxn>
                <a:cxn ang="0">
                  <a:pos x="81" y="296"/>
                </a:cxn>
                <a:cxn ang="0">
                  <a:pos x="64" y="310"/>
                </a:cxn>
                <a:cxn ang="0">
                  <a:pos x="44" y="320"/>
                </a:cxn>
                <a:cxn ang="0">
                  <a:pos x="23" y="327"/>
                </a:cxn>
                <a:cxn ang="0">
                  <a:pos x="12" y="329"/>
                </a:cxn>
                <a:cxn ang="0">
                  <a:pos x="43" y="324"/>
                </a:cxn>
                <a:cxn ang="0">
                  <a:pos x="72" y="312"/>
                </a:cxn>
                <a:cxn ang="0">
                  <a:pos x="98" y="296"/>
                </a:cxn>
                <a:cxn ang="0">
                  <a:pos x="120" y="276"/>
                </a:cxn>
                <a:cxn ang="0">
                  <a:pos x="139" y="253"/>
                </a:cxn>
                <a:cxn ang="0">
                  <a:pos x="152" y="226"/>
                </a:cxn>
                <a:cxn ang="0">
                  <a:pos x="161" y="196"/>
                </a:cxn>
                <a:cxn ang="0">
                  <a:pos x="165" y="164"/>
                </a:cxn>
                <a:cxn ang="0">
                  <a:pos x="163" y="148"/>
                </a:cxn>
                <a:cxn ang="0">
                  <a:pos x="157" y="115"/>
                </a:cxn>
                <a:cxn ang="0">
                  <a:pos x="143" y="86"/>
                </a:cxn>
                <a:cxn ang="0">
                  <a:pos x="126" y="59"/>
                </a:cxn>
                <a:cxn ang="0">
                  <a:pos x="104" y="37"/>
                </a:cxn>
                <a:cxn ang="0">
                  <a:pos x="78" y="20"/>
                </a:cxn>
                <a:cxn ang="0">
                  <a:pos x="48" y="7"/>
                </a:cxn>
                <a:cxn ang="0">
                  <a:pos x="16" y="0"/>
                </a:cxn>
                <a:cxn ang="0">
                  <a:pos x="0" y="84"/>
                </a:cxn>
              </a:cxnLst>
              <a:rect l="0" t="0" r="r" b="b"/>
              <a:pathLst>
                <a:path w="165" h="329">
                  <a:moveTo>
                    <a:pt x="0" y="84"/>
                  </a:moveTo>
                  <a:lnTo>
                    <a:pt x="0" y="84"/>
                  </a:lnTo>
                  <a:lnTo>
                    <a:pt x="12" y="86"/>
                  </a:lnTo>
                  <a:lnTo>
                    <a:pt x="23" y="87"/>
                  </a:lnTo>
                  <a:lnTo>
                    <a:pt x="36" y="90"/>
                  </a:lnTo>
                  <a:lnTo>
                    <a:pt x="47" y="94"/>
                  </a:lnTo>
                  <a:lnTo>
                    <a:pt x="58" y="99"/>
                  </a:lnTo>
                  <a:lnTo>
                    <a:pt x="68" y="105"/>
                  </a:lnTo>
                  <a:lnTo>
                    <a:pt x="77" y="113"/>
                  </a:lnTo>
                  <a:lnTo>
                    <a:pt x="85" y="120"/>
                  </a:lnTo>
                  <a:lnTo>
                    <a:pt x="94" y="129"/>
                  </a:lnTo>
                  <a:lnTo>
                    <a:pt x="100" y="139"/>
                  </a:lnTo>
                  <a:lnTo>
                    <a:pt x="106" y="149"/>
                  </a:lnTo>
                  <a:lnTo>
                    <a:pt x="111" y="159"/>
                  </a:lnTo>
                  <a:lnTo>
                    <a:pt x="116" y="171"/>
                  </a:lnTo>
                  <a:lnTo>
                    <a:pt x="119" y="182"/>
                  </a:lnTo>
                  <a:lnTo>
                    <a:pt x="121" y="195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18"/>
                  </a:lnTo>
                  <a:lnTo>
                    <a:pt x="119" y="231"/>
                  </a:lnTo>
                  <a:lnTo>
                    <a:pt x="116" y="240"/>
                  </a:lnTo>
                  <a:lnTo>
                    <a:pt x="112" y="252"/>
                  </a:lnTo>
                  <a:lnTo>
                    <a:pt x="109" y="262"/>
                  </a:lnTo>
                  <a:lnTo>
                    <a:pt x="103" y="271"/>
                  </a:lnTo>
                  <a:lnTo>
                    <a:pt x="96" y="280"/>
                  </a:lnTo>
                  <a:lnTo>
                    <a:pt x="90" y="289"/>
                  </a:lnTo>
                  <a:lnTo>
                    <a:pt x="81" y="296"/>
                  </a:lnTo>
                  <a:lnTo>
                    <a:pt x="73" y="304"/>
                  </a:lnTo>
                  <a:lnTo>
                    <a:pt x="64" y="310"/>
                  </a:lnTo>
                  <a:lnTo>
                    <a:pt x="54" y="316"/>
                  </a:lnTo>
                  <a:lnTo>
                    <a:pt x="44" y="320"/>
                  </a:lnTo>
                  <a:lnTo>
                    <a:pt x="34" y="324"/>
                  </a:lnTo>
                  <a:lnTo>
                    <a:pt x="23" y="327"/>
                  </a:lnTo>
                  <a:lnTo>
                    <a:pt x="12" y="329"/>
                  </a:lnTo>
                  <a:lnTo>
                    <a:pt x="12" y="329"/>
                  </a:lnTo>
                  <a:lnTo>
                    <a:pt x="27" y="326"/>
                  </a:lnTo>
                  <a:lnTo>
                    <a:pt x="43" y="324"/>
                  </a:lnTo>
                  <a:lnTo>
                    <a:pt x="57" y="319"/>
                  </a:lnTo>
                  <a:lnTo>
                    <a:pt x="72" y="312"/>
                  </a:lnTo>
                  <a:lnTo>
                    <a:pt x="85" y="305"/>
                  </a:lnTo>
                  <a:lnTo>
                    <a:pt x="98" y="296"/>
                  </a:lnTo>
                  <a:lnTo>
                    <a:pt x="109" y="286"/>
                  </a:lnTo>
                  <a:lnTo>
                    <a:pt x="120" y="276"/>
                  </a:lnTo>
                  <a:lnTo>
                    <a:pt x="130" y="265"/>
                  </a:lnTo>
                  <a:lnTo>
                    <a:pt x="139" y="253"/>
                  </a:lnTo>
                  <a:lnTo>
                    <a:pt x="146" y="239"/>
                  </a:lnTo>
                  <a:lnTo>
                    <a:pt x="152" y="226"/>
                  </a:lnTo>
                  <a:lnTo>
                    <a:pt x="157" y="211"/>
                  </a:lnTo>
                  <a:lnTo>
                    <a:pt x="161" y="196"/>
                  </a:lnTo>
                  <a:lnTo>
                    <a:pt x="163" y="180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3" y="148"/>
                  </a:lnTo>
                  <a:lnTo>
                    <a:pt x="161" y="131"/>
                  </a:lnTo>
                  <a:lnTo>
                    <a:pt x="157" y="115"/>
                  </a:lnTo>
                  <a:lnTo>
                    <a:pt x="151" y="100"/>
                  </a:lnTo>
                  <a:lnTo>
                    <a:pt x="143" y="86"/>
                  </a:lnTo>
                  <a:lnTo>
                    <a:pt x="136" y="72"/>
                  </a:lnTo>
                  <a:lnTo>
                    <a:pt x="126" y="59"/>
                  </a:lnTo>
                  <a:lnTo>
                    <a:pt x="116" y="47"/>
                  </a:lnTo>
                  <a:lnTo>
                    <a:pt x="104" y="37"/>
                  </a:lnTo>
                  <a:lnTo>
                    <a:pt x="91" y="27"/>
                  </a:lnTo>
                  <a:lnTo>
                    <a:pt x="78" y="20"/>
                  </a:lnTo>
                  <a:lnTo>
                    <a:pt x="63" y="12"/>
                  </a:lnTo>
                  <a:lnTo>
                    <a:pt x="48" y="7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65398" y="7096930"/>
            <a:ext cx="1847337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Mission Partner Networks</a:t>
            </a:r>
            <a:endParaRPr lang="en-US" sz="18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67766" y="4743813"/>
            <a:ext cx="1371497" cy="1335386"/>
            <a:chOff x="5852284" y="4052694"/>
            <a:chExt cx="1371497" cy="1335386"/>
          </a:xfrm>
        </p:grpSpPr>
        <p:pic>
          <p:nvPicPr>
            <p:cNvPr id="557" name="Picture 15" descr="P:\coi\USCC\J0\CAG\Graphics\Assets\Icons\Apple-Products\iMac24ON(96)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284" y="4052694"/>
              <a:ext cx="1371497" cy="133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2" name="Picture 57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228" y="4139616"/>
              <a:ext cx="1177995" cy="743634"/>
            </a:xfrm>
            <a:prstGeom prst="roundRect">
              <a:avLst>
                <a:gd name="adj" fmla="val 8144"/>
              </a:avLst>
            </a:prstGeom>
          </p:spPr>
        </p:pic>
      </p:grpSp>
      <p:sp>
        <p:nvSpPr>
          <p:cNvPr id="605" name="TextBox 604"/>
          <p:cNvSpPr txBox="1"/>
          <p:nvPr/>
        </p:nvSpPr>
        <p:spPr>
          <a:xfrm>
            <a:off x="8385006" y="2948619"/>
            <a:ext cx="16150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ENCRYPTION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pic>
        <p:nvPicPr>
          <p:cNvPr id="1430" name="Picture 14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96" y="5568057"/>
            <a:ext cx="2098814" cy="1207083"/>
          </a:xfrm>
          <a:prstGeom prst="rect">
            <a:avLst/>
          </a:prstGeom>
        </p:spPr>
      </p:pic>
      <p:sp>
        <p:nvSpPr>
          <p:cNvPr id="606" name="TextBox 605"/>
          <p:cNvSpPr txBox="1"/>
          <p:nvPr/>
        </p:nvSpPr>
        <p:spPr>
          <a:xfrm>
            <a:off x="8525748" y="6694790"/>
            <a:ext cx="1100013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The Cloud</a:t>
            </a:r>
            <a:endParaRPr lang="en-US" sz="18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6325" y="4938063"/>
            <a:ext cx="1710074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dirty="0">
                <a:solidFill>
                  <a:srgbClr val="002060"/>
                </a:solidFill>
                <a:latin typeface="Tw Cen MT" panose="020B0602020104020603" pitchFamily="34" charset="0"/>
              </a:rPr>
              <a:t>Artificial Intelligence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7" y="3626986"/>
            <a:ext cx="1033694" cy="1263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0"/>
          <a:stretch/>
        </p:blipFill>
        <p:spPr>
          <a:xfrm>
            <a:off x="8217558" y="1911202"/>
            <a:ext cx="1528038" cy="1005163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306480" y="1620983"/>
            <a:ext cx="3815067" cy="5640271"/>
          </a:xfrm>
          <a:prstGeom prst="roundRect">
            <a:avLst/>
          </a:prstGeom>
          <a:gradFill flip="none" rotWithShape="1">
            <a:gsLst>
              <a:gs pos="4200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01834" y="3471532"/>
            <a:ext cx="2575193" cy="360637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TextBox 523"/>
          <p:cNvSpPr txBox="1"/>
          <p:nvPr/>
        </p:nvSpPr>
        <p:spPr>
          <a:xfrm rot="16200000">
            <a:off x="9089555" y="4604174"/>
            <a:ext cx="27099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ENABLERS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36734" y="7570425"/>
            <a:ext cx="4856764" cy="2344976"/>
            <a:chOff x="2790506" y="7534581"/>
            <a:chExt cx="4856764" cy="2344976"/>
          </a:xfrm>
        </p:grpSpPr>
        <p:pic>
          <p:nvPicPr>
            <p:cNvPr id="1434" name="Picture 143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506" y="7534581"/>
              <a:ext cx="4856764" cy="2344976"/>
            </a:xfrm>
            <a:prstGeom prst="rect">
              <a:avLst/>
            </a:prstGeom>
            <a:effectLst>
              <a:outerShdw blurRad="177800" dist="50800" dir="5400000" algn="t" rotWithShape="0">
                <a:prstClr val="black">
                  <a:alpha val="82000"/>
                </a:prstClr>
              </a:outerShdw>
            </a:effectLst>
          </p:spPr>
        </p:pic>
        <p:pic>
          <p:nvPicPr>
            <p:cNvPr id="662" name="Picture 15" descr="P:\coi\USCC\J0\CAG\Graphics\Assets\Icons\Apple-Products\iMac24ON(96)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079" y="8301732"/>
              <a:ext cx="835461" cy="813464"/>
            </a:xfrm>
            <a:prstGeom prst="rect">
              <a:avLst/>
            </a:prstGeom>
            <a:noFill/>
            <a:scene3d>
              <a:camera prst="isometricLeftDown">
                <a:rot lat="2100000" lon="1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15" name="TextBox 1414"/>
          <p:cNvSpPr txBox="1"/>
          <p:nvPr/>
        </p:nvSpPr>
        <p:spPr>
          <a:xfrm>
            <a:off x="6045691" y="7921314"/>
            <a:ext cx="310334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IT PRODUCT/</a:t>
            </a:r>
            <a:b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</a:b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SUPPLY CHAIN RISK MGMT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sp>
        <p:nvSpPr>
          <p:cNvPr id="1416" name="TextBox 1415"/>
          <p:cNvSpPr txBox="1"/>
          <p:nvPr/>
        </p:nvSpPr>
        <p:spPr>
          <a:xfrm>
            <a:off x="233106" y="7841673"/>
            <a:ext cx="21549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HUMAN FACTORS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pic>
        <p:nvPicPr>
          <p:cNvPr id="636" name="Picture 63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8" t="1" b="63294"/>
          <a:stretch/>
        </p:blipFill>
        <p:spPr>
          <a:xfrm>
            <a:off x="332524" y="3253157"/>
            <a:ext cx="1752257" cy="4028457"/>
          </a:xfrm>
          <a:prstGeom prst="rect">
            <a:avLst/>
          </a:prstGeom>
        </p:spPr>
      </p:pic>
      <p:pic>
        <p:nvPicPr>
          <p:cNvPr id="1429" name="Picture 14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53" y="5936951"/>
            <a:ext cx="956929" cy="1068652"/>
          </a:xfrm>
          <a:prstGeom prst="rect">
            <a:avLst/>
          </a:prstGeom>
        </p:spPr>
      </p:pic>
      <p:sp>
        <p:nvSpPr>
          <p:cNvPr id="1417" name="TextBox 1416"/>
          <p:cNvSpPr txBox="1"/>
          <p:nvPr/>
        </p:nvSpPr>
        <p:spPr>
          <a:xfrm>
            <a:off x="289193" y="6338395"/>
            <a:ext cx="1525484" cy="469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CYBER WORKFORCE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pic>
        <p:nvPicPr>
          <p:cNvPr id="664" name="Picture 15" descr="P:\coi\USCC\J0\CAG\Graphics\Assets\Icons\Apple-Products\iMac24ON(96).png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45" y="6011939"/>
            <a:ext cx="444611" cy="432905"/>
          </a:xfrm>
          <a:prstGeom prst="rect">
            <a:avLst/>
          </a:prstGeom>
          <a:noFill/>
          <a:scene3d>
            <a:camera prst="isometricLeftDown">
              <a:rot lat="210000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" name="Freeform 1436"/>
          <p:cNvSpPr/>
          <p:nvPr/>
        </p:nvSpPr>
        <p:spPr>
          <a:xfrm>
            <a:off x="464599" y="1960871"/>
            <a:ext cx="3273628" cy="3835021"/>
          </a:xfrm>
          <a:custGeom>
            <a:avLst/>
            <a:gdLst>
              <a:gd name="connsiteX0" fmla="*/ 0 w 2511188"/>
              <a:gd name="connsiteY0" fmla="*/ 354842 h 3835021"/>
              <a:gd name="connsiteX1" fmla="*/ 0 w 2511188"/>
              <a:gd name="connsiteY1" fmla="*/ 3835021 h 3835021"/>
              <a:gd name="connsiteX2" fmla="*/ 2511188 w 2511188"/>
              <a:gd name="connsiteY2" fmla="*/ 3835021 h 3835021"/>
              <a:gd name="connsiteX3" fmla="*/ 2511188 w 2511188"/>
              <a:gd name="connsiteY3" fmla="*/ 0 h 3835021"/>
              <a:gd name="connsiteX4" fmla="*/ 1692322 w 2511188"/>
              <a:gd name="connsiteY4" fmla="*/ 0 h 3835021"/>
              <a:gd name="connsiteX0" fmla="*/ 0 w 2517478"/>
              <a:gd name="connsiteY0" fmla="*/ 41334 h 3835021"/>
              <a:gd name="connsiteX1" fmla="*/ 6290 w 2517478"/>
              <a:gd name="connsiteY1" fmla="*/ 3835021 h 3835021"/>
              <a:gd name="connsiteX2" fmla="*/ 2517478 w 2517478"/>
              <a:gd name="connsiteY2" fmla="*/ 3835021 h 3835021"/>
              <a:gd name="connsiteX3" fmla="*/ 2517478 w 2517478"/>
              <a:gd name="connsiteY3" fmla="*/ 0 h 3835021"/>
              <a:gd name="connsiteX4" fmla="*/ 1698612 w 2517478"/>
              <a:gd name="connsiteY4" fmla="*/ 0 h 3835021"/>
              <a:gd name="connsiteX0" fmla="*/ 0 w 2517478"/>
              <a:gd name="connsiteY0" fmla="*/ 41334 h 3835021"/>
              <a:gd name="connsiteX1" fmla="*/ 6290 w 2517478"/>
              <a:gd name="connsiteY1" fmla="*/ 3835021 h 3835021"/>
              <a:gd name="connsiteX2" fmla="*/ 2517478 w 2517478"/>
              <a:gd name="connsiteY2" fmla="*/ 3835021 h 3835021"/>
              <a:gd name="connsiteX3" fmla="*/ 2517478 w 2517478"/>
              <a:gd name="connsiteY3" fmla="*/ 0 h 3835021"/>
              <a:gd name="connsiteX4" fmla="*/ 1497331 w 2517478"/>
              <a:gd name="connsiteY4" fmla="*/ 8709 h 383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478" h="3835021">
                <a:moveTo>
                  <a:pt x="0" y="41334"/>
                </a:moveTo>
                <a:cubicBezTo>
                  <a:pt x="2097" y="1305896"/>
                  <a:pt x="4193" y="2570459"/>
                  <a:pt x="6290" y="3835021"/>
                </a:cubicBezTo>
                <a:lnTo>
                  <a:pt x="2517478" y="3835021"/>
                </a:lnTo>
                <a:lnTo>
                  <a:pt x="2517478" y="0"/>
                </a:lnTo>
                <a:lnTo>
                  <a:pt x="1497331" y="8709"/>
                </a:lnTo>
              </a:path>
            </a:pathLst>
          </a:custGeom>
          <a:noFill/>
          <a:ln w="76200">
            <a:solidFill>
              <a:srgbClr val="D38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TextBox 1401"/>
          <p:cNvSpPr txBox="1"/>
          <p:nvPr/>
        </p:nvSpPr>
        <p:spPr>
          <a:xfrm>
            <a:off x="509009" y="4685844"/>
            <a:ext cx="1237701" cy="526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DoD</a:t>
            </a:r>
          </a:p>
          <a:p>
            <a:pPr algn="r">
              <a:lnSpc>
                <a:spcPct val="7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Enterprise</a:t>
            </a:r>
          </a:p>
          <a:p>
            <a:pPr algn="r">
              <a:lnSpc>
                <a:spcPct val="7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DevSecOps</a:t>
            </a:r>
            <a:endParaRPr lang="en-US" sz="1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622" name="Group 621"/>
          <p:cNvGrpSpPr/>
          <p:nvPr/>
        </p:nvGrpSpPr>
        <p:grpSpPr>
          <a:xfrm>
            <a:off x="2851751" y="5789864"/>
            <a:ext cx="1041371" cy="1092697"/>
            <a:chOff x="2730961" y="2375776"/>
            <a:chExt cx="719456" cy="754916"/>
          </a:xfrm>
        </p:grpSpPr>
        <p:pic>
          <p:nvPicPr>
            <p:cNvPr id="623" name="Picture 10" descr="P:\coi\USCC\J0\CAG\Administrative\ROME\2015\DC3I\target.png"/>
            <p:cNvPicPr>
              <a:picLocks noChangeAspect="1" noChangeArrowheads="1"/>
            </p:cNvPicPr>
            <p:nvPr/>
          </p:nvPicPr>
          <p:blipFill>
            <a:blip r:embed="rId2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961" y="2375776"/>
              <a:ext cx="719456" cy="754916"/>
            </a:xfrm>
            <a:prstGeom prst="rect">
              <a:avLst/>
            </a:prstGeom>
            <a:noFill/>
            <a:effectLst>
              <a:outerShdw blurRad="241300" sx="39000" sy="39000" algn="ctr" rotWithShape="0">
                <a:prstClr val="black">
                  <a:alpha val="7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" name="TextBox 623"/>
            <p:cNvSpPr txBox="1"/>
            <p:nvPr/>
          </p:nvSpPr>
          <p:spPr>
            <a:xfrm>
              <a:off x="2851122" y="2693411"/>
              <a:ext cx="447331" cy="230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latin typeface="Tw Cen MT" panose="020B0602020104020603" pitchFamily="34" charset="0"/>
                </a:rPr>
                <a:t>FIRST </a:t>
              </a:r>
              <a:br>
                <a:rPr lang="en-US" sz="1400" dirty="0" smtClean="0">
                  <a:latin typeface="Tw Cen MT" panose="020B0602020104020603" pitchFamily="34" charset="0"/>
                </a:rPr>
              </a:br>
              <a:r>
                <a:rPr lang="en-US" sz="2000" dirty="0" smtClean="0">
                  <a:latin typeface="Tw Cen MT" panose="020B0602020104020603" pitchFamily="34" charset="0"/>
                </a:rPr>
                <a:t>4</a:t>
              </a:r>
              <a:endParaRPr lang="en-US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436" name="Group 1435"/>
          <p:cNvGrpSpPr/>
          <p:nvPr/>
        </p:nvGrpSpPr>
        <p:grpSpPr>
          <a:xfrm>
            <a:off x="2853057" y="2235877"/>
            <a:ext cx="1041371" cy="1092697"/>
            <a:chOff x="2730961" y="2375776"/>
            <a:chExt cx="719456" cy="754916"/>
          </a:xfrm>
        </p:grpSpPr>
        <p:pic>
          <p:nvPicPr>
            <p:cNvPr id="609" name="Picture 10" descr="P:\coi\USCC\J0\CAG\Administrative\ROME\2015\DC3I\target.png"/>
            <p:cNvPicPr>
              <a:picLocks noChangeAspect="1" noChangeArrowheads="1"/>
            </p:cNvPicPr>
            <p:nvPr/>
          </p:nvPicPr>
          <p:blipFill>
            <a:blip r:embed="rId2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961" y="2375776"/>
              <a:ext cx="719456" cy="754916"/>
            </a:xfrm>
            <a:prstGeom prst="rect">
              <a:avLst/>
            </a:prstGeom>
            <a:noFill/>
            <a:effectLst>
              <a:outerShdw blurRad="241300" sx="39000" sy="39000" algn="ctr" rotWithShape="0">
                <a:prstClr val="black">
                  <a:alpha val="7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851122" y="2693411"/>
              <a:ext cx="447331" cy="230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latin typeface="Tw Cen MT" panose="020B0602020104020603" pitchFamily="34" charset="0"/>
                </a:rPr>
                <a:t>FIRST </a:t>
              </a:r>
              <a:br>
                <a:rPr lang="en-US" sz="1400" dirty="0" smtClean="0">
                  <a:latin typeface="Tw Cen MT" panose="020B0602020104020603" pitchFamily="34" charset="0"/>
                </a:rPr>
              </a:br>
              <a:r>
                <a:rPr lang="en-US" sz="2000" dirty="0" smtClean="0">
                  <a:latin typeface="Tw Cen MT" panose="020B0602020104020603" pitchFamily="34" charset="0"/>
                </a:rPr>
                <a:t>4</a:t>
              </a:r>
              <a:endParaRPr lang="en-US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19" name="Group 618"/>
          <p:cNvGrpSpPr/>
          <p:nvPr/>
        </p:nvGrpSpPr>
        <p:grpSpPr>
          <a:xfrm>
            <a:off x="2853057" y="4526559"/>
            <a:ext cx="1041371" cy="1092697"/>
            <a:chOff x="2730961" y="2375776"/>
            <a:chExt cx="719456" cy="754916"/>
          </a:xfrm>
        </p:grpSpPr>
        <p:pic>
          <p:nvPicPr>
            <p:cNvPr id="620" name="Picture 10" descr="P:\coi\USCC\J0\CAG\Administrative\ROME\2015\DC3I\target.png"/>
            <p:cNvPicPr>
              <a:picLocks noChangeAspect="1" noChangeArrowheads="1"/>
            </p:cNvPicPr>
            <p:nvPr/>
          </p:nvPicPr>
          <p:blipFill>
            <a:blip r:embed="rId2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961" y="2375776"/>
              <a:ext cx="719456" cy="754916"/>
            </a:xfrm>
            <a:prstGeom prst="rect">
              <a:avLst/>
            </a:prstGeom>
            <a:noFill/>
            <a:effectLst>
              <a:outerShdw blurRad="241300" sx="39000" sy="39000" algn="ctr" rotWithShape="0">
                <a:prstClr val="black">
                  <a:alpha val="7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1" name="TextBox 620"/>
            <p:cNvSpPr txBox="1"/>
            <p:nvPr/>
          </p:nvSpPr>
          <p:spPr>
            <a:xfrm>
              <a:off x="2851122" y="2693411"/>
              <a:ext cx="447331" cy="230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latin typeface="Tw Cen MT" panose="020B0602020104020603" pitchFamily="34" charset="0"/>
                </a:rPr>
                <a:t>FIRST </a:t>
              </a:r>
              <a:br>
                <a:rPr lang="en-US" sz="1400" dirty="0" smtClean="0">
                  <a:latin typeface="Tw Cen MT" panose="020B0602020104020603" pitchFamily="34" charset="0"/>
                </a:rPr>
              </a:br>
              <a:r>
                <a:rPr lang="en-US" sz="2000" dirty="0" smtClean="0">
                  <a:latin typeface="Tw Cen MT" panose="020B0602020104020603" pitchFamily="34" charset="0"/>
                </a:rPr>
                <a:t>4</a:t>
              </a:r>
              <a:endParaRPr lang="en-US" sz="2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9570" y="4725635"/>
            <a:ext cx="1324386" cy="995593"/>
            <a:chOff x="1370115" y="4796638"/>
            <a:chExt cx="1324386" cy="995593"/>
          </a:xfrm>
        </p:grpSpPr>
        <p:grpSp>
          <p:nvGrpSpPr>
            <p:cNvPr id="63" name="Group 62"/>
            <p:cNvGrpSpPr/>
            <p:nvPr/>
          </p:nvGrpSpPr>
          <p:grpSpPr>
            <a:xfrm>
              <a:off x="1370115" y="4796638"/>
              <a:ext cx="1324386" cy="995593"/>
              <a:chOff x="2175726" y="976889"/>
              <a:chExt cx="5588050" cy="4200755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5726" y="976889"/>
                <a:ext cx="5588050" cy="4200755"/>
              </a:xfrm>
              <a:prstGeom prst="rect">
                <a:avLst/>
              </a:prstGeom>
            </p:spPr>
          </p:pic>
          <p:sp>
            <p:nvSpPr>
              <p:cNvPr id="603" name="Freeform 14"/>
              <p:cNvSpPr>
                <a:spLocks/>
              </p:cNvSpPr>
              <p:nvPr/>
            </p:nvSpPr>
            <p:spPr bwMode="auto">
              <a:xfrm>
                <a:off x="5015374" y="2145804"/>
                <a:ext cx="177162" cy="180022"/>
              </a:xfrm>
              <a:custGeom>
                <a:avLst/>
                <a:gdLst/>
                <a:ahLst/>
                <a:cxnLst>
                  <a:cxn ang="0">
                    <a:pos x="774" y="1442"/>
                  </a:cxn>
                  <a:cxn ang="0">
                    <a:pos x="968" y="1070"/>
                  </a:cxn>
                  <a:cxn ang="0">
                    <a:pos x="1108" y="834"/>
                  </a:cxn>
                  <a:cxn ang="0">
                    <a:pos x="1272" y="586"/>
                  </a:cxn>
                  <a:cxn ang="0">
                    <a:pos x="1500" y="284"/>
                  </a:cxn>
                  <a:cxn ang="0">
                    <a:pos x="1560" y="216"/>
                  </a:cxn>
                  <a:cxn ang="0">
                    <a:pos x="1694" y="88"/>
                  </a:cxn>
                  <a:cxn ang="0">
                    <a:pos x="1724" y="70"/>
                  </a:cxn>
                  <a:cxn ang="0">
                    <a:pos x="1844" y="32"/>
                  </a:cxn>
                  <a:cxn ang="0">
                    <a:pos x="1964" y="12"/>
                  </a:cxn>
                  <a:cxn ang="0">
                    <a:pos x="2116" y="0"/>
                  </a:cxn>
                  <a:cxn ang="0">
                    <a:pos x="2162" y="8"/>
                  </a:cxn>
                  <a:cxn ang="0">
                    <a:pos x="2198" y="32"/>
                  </a:cxn>
                  <a:cxn ang="0">
                    <a:pos x="2228" y="88"/>
                  </a:cxn>
                  <a:cxn ang="0">
                    <a:pos x="2228" y="128"/>
                  </a:cxn>
                  <a:cxn ang="0">
                    <a:pos x="2212" y="176"/>
                  </a:cxn>
                  <a:cxn ang="0">
                    <a:pos x="2182" y="210"/>
                  </a:cxn>
                  <a:cxn ang="0">
                    <a:pos x="2132" y="260"/>
                  </a:cxn>
                  <a:cxn ang="0">
                    <a:pos x="1916" y="488"/>
                  </a:cxn>
                  <a:cxn ang="0">
                    <a:pos x="1696" y="774"/>
                  </a:cxn>
                  <a:cxn ang="0">
                    <a:pos x="1546" y="1000"/>
                  </a:cxn>
                  <a:cxn ang="0">
                    <a:pos x="1338" y="1352"/>
                  </a:cxn>
                  <a:cxn ang="0">
                    <a:pos x="1162" y="1698"/>
                  </a:cxn>
                  <a:cxn ang="0">
                    <a:pos x="1064" y="1924"/>
                  </a:cxn>
                  <a:cxn ang="0">
                    <a:pos x="964" y="2152"/>
                  </a:cxn>
                  <a:cxn ang="0">
                    <a:pos x="928" y="2200"/>
                  </a:cxn>
                  <a:cxn ang="0">
                    <a:pos x="878" y="2236"/>
                  </a:cxn>
                  <a:cxn ang="0">
                    <a:pos x="824" y="2254"/>
                  </a:cxn>
                  <a:cxn ang="0">
                    <a:pos x="744" y="2264"/>
                  </a:cxn>
                  <a:cxn ang="0">
                    <a:pos x="624" y="2266"/>
                  </a:cxn>
                  <a:cxn ang="0">
                    <a:pos x="524" y="2252"/>
                  </a:cxn>
                  <a:cxn ang="0">
                    <a:pos x="488" y="2232"/>
                  </a:cxn>
                  <a:cxn ang="0">
                    <a:pos x="456" y="2206"/>
                  </a:cxn>
                  <a:cxn ang="0">
                    <a:pos x="360" y="2070"/>
                  </a:cxn>
                  <a:cxn ang="0">
                    <a:pos x="246" y="1912"/>
                  </a:cxn>
                  <a:cxn ang="0">
                    <a:pos x="100" y="1740"/>
                  </a:cxn>
                  <a:cxn ang="0">
                    <a:pos x="38" y="1662"/>
                  </a:cxn>
                  <a:cxn ang="0">
                    <a:pos x="6" y="1596"/>
                  </a:cxn>
                  <a:cxn ang="0">
                    <a:pos x="0" y="1558"/>
                  </a:cxn>
                  <a:cxn ang="0">
                    <a:pos x="14" y="1488"/>
                  </a:cxn>
                  <a:cxn ang="0">
                    <a:pos x="62" y="1420"/>
                  </a:cxn>
                  <a:cxn ang="0">
                    <a:pos x="110" y="1378"/>
                  </a:cxn>
                  <a:cxn ang="0">
                    <a:pos x="190" y="1328"/>
                  </a:cxn>
                  <a:cxn ang="0">
                    <a:pos x="264" y="1302"/>
                  </a:cxn>
                  <a:cxn ang="0">
                    <a:pos x="312" y="1296"/>
                  </a:cxn>
                  <a:cxn ang="0">
                    <a:pos x="382" y="1306"/>
                  </a:cxn>
                  <a:cxn ang="0">
                    <a:pos x="456" y="1336"/>
                  </a:cxn>
                  <a:cxn ang="0">
                    <a:pos x="508" y="1368"/>
                  </a:cxn>
                  <a:cxn ang="0">
                    <a:pos x="584" y="1432"/>
                  </a:cxn>
                  <a:cxn ang="0">
                    <a:pos x="660" y="1512"/>
                  </a:cxn>
                  <a:cxn ang="0">
                    <a:pos x="708" y="1576"/>
                  </a:cxn>
                </a:cxnLst>
                <a:rect l="0" t="0" r="r" b="b"/>
                <a:pathLst>
                  <a:path w="2230" h="2266">
                    <a:moveTo>
                      <a:pt x="708" y="1576"/>
                    </a:moveTo>
                    <a:lnTo>
                      <a:pt x="708" y="1576"/>
                    </a:lnTo>
                    <a:lnTo>
                      <a:pt x="774" y="1442"/>
                    </a:lnTo>
                    <a:lnTo>
                      <a:pt x="838" y="1312"/>
                    </a:lnTo>
                    <a:lnTo>
                      <a:pt x="904" y="1188"/>
                    </a:lnTo>
                    <a:lnTo>
                      <a:pt x="968" y="1070"/>
                    </a:lnTo>
                    <a:lnTo>
                      <a:pt x="968" y="1070"/>
                    </a:lnTo>
                    <a:lnTo>
                      <a:pt x="1036" y="954"/>
                    </a:lnTo>
                    <a:lnTo>
                      <a:pt x="1108" y="834"/>
                    </a:lnTo>
                    <a:lnTo>
                      <a:pt x="1188" y="712"/>
                    </a:lnTo>
                    <a:lnTo>
                      <a:pt x="1272" y="586"/>
                    </a:lnTo>
                    <a:lnTo>
                      <a:pt x="1272" y="586"/>
                    </a:lnTo>
                    <a:lnTo>
                      <a:pt x="1356" y="470"/>
                    </a:lnTo>
                    <a:lnTo>
                      <a:pt x="1432" y="368"/>
                    </a:lnTo>
                    <a:lnTo>
                      <a:pt x="1500" y="284"/>
                    </a:lnTo>
                    <a:lnTo>
                      <a:pt x="1530" y="248"/>
                    </a:lnTo>
                    <a:lnTo>
                      <a:pt x="1560" y="216"/>
                    </a:lnTo>
                    <a:lnTo>
                      <a:pt x="1560" y="216"/>
                    </a:lnTo>
                    <a:lnTo>
                      <a:pt x="1614" y="162"/>
                    </a:lnTo>
                    <a:lnTo>
                      <a:pt x="1658" y="120"/>
                    </a:lnTo>
                    <a:lnTo>
                      <a:pt x="1694" y="88"/>
                    </a:lnTo>
                    <a:lnTo>
                      <a:pt x="1710" y="78"/>
                    </a:lnTo>
                    <a:lnTo>
                      <a:pt x="1724" y="70"/>
                    </a:lnTo>
                    <a:lnTo>
                      <a:pt x="1724" y="70"/>
                    </a:lnTo>
                    <a:lnTo>
                      <a:pt x="1754" y="56"/>
                    </a:lnTo>
                    <a:lnTo>
                      <a:pt x="1794" y="44"/>
                    </a:lnTo>
                    <a:lnTo>
                      <a:pt x="1844" y="32"/>
                    </a:lnTo>
                    <a:lnTo>
                      <a:pt x="1904" y="22"/>
                    </a:lnTo>
                    <a:lnTo>
                      <a:pt x="1904" y="22"/>
                    </a:lnTo>
                    <a:lnTo>
                      <a:pt x="1964" y="12"/>
                    </a:lnTo>
                    <a:lnTo>
                      <a:pt x="2020" y="6"/>
                    </a:lnTo>
                    <a:lnTo>
                      <a:pt x="2070" y="2"/>
                    </a:lnTo>
                    <a:lnTo>
                      <a:pt x="2116" y="0"/>
                    </a:lnTo>
                    <a:lnTo>
                      <a:pt x="2116" y="0"/>
                    </a:lnTo>
                    <a:lnTo>
                      <a:pt x="2140" y="2"/>
                    </a:lnTo>
                    <a:lnTo>
                      <a:pt x="2162" y="8"/>
                    </a:lnTo>
                    <a:lnTo>
                      <a:pt x="2182" y="18"/>
                    </a:lnTo>
                    <a:lnTo>
                      <a:pt x="2198" y="32"/>
                    </a:lnTo>
                    <a:lnTo>
                      <a:pt x="2198" y="32"/>
                    </a:lnTo>
                    <a:lnTo>
                      <a:pt x="2212" y="50"/>
                    </a:lnTo>
                    <a:lnTo>
                      <a:pt x="2222" y="68"/>
                    </a:lnTo>
                    <a:lnTo>
                      <a:pt x="2228" y="88"/>
                    </a:lnTo>
                    <a:lnTo>
                      <a:pt x="2230" y="110"/>
                    </a:lnTo>
                    <a:lnTo>
                      <a:pt x="2230" y="110"/>
                    </a:lnTo>
                    <a:lnTo>
                      <a:pt x="2228" y="128"/>
                    </a:lnTo>
                    <a:lnTo>
                      <a:pt x="2226" y="146"/>
                    </a:lnTo>
                    <a:lnTo>
                      <a:pt x="2220" y="162"/>
                    </a:lnTo>
                    <a:lnTo>
                      <a:pt x="2212" y="176"/>
                    </a:lnTo>
                    <a:lnTo>
                      <a:pt x="2212" y="176"/>
                    </a:lnTo>
                    <a:lnTo>
                      <a:pt x="2200" y="192"/>
                    </a:lnTo>
                    <a:lnTo>
                      <a:pt x="2182" y="210"/>
                    </a:lnTo>
                    <a:lnTo>
                      <a:pt x="2160" y="234"/>
                    </a:lnTo>
                    <a:lnTo>
                      <a:pt x="2132" y="260"/>
                    </a:lnTo>
                    <a:lnTo>
                      <a:pt x="2132" y="260"/>
                    </a:lnTo>
                    <a:lnTo>
                      <a:pt x="2060" y="330"/>
                    </a:lnTo>
                    <a:lnTo>
                      <a:pt x="1988" y="406"/>
                    </a:lnTo>
                    <a:lnTo>
                      <a:pt x="1916" y="488"/>
                    </a:lnTo>
                    <a:lnTo>
                      <a:pt x="1844" y="576"/>
                    </a:lnTo>
                    <a:lnTo>
                      <a:pt x="1770" y="672"/>
                    </a:lnTo>
                    <a:lnTo>
                      <a:pt x="1696" y="774"/>
                    </a:lnTo>
                    <a:lnTo>
                      <a:pt x="1622" y="884"/>
                    </a:lnTo>
                    <a:lnTo>
                      <a:pt x="1546" y="1000"/>
                    </a:lnTo>
                    <a:lnTo>
                      <a:pt x="1546" y="1000"/>
                    </a:lnTo>
                    <a:lnTo>
                      <a:pt x="1472" y="1118"/>
                    </a:lnTo>
                    <a:lnTo>
                      <a:pt x="1404" y="1236"/>
                    </a:lnTo>
                    <a:lnTo>
                      <a:pt x="1338" y="1352"/>
                    </a:lnTo>
                    <a:lnTo>
                      <a:pt x="1276" y="1468"/>
                    </a:lnTo>
                    <a:lnTo>
                      <a:pt x="1216" y="1584"/>
                    </a:lnTo>
                    <a:lnTo>
                      <a:pt x="1162" y="1698"/>
                    </a:lnTo>
                    <a:lnTo>
                      <a:pt x="1112" y="1812"/>
                    </a:lnTo>
                    <a:lnTo>
                      <a:pt x="1064" y="1924"/>
                    </a:lnTo>
                    <a:lnTo>
                      <a:pt x="1064" y="1924"/>
                    </a:lnTo>
                    <a:lnTo>
                      <a:pt x="1004" y="2068"/>
                    </a:lnTo>
                    <a:lnTo>
                      <a:pt x="982" y="2118"/>
                    </a:lnTo>
                    <a:lnTo>
                      <a:pt x="964" y="2152"/>
                    </a:lnTo>
                    <a:lnTo>
                      <a:pt x="964" y="2152"/>
                    </a:lnTo>
                    <a:lnTo>
                      <a:pt x="948" y="2178"/>
                    </a:lnTo>
                    <a:lnTo>
                      <a:pt x="928" y="2200"/>
                    </a:lnTo>
                    <a:lnTo>
                      <a:pt x="904" y="2220"/>
                    </a:lnTo>
                    <a:lnTo>
                      <a:pt x="878" y="2236"/>
                    </a:lnTo>
                    <a:lnTo>
                      <a:pt x="878" y="2236"/>
                    </a:lnTo>
                    <a:lnTo>
                      <a:pt x="864" y="2244"/>
                    </a:lnTo>
                    <a:lnTo>
                      <a:pt x="844" y="2250"/>
                    </a:lnTo>
                    <a:lnTo>
                      <a:pt x="824" y="2254"/>
                    </a:lnTo>
                    <a:lnTo>
                      <a:pt x="800" y="2258"/>
                    </a:lnTo>
                    <a:lnTo>
                      <a:pt x="774" y="2262"/>
                    </a:lnTo>
                    <a:lnTo>
                      <a:pt x="744" y="2264"/>
                    </a:lnTo>
                    <a:lnTo>
                      <a:pt x="674" y="2266"/>
                    </a:lnTo>
                    <a:lnTo>
                      <a:pt x="674" y="2266"/>
                    </a:lnTo>
                    <a:lnTo>
                      <a:pt x="624" y="2266"/>
                    </a:lnTo>
                    <a:lnTo>
                      <a:pt x="584" y="2262"/>
                    </a:lnTo>
                    <a:lnTo>
                      <a:pt x="550" y="2258"/>
                    </a:lnTo>
                    <a:lnTo>
                      <a:pt x="524" y="2252"/>
                    </a:lnTo>
                    <a:lnTo>
                      <a:pt x="524" y="2252"/>
                    </a:lnTo>
                    <a:lnTo>
                      <a:pt x="506" y="2244"/>
                    </a:lnTo>
                    <a:lnTo>
                      <a:pt x="488" y="2232"/>
                    </a:lnTo>
                    <a:lnTo>
                      <a:pt x="470" y="2220"/>
                    </a:lnTo>
                    <a:lnTo>
                      <a:pt x="456" y="2206"/>
                    </a:lnTo>
                    <a:lnTo>
                      <a:pt x="456" y="2206"/>
                    </a:lnTo>
                    <a:lnTo>
                      <a:pt x="440" y="2186"/>
                    </a:lnTo>
                    <a:lnTo>
                      <a:pt x="418" y="2158"/>
                    </a:lnTo>
                    <a:lnTo>
                      <a:pt x="360" y="2070"/>
                    </a:lnTo>
                    <a:lnTo>
                      <a:pt x="360" y="2070"/>
                    </a:lnTo>
                    <a:lnTo>
                      <a:pt x="308" y="1994"/>
                    </a:lnTo>
                    <a:lnTo>
                      <a:pt x="246" y="1912"/>
                    </a:lnTo>
                    <a:lnTo>
                      <a:pt x="178" y="1828"/>
                    </a:lnTo>
                    <a:lnTo>
                      <a:pt x="100" y="1740"/>
                    </a:lnTo>
                    <a:lnTo>
                      <a:pt x="100" y="1740"/>
                    </a:lnTo>
                    <a:lnTo>
                      <a:pt x="76" y="1712"/>
                    </a:lnTo>
                    <a:lnTo>
                      <a:pt x="56" y="1688"/>
                    </a:lnTo>
                    <a:lnTo>
                      <a:pt x="38" y="1662"/>
                    </a:lnTo>
                    <a:lnTo>
                      <a:pt x="24" y="1640"/>
                    </a:lnTo>
                    <a:lnTo>
                      <a:pt x="14" y="1618"/>
                    </a:lnTo>
                    <a:lnTo>
                      <a:pt x="6" y="1596"/>
                    </a:lnTo>
                    <a:lnTo>
                      <a:pt x="0" y="1576"/>
                    </a:lnTo>
                    <a:lnTo>
                      <a:pt x="0" y="1558"/>
                    </a:lnTo>
                    <a:lnTo>
                      <a:pt x="0" y="1558"/>
                    </a:lnTo>
                    <a:lnTo>
                      <a:pt x="2" y="1534"/>
                    </a:lnTo>
                    <a:lnTo>
                      <a:pt x="6" y="1510"/>
                    </a:lnTo>
                    <a:lnTo>
                      <a:pt x="14" y="1488"/>
                    </a:lnTo>
                    <a:lnTo>
                      <a:pt x="28" y="1464"/>
                    </a:lnTo>
                    <a:lnTo>
                      <a:pt x="42" y="1442"/>
                    </a:lnTo>
                    <a:lnTo>
                      <a:pt x="62" y="1420"/>
                    </a:lnTo>
                    <a:lnTo>
                      <a:pt x="84" y="1400"/>
                    </a:lnTo>
                    <a:lnTo>
                      <a:pt x="110" y="1378"/>
                    </a:lnTo>
                    <a:lnTo>
                      <a:pt x="110" y="1378"/>
                    </a:lnTo>
                    <a:lnTo>
                      <a:pt x="136" y="1360"/>
                    </a:lnTo>
                    <a:lnTo>
                      <a:pt x="164" y="1342"/>
                    </a:lnTo>
                    <a:lnTo>
                      <a:pt x="190" y="1328"/>
                    </a:lnTo>
                    <a:lnTo>
                      <a:pt x="216" y="1316"/>
                    </a:lnTo>
                    <a:lnTo>
                      <a:pt x="240" y="1308"/>
                    </a:lnTo>
                    <a:lnTo>
                      <a:pt x="264" y="1302"/>
                    </a:lnTo>
                    <a:lnTo>
                      <a:pt x="288" y="1298"/>
                    </a:lnTo>
                    <a:lnTo>
                      <a:pt x="312" y="1296"/>
                    </a:lnTo>
                    <a:lnTo>
                      <a:pt x="312" y="1296"/>
                    </a:lnTo>
                    <a:lnTo>
                      <a:pt x="334" y="1298"/>
                    </a:lnTo>
                    <a:lnTo>
                      <a:pt x="358" y="1300"/>
                    </a:lnTo>
                    <a:lnTo>
                      <a:pt x="382" y="1306"/>
                    </a:lnTo>
                    <a:lnTo>
                      <a:pt x="406" y="1314"/>
                    </a:lnTo>
                    <a:lnTo>
                      <a:pt x="430" y="1324"/>
                    </a:lnTo>
                    <a:lnTo>
                      <a:pt x="456" y="1336"/>
                    </a:lnTo>
                    <a:lnTo>
                      <a:pt x="480" y="1352"/>
                    </a:lnTo>
                    <a:lnTo>
                      <a:pt x="508" y="1368"/>
                    </a:lnTo>
                    <a:lnTo>
                      <a:pt x="508" y="1368"/>
                    </a:lnTo>
                    <a:lnTo>
                      <a:pt x="534" y="1388"/>
                    </a:lnTo>
                    <a:lnTo>
                      <a:pt x="560" y="1408"/>
                    </a:lnTo>
                    <a:lnTo>
                      <a:pt x="584" y="1432"/>
                    </a:lnTo>
                    <a:lnTo>
                      <a:pt x="610" y="1456"/>
                    </a:lnTo>
                    <a:lnTo>
                      <a:pt x="634" y="1482"/>
                    </a:lnTo>
                    <a:lnTo>
                      <a:pt x="660" y="1512"/>
                    </a:lnTo>
                    <a:lnTo>
                      <a:pt x="684" y="1542"/>
                    </a:lnTo>
                    <a:lnTo>
                      <a:pt x="708" y="1576"/>
                    </a:lnTo>
                    <a:lnTo>
                      <a:pt x="708" y="15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457540" y="5323280"/>
              <a:ext cx="129493" cy="201086"/>
              <a:chOff x="2521805" y="2033789"/>
              <a:chExt cx="156578" cy="24314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69717" y="2170616"/>
                <a:ext cx="53380" cy="89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1805" y="2033789"/>
                <a:ext cx="156578" cy="243145"/>
              </a:xfrm>
              <a:prstGeom prst="rect">
                <a:avLst/>
              </a:prstGeom>
            </p:spPr>
          </p:pic>
        </p:grpSp>
        <p:grpSp>
          <p:nvGrpSpPr>
            <p:cNvPr id="529" name="Group 528"/>
            <p:cNvGrpSpPr/>
            <p:nvPr/>
          </p:nvGrpSpPr>
          <p:grpSpPr>
            <a:xfrm>
              <a:off x="1977033" y="5557978"/>
              <a:ext cx="83844" cy="130199"/>
              <a:chOff x="2521805" y="2033789"/>
              <a:chExt cx="156578" cy="243145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2569717" y="2170616"/>
                <a:ext cx="53380" cy="89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1" name="Picture 530"/>
              <p:cNvPicPr>
                <a:picLocks noChangeAspect="1"/>
              </p:cNvPicPr>
              <p:nvPr/>
            </p:nvPicPr>
            <p:blipFill>
              <a:blip r:embed="rId2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1805" y="2033789"/>
                <a:ext cx="156578" cy="243145"/>
              </a:xfrm>
              <a:prstGeom prst="rect">
                <a:avLst/>
              </a:prstGeom>
            </p:spPr>
          </p:pic>
        </p:grpSp>
        <p:grpSp>
          <p:nvGrpSpPr>
            <p:cNvPr id="526" name="Group 525"/>
            <p:cNvGrpSpPr/>
            <p:nvPr/>
          </p:nvGrpSpPr>
          <p:grpSpPr>
            <a:xfrm>
              <a:off x="2492690" y="5309541"/>
              <a:ext cx="129493" cy="201086"/>
              <a:chOff x="2521805" y="2033789"/>
              <a:chExt cx="156578" cy="243145"/>
            </a:xfrm>
          </p:grpSpPr>
          <p:sp>
            <p:nvSpPr>
              <p:cNvPr id="527" name="Rectangle 526"/>
              <p:cNvSpPr/>
              <p:nvPr/>
            </p:nvSpPr>
            <p:spPr>
              <a:xfrm>
                <a:off x="2569717" y="2170616"/>
                <a:ext cx="53380" cy="89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8" name="Picture 527"/>
              <p:cNvPicPr>
                <a:picLocks noChangeAspect="1"/>
              </p:cNvPicPr>
              <p:nvPr/>
            </p:nvPicPr>
            <p:blipFill>
              <a:blip r:embed="rId2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1805" y="2033789"/>
                <a:ext cx="156578" cy="243145"/>
              </a:xfrm>
              <a:prstGeom prst="rect">
                <a:avLst/>
              </a:prstGeom>
            </p:spPr>
          </p:pic>
        </p:grpSp>
      </p:grpSp>
      <p:sp>
        <p:nvSpPr>
          <p:cNvPr id="519" name="TextBox 518"/>
          <p:cNvSpPr txBox="1"/>
          <p:nvPr/>
        </p:nvSpPr>
        <p:spPr>
          <a:xfrm>
            <a:off x="490097" y="1722933"/>
            <a:ext cx="2190007" cy="56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NETWORK &amp; </a:t>
            </a:r>
            <a:b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</a:br>
            <a:r>
              <a:rPr lang="en-US" sz="2000" dirty="0" smtClean="0"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Tw Cen MT" panose="020B0602020104020603" pitchFamily="34" charset="0"/>
              </a:rPr>
              <a:t>INFO SHARING</a:t>
            </a:r>
            <a:endParaRPr lang="en-US" sz="2000" dirty="0"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 rot="16200000">
            <a:off x="2570727" y="3151063"/>
            <a:ext cx="27099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38903"/>
                </a:solidFill>
                <a:effectLst/>
                <a:latin typeface="Tw Cen MT" panose="020B0602020104020603" pitchFamily="34" charset="0"/>
              </a:rPr>
              <a:t>NETWORK REMEDIATION</a:t>
            </a:r>
            <a:endParaRPr lang="en-US" sz="2000" dirty="0">
              <a:solidFill>
                <a:srgbClr val="D38903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403" name="TextBox 1402"/>
          <p:cNvSpPr txBox="1"/>
          <p:nvPr/>
        </p:nvSpPr>
        <p:spPr>
          <a:xfrm>
            <a:off x="620665" y="2528442"/>
            <a:ext cx="1303353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End point </a:t>
            </a:r>
            <a:r>
              <a:rPr lang="en-US" sz="1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mgmt</a:t>
            </a:r>
            <a:r>
              <a:rPr lang="en-US" sz="1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:</a:t>
            </a:r>
          </a:p>
          <a:p>
            <a:pPr marL="119063" indent="-119063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Perimeter defense</a:t>
            </a:r>
          </a:p>
          <a:p>
            <a:pPr marL="119063" indent="-119063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Comply to connect</a:t>
            </a:r>
          </a:p>
          <a:p>
            <a:pPr marL="119063" indent="-119063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Continuous monitoring</a:t>
            </a:r>
          </a:p>
          <a:p>
            <a:pPr marL="119063" indent="-119063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637" name="Picture 63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8" t="2" b="69784"/>
          <a:stretch/>
        </p:blipFill>
        <p:spPr>
          <a:xfrm>
            <a:off x="2364232" y="4264548"/>
            <a:ext cx="1752257" cy="3316108"/>
          </a:xfrm>
          <a:prstGeom prst="rect">
            <a:avLst/>
          </a:prstGeom>
        </p:spPr>
      </p:pic>
      <p:grpSp>
        <p:nvGrpSpPr>
          <p:cNvPr id="616" name="Group 615"/>
          <p:cNvGrpSpPr/>
          <p:nvPr/>
        </p:nvGrpSpPr>
        <p:grpSpPr>
          <a:xfrm>
            <a:off x="2853057" y="3441036"/>
            <a:ext cx="1041371" cy="1092697"/>
            <a:chOff x="2730961" y="2375776"/>
            <a:chExt cx="719456" cy="754916"/>
          </a:xfrm>
        </p:grpSpPr>
        <p:pic>
          <p:nvPicPr>
            <p:cNvPr id="617" name="Picture 10" descr="P:\coi\USCC\J0\CAG\Administrative\ROME\2015\DC3I\target.png"/>
            <p:cNvPicPr>
              <a:picLocks noChangeAspect="1" noChangeArrowheads="1"/>
            </p:cNvPicPr>
            <p:nvPr/>
          </p:nvPicPr>
          <p:blipFill>
            <a:blip r:embed="rId2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961" y="2375776"/>
              <a:ext cx="719456" cy="754916"/>
            </a:xfrm>
            <a:prstGeom prst="rect">
              <a:avLst/>
            </a:prstGeom>
            <a:noFill/>
            <a:effectLst>
              <a:outerShdw blurRad="241300" sx="39000" sy="39000" algn="ctr" rotWithShape="0">
                <a:prstClr val="black">
                  <a:alpha val="7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8" name="TextBox 617"/>
            <p:cNvSpPr txBox="1"/>
            <p:nvPr/>
          </p:nvSpPr>
          <p:spPr>
            <a:xfrm>
              <a:off x="2851122" y="2693411"/>
              <a:ext cx="447331" cy="230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latin typeface="Tw Cen MT" panose="020B0602020104020603" pitchFamily="34" charset="0"/>
                </a:rPr>
                <a:t>FIRST </a:t>
              </a:r>
              <a:br>
                <a:rPr lang="en-US" sz="1400" dirty="0" smtClean="0">
                  <a:latin typeface="Tw Cen MT" panose="020B0602020104020603" pitchFamily="34" charset="0"/>
                </a:rPr>
              </a:br>
              <a:r>
                <a:rPr lang="en-US" sz="2000" dirty="0" smtClean="0">
                  <a:latin typeface="Tw Cen MT" panose="020B0602020104020603" pitchFamily="34" charset="0"/>
                </a:rPr>
                <a:t>4</a:t>
              </a:r>
              <a:endParaRPr lang="en-US" sz="2000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04" y="3667967"/>
            <a:ext cx="1222258" cy="730019"/>
          </a:xfrm>
          <a:prstGeom prst="rect">
            <a:avLst/>
          </a:prstGeom>
        </p:spPr>
      </p:pic>
      <p:sp>
        <p:nvSpPr>
          <p:cNvPr id="1404" name="TextBox 1403"/>
          <p:cNvSpPr txBox="1"/>
          <p:nvPr/>
        </p:nvSpPr>
        <p:spPr>
          <a:xfrm>
            <a:off x="585749" y="3801204"/>
            <a:ext cx="1060979" cy="354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600" dirty="0">
                <a:solidFill>
                  <a:srgbClr val="002060"/>
                </a:solidFill>
                <a:latin typeface="Tw Cen MT" panose="020B0602020104020603" pitchFamily="34" charset="0"/>
              </a:rPr>
              <a:t>Identity access </a:t>
            </a:r>
            <a:r>
              <a:rPr lang="en-US" sz="1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mgmt</a:t>
            </a:r>
            <a:endParaRPr lang="en-US" sz="1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1993766" y="2372507"/>
            <a:ext cx="1041384" cy="902145"/>
            <a:chOff x="-1179" y="2289"/>
            <a:chExt cx="718" cy="622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79" y="2289"/>
              <a:ext cx="718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-1145" y="2289"/>
              <a:ext cx="280" cy="222"/>
            </a:xfrm>
            <a:custGeom>
              <a:avLst/>
              <a:gdLst>
                <a:gd name="T0" fmla="*/ 280 w 280"/>
                <a:gd name="T1" fmla="*/ 212 h 222"/>
                <a:gd name="T2" fmla="*/ 280 w 280"/>
                <a:gd name="T3" fmla="*/ 212 h 222"/>
                <a:gd name="T4" fmla="*/ 278 w 280"/>
                <a:gd name="T5" fmla="*/ 216 h 222"/>
                <a:gd name="T6" fmla="*/ 276 w 280"/>
                <a:gd name="T7" fmla="*/ 220 h 222"/>
                <a:gd name="T8" fmla="*/ 272 w 280"/>
                <a:gd name="T9" fmla="*/ 222 h 222"/>
                <a:gd name="T10" fmla="*/ 268 w 280"/>
                <a:gd name="T11" fmla="*/ 222 h 222"/>
                <a:gd name="T12" fmla="*/ 12 w 280"/>
                <a:gd name="T13" fmla="*/ 222 h 222"/>
                <a:gd name="T14" fmla="*/ 12 w 280"/>
                <a:gd name="T15" fmla="*/ 222 h 222"/>
                <a:gd name="T16" fmla="*/ 8 w 280"/>
                <a:gd name="T17" fmla="*/ 222 h 222"/>
                <a:gd name="T18" fmla="*/ 4 w 280"/>
                <a:gd name="T19" fmla="*/ 220 h 222"/>
                <a:gd name="T20" fmla="*/ 2 w 280"/>
                <a:gd name="T21" fmla="*/ 216 h 222"/>
                <a:gd name="T22" fmla="*/ 0 w 280"/>
                <a:gd name="T23" fmla="*/ 212 h 222"/>
                <a:gd name="T24" fmla="*/ 0 w 280"/>
                <a:gd name="T25" fmla="*/ 12 h 222"/>
                <a:gd name="T26" fmla="*/ 0 w 280"/>
                <a:gd name="T27" fmla="*/ 12 h 222"/>
                <a:gd name="T28" fmla="*/ 2 w 280"/>
                <a:gd name="T29" fmla="*/ 6 h 222"/>
                <a:gd name="T30" fmla="*/ 4 w 280"/>
                <a:gd name="T31" fmla="*/ 4 h 222"/>
                <a:gd name="T32" fmla="*/ 8 w 280"/>
                <a:gd name="T33" fmla="*/ 0 h 222"/>
                <a:gd name="T34" fmla="*/ 12 w 280"/>
                <a:gd name="T35" fmla="*/ 0 h 222"/>
                <a:gd name="T36" fmla="*/ 268 w 280"/>
                <a:gd name="T37" fmla="*/ 0 h 222"/>
                <a:gd name="T38" fmla="*/ 268 w 280"/>
                <a:gd name="T39" fmla="*/ 0 h 222"/>
                <a:gd name="T40" fmla="*/ 272 w 280"/>
                <a:gd name="T41" fmla="*/ 0 h 222"/>
                <a:gd name="T42" fmla="*/ 276 w 280"/>
                <a:gd name="T43" fmla="*/ 4 h 222"/>
                <a:gd name="T44" fmla="*/ 278 w 280"/>
                <a:gd name="T45" fmla="*/ 6 h 222"/>
                <a:gd name="T46" fmla="*/ 280 w 280"/>
                <a:gd name="T47" fmla="*/ 12 h 222"/>
                <a:gd name="T48" fmla="*/ 280 w 280"/>
                <a:gd name="T49" fmla="*/ 2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2">
                  <a:moveTo>
                    <a:pt x="280" y="212"/>
                  </a:moveTo>
                  <a:lnTo>
                    <a:pt x="280" y="212"/>
                  </a:lnTo>
                  <a:lnTo>
                    <a:pt x="278" y="216"/>
                  </a:lnTo>
                  <a:lnTo>
                    <a:pt x="276" y="220"/>
                  </a:lnTo>
                  <a:lnTo>
                    <a:pt x="272" y="222"/>
                  </a:lnTo>
                  <a:lnTo>
                    <a:pt x="268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0"/>
                  </a:lnTo>
                  <a:lnTo>
                    <a:pt x="2" y="216"/>
                  </a:lnTo>
                  <a:lnTo>
                    <a:pt x="0" y="2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6" y="4"/>
                  </a:lnTo>
                  <a:lnTo>
                    <a:pt x="278" y="6"/>
                  </a:lnTo>
                  <a:lnTo>
                    <a:pt x="280" y="12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-1135" y="2299"/>
              <a:ext cx="258" cy="202"/>
            </a:xfrm>
            <a:custGeom>
              <a:avLst/>
              <a:gdLst>
                <a:gd name="T0" fmla="*/ 258 w 258"/>
                <a:gd name="T1" fmla="*/ 202 h 202"/>
                <a:gd name="T2" fmla="*/ 2 w 258"/>
                <a:gd name="T3" fmla="*/ 202 h 202"/>
                <a:gd name="T4" fmla="*/ 2 w 258"/>
                <a:gd name="T5" fmla="*/ 202 h 202"/>
                <a:gd name="T6" fmla="*/ 0 w 258"/>
                <a:gd name="T7" fmla="*/ 202 h 202"/>
                <a:gd name="T8" fmla="*/ 0 w 258"/>
                <a:gd name="T9" fmla="*/ 2 h 202"/>
                <a:gd name="T10" fmla="*/ 0 w 258"/>
                <a:gd name="T11" fmla="*/ 2 h 202"/>
                <a:gd name="T12" fmla="*/ 2 w 258"/>
                <a:gd name="T13" fmla="*/ 0 h 202"/>
                <a:gd name="T14" fmla="*/ 258 w 258"/>
                <a:gd name="T15" fmla="*/ 0 h 202"/>
                <a:gd name="T16" fmla="*/ 258 w 258"/>
                <a:gd name="T17" fmla="*/ 0 h 202"/>
                <a:gd name="T18" fmla="*/ 258 w 258"/>
                <a:gd name="T19" fmla="*/ 2 h 202"/>
                <a:gd name="T20" fmla="*/ 258 w 258"/>
                <a:gd name="T21" fmla="*/ 202 h 202"/>
                <a:gd name="T22" fmla="*/ 258 w 258"/>
                <a:gd name="T23" fmla="*/ 202 h 202"/>
                <a:gd name="T24" fmla="*/ 258 w 258"/>
                <a:gd name="T25" fmla="*/ 202 h 202"/>
                <a:gd name="T26" fmla="*/ 258 w 258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02">
                  <a:moveTo>
                    <a:pt x="258" y="202"/>
                  </a:moveTo>
                  <a:lnTo>
                    <a:pt x="2" y="20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8" y="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8" y="2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-1179" y="2497"/>
              <a:ext cx="346" cy="42"/>
            </a:xfrm>
            <a:custGeom>
              <a:avLst/>
              <a:gdLst>
                <a:gd name="T0" fmla="*/ 346 w 346"/>
                <a:gd name="T1" fmla="*/ 26 h 42"/>
                <a:gd name="T2" fmla="*/ 346 w 346"/>
                <a:gd name="T3" fmla="*/ 26 h 42"/>
                <a:gd name="T4" fmla="*/ 344 w 346"/>
                <a:gd name="T5" fmla="*/ 32 h 42"/>
                <a:gd name="T6" fmla="*/ 342 w 346"/>
                <a:gd name="T7" fmla="*/ 38 h 42"/>
                <a:gd name="T8" fmla="*/ 336 w 346"/>
                <a:gd name="T9" fmla="*/ 42 h 42"/>
                <a:gd name="T10" fmla="*/ 330 w 346"/>
                <a:gd name="T11" fmla="*/ 42 h 42"/>
                <a:gd name="T12" fmla="*/ 16 w 346"/>
                <a:gd name="T13" fmla="*/ 42 h 42"/>
                <a:gd name="T14" fmla="*/ 16 w 346"/>
                <a:gd name="T15" fmla="*/ 42 h 42"/>
                <a:gd name="T16" fmla="*/ 10 w 346"/>
                <a:gd name="T17" fmla="*/ 42 h 42"/>
                <a:gd name="T18" fmla="*/ 6 w 346"/>
                <a:gd name="T19" fmla="*/ 38 h 42"/>
                <a:gd name="T20" fmla="*/ 2 w 346"/>
                <a:gd name="T21" fmla="*/ 32 h 42"/>
                <a:gd name="T22" fmla="*/ 0 w 346"/>
                <a:gd name="T23" fmla="*/ 26 h 42"/>
                <a:gd name="T24" fmla="*/ 0 w 346"/>
                <a:gd name="T25" fmla="*/ 18 h 42"/>
                <a:gd name="T26" fmla="*/ 0 w 346"/>
                <a:gd name="T27" fmla="*/ 18 h 42"/>
                <a:gd name="T28" fmla="*/ 2 w 346"/>
                <a:gd name="T29" fmla="*/ 10 h 42"/>
                <a:gd name="T30" fmla="*/ 6 w 346"/>
                <a:gd name="T31" fmla="*/ 6 h 42"/>
                <a:gd name="T32" fmla="*/ 10 w 346"/>
                <a:gd name="T33" fmla="*/ 2 h 42"/>
                <a:gd name="T34" fmla="*/ 16 w 346"/>
                <a:gd name="T35" fmla="*/ 0 h 42"/>
                <a:gd name="T36" fmla="*/ 330 w 346"/>
                <a:gd name="T37" fmla="*/ 0 h 42"/>
                <a:gd name="T38" fmla="*/ 330 w 346"/>
                <a:gd name="T39" fmla="*/ 0 h 42"/>
                <a:gd name="T40" fmla="*/ 336 w 346"/>
                <a:gd name="T41" fmla="*/ 2 h 42"/>
                <a:gd name="T42" fmla="*/ 342 w 346"/>
                <a:gd name="T43" fmla="*/ 6 h 42"/>
                <a:gd name="T44" fmla="*/ 344 w 346"/>
                <a:gd name="T45" fmla="*/ 10 h 42"/>
                <a:gd name="T46" fmla="*/ 346 w 346"/>
                <a:gd name="T47" fmla="*/ 18 h 42"/>
                <a:gd name="T48" fmla="*/ 346 w 346"/>
                <a:gd name="T4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42">
                  <a:moveTo>
                    <a:pt x="346" y="26"/>
                  </a:moveTo>
                  <a:lnTo>
                    <a:pt x="346" y="26"/>
                  </a:lnTo>
                  <a:lnTo>
                    <a:pt x="344" y="32"/>
                  </a:lnTo>
                  <a:lnTo>
                    <a:pt x="342" y="38"/>
                  </a:lnTo>
                  <a:lnTo>
                    <a:pt x="336" y="42"/>
                  </a:lnTo>
                  <a:lnTo>
                    <a:pt x="330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6" y="2"/>
                  </a:lnTo>
                  <a:lnTo>
                    <a:pt x="342" y="6"/>
                  </a:lnTo>
                  <a:lnTo>
                    <a:pt x="344" y="10"/>
                  </a:lnTo>
                  <a:lnTo>
                    <a:pt x="346" y="18"/>
                  </a:lnTo>
                  <a:lnTo>
                    <a:pt x="346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035" y="2511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013" y="2511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-991" y="2511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-931" y="2511"/>
              <a:ext cx="6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-773" y="2661"/>
              <a:ext cx="280" cy="222"/>
            </a:xfrm>
            <a:custGeom>
              <a:avLst/>
              <a:gdLst>
                <a:gd name="T0" fmla="*/ 280 w 280"/>
                <a:gd name="T1" fmla="*/ 212 h 222"/>
                <a:gd name="T2" fmla="*/ 280 w 280"/>
                <a:gd name="T3" fmla="*/ 212 h 222"/>
                <a:gd name="T4" fmla="*/ 278 w 280"/>
                <a:gd name="T5" fmla="*/ 216 h 222"/>
                <a:gd name="T6" fmla="*/ 276 w 280"/>
                <a:gd name="T7" fmla="*/ 220 h 222"/>
                <a:gd name="T8" fmla="*/ 272 w 280"/>
                <a:gd name="T9" fmla="*/ 222 h 222"/>
                <a:gd name="T10" fmla="*/ 268 w 280"/>
                <a:gd name="T11" fmla="*/ 222 h 222"/>
                <a:gd name="T12" fmla="*/ 12 w 280"/>
                <a:gd name="T13" fmla="*/ 222 h 222"/>
                <a:gd name="T14" fmla="*/ 12 w 280"/>
                <a:gd name="T15" fmla="*/ 222 h 222"/>
                <a:gd name="T16" fmla="*/ 8 w 280"/>
                <a:gd name="T17" fmla="*/ 222 h 222"/>
                <a:gd name="T18" fmla="*/ 4 w 280"/>
                <a:gd name="T19" fmla="*/ 220 h 222"/>
                <a:gd name="T20" fmla="*/ 2 w 280"/>
                <a:gd name="T21" fmla="*/ 216 h 222"/>
                <a:gd name="T22" fmla="*/ 0 w 280"/>
                <a:gd name="T23" fmla="*/ 212 h 222"/>
                <a:gd name="T24" fmla="*/ 0 w 280"/>
                <a:gd name="T25" fmla="*/ 12 h 222"/>
                <a:gd name="T26" fmla="*/ 0 w 280"/>
                <a:gd name="T27" fmla="*/ 12 h 222"/>
                <a:gd name="T28" fmla="*/ 2 w 280"/>
                <a:gd name="T29" fmla="*/ 6 h 222"/>
                <a:gd name="T30" fmla="*/ 4 w 280"/>
                <a:gd name="T31" fmla="*/ 4 h 222"/>
                <a:gd name="T32" fmla="*/ 8 w 280"/>
                <a:gd name="T33" fmla="*/ 0 h 222"/>
                <a:gd name="T34" fmla="*/ 12 w 280"/>
                <a:gd name="T35" fmla="*/ 0 h 222"/>
                <a:gd name="T36" fmla="*/ 268 w 280"/>
                <a:gd name="T37" fmla="*/ 0 h 222"/>
                <a:gd name="T38" fmla="*/ 268 w 280"/>
                <a:gd name="T39" fmla="*/ 0 h 222"/>
                <a:gd name="T40" fmla="*/ 272 w 280"/>
                <a:gd name="T41" fmla="*/ 0 h 222"/>
                <a:gd name="T42" fmla="*/ 276 w 280"/>
                <a:gd name="T43" fmla="*/ 4 h 222"/>
                <a:gd name="T44" fmla="*/ 278 w 280"/>
                <a:gd name="T45" fmla="*/ 6 h 222"/>
                <a:gd name="T46" fmla="*/ 280 w 280"/>
                <a:gd name="T47" fmla="*/ 12 h 222"/>
                <a:gd name="T48" fmla="*/ 280 w 280"/>
                <a:gd name="T49" fmla="*/ 2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2">
                  <a:moveTo>
                    <a:pt x="280" y="212"/>
                  </a:moveTo>
                  <a:lnTo>
                    <a:pt x="280" y="212"/>
                  </a:lnTo>
                  <a:lnTo>
                    <a:pt x="278" y="216"/>
                  </a:lnTo>
                  <a:lnTo>
                    <a:pt x="276" y="220"/>
                  </a:lnTo>
                  <a:lnTo>
                    <a:pt x="272" y="222"/>
                  </a:lnTo>
                  <a:lnTo>
                    <a:pt x="268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0"/>
                  </a:lnTo>
                  <a:lnTo>
                    <a:pt x="2" y="216"/>
                  </a:lnTo>
                  <a:lnTo>
                    <a:pt x="0" y="2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6" y="4"/>
                  </a:lnTo>
                  <a:lnTo>
                    <a:pt x="278" y="6"/>
                  </a:lnTo>
                  <a:lnTo>
                    <a:pt x="280" y="12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-761" y="2671"/>
              <a:ext cx="256" cy="202"/>
            </a:xfrm>
            <a:custGeom>
              <a:avLst/>
              <a:gdLst>
                <a:gd name="T0" fmla="*/ 256 w 256"/>
                <a:gd name="T1" fmla="*/ 202 h 202"/>
                <a:gd name="T2" fmla="*/ 0 w 256"/>
                <a:gd name="T3" fmla="*/ 202 h 202"/>
                <a:gd name="T4" fmla="*/ 0 w 256"/>
                <a:gd name="T5" fmla="*/ 202 h 202"/>
                <a:gd name="T6" fmla="*/ 0 w 256"/>
                <a:gd name="T7" fmla="*/ 202 h 202"/>
                <a:gd name="T8" fmla="*/ 0 w 256"/>
                <a:gd name="T9" fmla="*/ 2 h 202"/>
                <a:gd name="T10" fmla="*/ 0 w 256"/>
                <a:gd name="T11" fmla="*/ 2 h 202"/>
                <a:gd name="T12" fmla="*/ 0 w 256"/>
                <a:gd name="T13" fmla="*/ 0 h 202"/>
                <a:gd name="T14" fmla="*/ 256 w 256"/>
                <a:gd name="T15" fmla="*/ 0 h 202"/>
                <a:gd name="T16" fmla="*/ 256 w 256"/>
                <a:gd name="T17" fmla="*/ 0 h 202"/>
                <a:gd name="T18" fmla="*/ 256 w 256"/>
                <a:gd name="T19" fmla="*/ 2 h 202"/>
                <a:gd name="T20" fmla="*/ 256 w 256"/>
                <a:gd name="T21" fmla="*/ 202 h 202"/>
                <a:gd name="T22" fmla="*/ 256 w 256"/>
                <a:gd name="T23" fmla="*/ 202 h 202"/>
                <a:gd name="T24" fmla="*/ 256 w 256"/>
                <a:gd name="T25" fmla="*/ 202 h 202"/>
                <a:gd name="T26" fmla="*/ 256 w 256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2">
                  <a:moveTo>
                    <a:pt x="256" y="202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2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0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-807" y="2869"/>
              <a:ext cx="346" cy="42"/>
            </a:xfrm>
            <a:custGeom>
              <a:avLst/>
              <a:gdLst>
                <a:gd name="T0" fmla="*/ 346 w 346"/>
                <a:gd name="T1" fmla="*/ 26 h 42"/>
                <a:gd name="T2" fmla="*/ 346 w 346"/>
                <a:gd name="T3" fmla="*/ 26 h 42"/>
                <a:gd name="T4" fmla="*/ 344 w 346"/>
                <a:gd name="T5" fmla="*/ 32 h 42"/>
                <a:gd name="T6" fmla="*/ 342 w 346"/>
                <a:gd name="T7" fmla="*/ 38 h 42"/>
                <a:gd name="T8" fmla="*/ 336 w 346"/>
                <a:gd name="T9" fmla="*/ 42 h 42"/>
                <a:gd name="T10" fmla="*/ 330 w 346"/>
                <a:gd name="T11" fmla="*/ 42 h 42"/>
                <a:gd name="T12" fmla="*/ 18 w 346"/>
                <a:gd name="T13" fmla="*/ 42 h 42"/>
                <a:gd name="T14" fmla="*/ 18 w 346"/>
                <a:gd name="T15" fmla="*/ 42 h 42"/>
                <a:gd name="T16" fmla="*/ 10 w 346"/>
                <a:gd name="T17" fmla="*/ 42 h 42"/>
                <a:gd name="T18" fmla="*/ 6 w 346"/>
                <a:gd name="T19" fmla="*/ 38 h 42"/>
                <a:gd name="T20" fmla="*/ 2 w 346"/>
                <a:gd name="T21" fmla="*/ 32 h 42"/>
                <a:gd name="T22" fmla="*/ 0 w 346"/>
                <a:gd name="T23" fmla="*/ 26 h 42"/>
                <a:gd name="T24" fmla="*/ 0 w 346"/>
                <a:gd name="T25" fmla="*/ 18 h 42"/>
                <a:gd name="T26" fmla="*/ 0 w 346"/>
                <a:gd name="T27" fmla="*/ 18 h 42"/>
                <a:gd name="T28" fmla="*/ 2 w 346"/>
                <a:gd name="T29" fmla="*/ 10 h 42"/>
                <a:gd name="T30" fmla="*/ 6 w 346"/>
                <a:gd name="T31" fmla="*/ 6 h 42"/>
                <a:gd name="T32" fmla="*/ 10 w 346"/>
                <a:gd name="T33" fmla="*/ 2 h 42"/>
                <a:gd name="T34" fmla="*/ 18 w 346"/>
                <a:gd name="T35" fmla="*/ 0 h 42"/>
                <a:gd name="T36" fmla="*/ 330 w 346"/>
                <a:gd name="T37" fmla="*/ 0 h 42"/>
                <a:gd name="T38" fmla="*/ 330 w 346"/>
                <a:gd name="T39" fmla="*/ 0 h 42"/>
                <a:gd name="T40" fmla="*/ 336 w 346"/>
                <a:gd name="T41" fmla="*/ 2 h 42"/>
                <a:gd name="T42" fmla="*/ 342 w 346"/>
                <a:gd name="T43" fmla="*/ 6 h 42"/>
                <a:gd name="T44" fmla="*/ 344 w 346"/>
                <a:gd name="T45" fmla="*/ 10 h 42"/>
                <a:gd name="T46" fmla="*/ 346 w 346"/>
                <a:gd name="T47" fmla="*/ 18 h 42"/>
                <a:gd name="T48" fmla="*/ 346 w 346"/>
                <a:gd name="T4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42">
                  <a:moveTo>
                    <a:pt x="346" y="26"/>
                  </a:moveTo>
                  <a:lnTo>
                    <a:pt x="346" y="26"/>
                  </a:lnTo>
                  <a:lnTo>
                    <a:pt x="344" y="32"/>
                  </a:lnTo>
                  <a:lnTo>
                    <a:pt x="342" y="38"/>
                  </a:lnTo>
                  <a:lnTo>
                    <a:pt x="336" y="42"/>
                  </a:lnTo>
                  <a:lnTo>
                    <a:pt x="33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6" y="2"/>
                  </a:lnTo>
                  <a:lnTo>
                    <a:pt x="342" y="6"/>
                  </a:lnTo>
                  <a:lnTo>
                    <a:pt x="344" y="10"/>
                  </a:lnTo>
                  <a:lnTo>
                    <a:pt x="346" y="18"/>
                  </a:lnTo>
                  <a:lnTo>
                    <a:pt x="346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-663" y="2883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-641" y="2883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-619" y="2883"/>
              <a:ext cx="14" cy="14"/>
            </a:xfrm>
            <a:custGeom>
              <a:avLst/>
              <a:gdLst>
                <a:gd name="T0" fmla="*/ 14 w 14"/>
                <a:gd name="T1" fmla="*/ 8 h 14"/>
                <a:gd name="T2" fmla="*/ 14 w 14"/>
                <a:gd name="T3" fmla="*/ 8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2 h 14"/>
                <a:gd name="T12" fmla="*/ 0 w 14"/>
                <a:gd name="T13" fmla="*/ 8 h 14"/>
                <a:gd name="T14" fmla="*/ 0 w 14"/>
                <a:gd name="T15" fmla="*/ 8 h 14"/>
                <a:gd name="T16" fmla="*/ 2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8 h 14"/>
                <a:gd name="T26" fmla="*/ 14 w 14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lnTo>
                    <a:pt x="14" y="8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-559" y="2883"/>
              <a:ext cx="6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-851" y="2397"/>
              <a:ext cx="44" cy="46"/>
            </a:xfrm>
            <a:custGeom>
              <a:avLst/>
              <a:gdLst>
                <a:gd name="T0" fmla="*/ 44 w 44"/>
                <a:gd name="T1" fmla="*/ 22 h 46"/>
                <a:gd name="T2" fmla="*/ 44 w 44"/>
                <a:gd name="T3" fmla="*/ 22 h 46"/>
                <a:gd name="T4" fmla="*/ 42 w 44"/>
                <a:gd name="T5" fmla="*/ 32 h 46"/>
                <a:gd name="T6" fmla="*/ 38 w 44"/>
                <a:gd name="T7" fmla="*/ 38 h 46"/>
                <a:gd name="T8" fmla="*/ 30 w 44"/>
                <a:gd name="T9" fmla="*/ 44 h 46"/>
                <a:gd name="T10" fmla="*/ 22 w 44"/>
                <a:gd name="T11" fmla="*/ 46 h 46"/>
                <a:gd name="T12" fmla="*/ 22 w 44"/>
                <a:gd name="T13" fmla="*/ 46 h 46"/>
                <a:gd name="T14" fmla="*/ 14 w 44"/>
                <a:gd name="T15" fmla="*/ 44 h 46"/>
                <a:gd name="T16" fmla="*/ 6 w 44"/>
                <a:gd name="T17" fmla="*/ 38 h 46"/>
                <a:gd name="T18" fmla="*/ 2 w 44"/>
                <a:gd name="T19" fmla="*/ 32 h 46"/>
                <a:gd name="T20" fmla="*/ 0 w 44"/>
                <a:gd name="T21" fmla="*/ 22 h 46"/>
                <a:gd name="T22" fmla="*/ 0 w 44"/>
                <a:gd name="T23" fmla="*/ 22 h 46"/>
                <a:gd name="T24" fmla="*/ 2 w 44"/>
                <a:gd name="T25" fmla="*/ 14 h 46"/>
                <a:gd name="T26" fmla="*/ 6 w 44"/>
                <a:gd name="T27" fmla="*/ 6 h 46"/>
                <a:gd name="T28" fmla="*/ 14 w 44"/>
                <a:gd name="T29" fmla="*/ 2 h 46"/>
                <a:gd name="T30" fmla="*/ 22 w 44"/>
                <a:gd name="T31" fmla="*/ 0 h 46"/>
                <a:gd name="T32" fmla="*/ 22 w 44"/>
                <a:gd name="T33" fmla="*/ 0 h 46"/>
                <a:gd name="T34" fmla="*/ 30 w 44"/>
                <a:gd name="T35" fmla="*/ 2 h 46"/>
                <a:gd name="T36" fmla="*/ 38 w 44"/>
                <a:gd name="T37" fmla="*/ 6 h 46"/>
                <a:gd name="T38" fmla="*/ 42 w 44"/>
                <a:gd name="T39" fmla="*/ 14 h 46"/>
                <a:gd name="T40" fmla="*/ 44 w 44"/>
                <a:gd name="T41" fmla="*/ 22 h 46"/>
                <a:gd name="T42" fmla="*/ 44 w 44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44" y="22"/>
                  </a:moveTo>
                  <a:lnTo>
                    <a:pt x="44" y="22"/>
                  </a:lnTo>
                  <a:lnTo>
                    <a:pt x="42" y="32"/>
                  </a:lnTo>
                  <a:lnTo>
                    <a:pt x="38" y="38"/>
                  </a:lnTo>
                  <a:lnTo>
                    <a:pt x="3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-781" y="2397"/>
              <a:ext cx="44" cy="46"/>
            </a:xfrm>
            <a:custGeom>
              <a:avLst/>
              <a:gdLst>
                <a:gd name="T0" fmla="*/ 44 w 44"/>
                <a:gd name="T1" fmla="*/ 22 h 46"/>
                <a:gd name="T2" fmla="*/ 44 w 44"/>
                <a:gd name="T3" fmla="*/ 22 h 46"/>
                <a:gd name="T4" fmla="*/ 44 w 44"/>
                <a:gd name="T5" fmla="*/ 32 h 46"/>
                <a:gd name="T6" fmla="*/ 38 w 44"/>
                <a:gd name="T7" fmla="*/ 38 h 46"/>
                <a:gd name="T8" fmla="*/ 32 w 44"/>
                <a:gd name="T9" fmla="*/ 44 h 46"/>
                <a:gd name="T10" fmla="*/ 22 w 44"/>
                <a:gd name="T11" fmla="*/ 46 h 46"/>
                <a:gd name="T12" fmla="*/ 22 w 44"/>
                <a:gd name="T13" fmla="*/ 46 h 46"/>
                <a:gd name="T14" fmla="*/ 14 w 44"/>
                <a:gd name="T15" fmla="*/ 44 h 46"/>
                <a:gd name="T16" fmla="*/ 6 w 44"/>
                <a:gd name="T17" fmla="*/ 38 h 46"/>
                <a:gd name="T18" fmla="*/ 2 w 44"/>
                <a:gd name="T19" fmla="*/ 32 h 46"/>
                <a:gd name="T20" fmla="*/ 0 w 44"/>
                <a:gd name="T21" fmla="*/ 22 h 46"/>
                <a:gd name="T22" fmla="*/ 0 w 44"/>
                <a:gd name="T23" fmla="*/ 22 h 46"/>
                <a:gd name="T24" fmla="*/ 2 w 44"/>
                <a:gd name="T25" fmla="*/ 14 h 46"/>
                <a:gd name="T26" fmla="*/ 6 w 44"/>
                <a:gd name="T27" fmla="*/ 6 h 46"/>
                <a:gd name="T28" fmla="*/ 14 w 44"/>
                <a:gd name="T29" fmla="*/ 2 h 46"/>
                <a:gd name="T30" fmla="*/ 22 w 44"/>
                <a:gd name="T31" fmla="*/ 0 h 46"/>
                <a:gd name="T32" fmla="*/ 22 w 44"/>
                <a:gd name="T33" fmla="*/ 0 h 46"/>
                <a:gd name="T34" fmla="*/ 32 w 44"/>
                <a:gd name="T35" fmla="*/ 2 h 46"/>
                <a:gd name="T36" fmla="*/ 38 w 44"/>
                <a:gd name="T37" fmla="*/ 6 h 46"/>
                <a:gd name="T38" fmla="*/ 44 w 44"/>
                <a:gd name="T39" fmla="*/ 14 h 46"/>
                <a:gd name="T40" fmla="*/ 44 w 44"/>
                <a:gd name="T41" fmla="*/ 22 h 46"/>
                <a:gd name="T42" fmla="*/ 44 w 44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44" y="22"/>
                  </a:moveTo>
                  <a:lnTo>
                    <a:pt x="44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-711" y="2397"/>
              <a:ext cx="44" cy="46"/>
            </a:xfrm>
            <a:custGeom>
              <a:avLst/>
              <a:gdLst>
                <a:gd name="T0" fmla="*/ 44 w 44"/>
                <a:gd name="T1" fmla="*/ 22 h 46"/>
                <a:gd name="T2" fmla="*/ 44 w 44"/>
                <a:gd name="T3" fmla="*/ 22 h 46"/>
                <a:gd name="T4" fmla="*/ 44 w 44"/>
                <a:gd name="T5" fmla="*/ 32 h 46"/>
                <a:gd name="T6" fmla="*/ 38 w 44"/>
                <a:gd name="T7" fmla="*/ 38 h 46"/>
                <a:gd name="T8" fmla="*/ 32 w 44"/>
                <a:gd name="T9" fmla="*/ 44 h 46"/>
                <a:gd name="T10" fmla="*/ 22 w 44"/>
                <a:gd name="T11" fmla="*/ 46 h 46"/>
                <a:gd name="T12" fmla="*/ 22 w 44"/>
                <a:gd name="T13" fmla="*/ 46 h 46"/>
                <a:gd name="T14" fmla="*/ 14 w 44"/>
                <a:gd name="T15" fmla="*/ 44 h 46"/>
                <a:gd name="T16" fmla="*/ 6 w 44"/>
                <a:gd name="T17" fmla="*/ 38 h 46"/>
                <a:gd name="T18" fmla="*/ 2 w 44"/>
                <a:gd name="T19" fmla="*/ 32 h 46"/>
                <a:gd name="T20" fmla="*/ 0 w 44"/>
                <a:gd name="T21" fmla="*/ 22 h 46"/>
                <a:gd name="T22" fmla="*/ 0 w 44"/>
                <a:gd name="T23" fmla="*/ 22 h 46"/>
                <a:gd name="T24" fmla="*/ 2 w 44"/>
                <a:gd name="T25" fmla="*/ 14 h 46"/>
                <a:gd name="T26" fmla="*/ 6 w 44"/>
                <a:gd name="T27" fmla="*/ 6 h 46"/>
                <a:gd name="T28" fmla="*/ 14 w 44"/>
                <a:gd name="T29" fmla="*/ 2 h 46"/>
                <a:gd name="T30" fmla="*/ 22 w 44"/>
                <a:gd name="T31" fmla="*/ 0 h 46"/>
                <a:gd name="T32" fmla="*/ 22 w 44"/>
                <a:gd name="T33" fmla="*/ 0 h 46"/>
                <a:gd name="T34" fmla="*/ 32 w 44"/>
                <a:gd name="T35" fmla="*/ 2 h 46"/>
                <a:gd name="T36" fmla="*/ 38 w 44"/>
                <a:gd name="T37" fmla="*/ 6 h 46"/>
                <a:gd name="T38" fmla="*/ 44 w 44"/>
                <a:gd name="T39" fmla="*/ 14 h 46"/>
                <a:gd name="T40" fmla="*/ 44 w 44"/>
                <a:gd name="T41" fmla="*/ 22 h 46"/>
                <a:gd name="T42" fmla="*/ 44 w 44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44" y="22"/>
                  </a:moveTo>
                  <a:lnTo>
                    <a:pt x="44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-641" y="2397"/>
              <a:ext cx="46" cy="46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-641" y="2467"/>
              <a:ext cx="46" cy="46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-641" y="2537"/>
              <a:ext cx="46" cy="46"/>
            </a:xfrm>
            <a:custGeom>
              <a:avLst/>
              <a:gdLst>
                <a:gd name="T0" fmla="*/ 46 w 46"/>
                <a:gd name="T1" fmla="*/ 24 h 46"/>
                <a:gd name="T2" fmla="*/ 46 w 46"/>
                <a:gd name="T3" fmla="*/ 24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4 h 46"/>
                <a:gd name="T22" fmla="*/ 0 w 46"/>
                <a:gd name="T23" fmla="*/ 24 h 46"/>
                <a:gd name="T24" fmla="*/ 2 w 46"/>
                <a:gd name="T25" fmla="*/ 14 h 46"/>
                <a:gd name="T26" fmla="*/ 6 w 46"/>
                <a:gd name="T27" fmla="*/ 8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8 h 46"/>
                <a:gd name="T38" fmla="*/ 44 w 46"/>
                <a:gd name="T39" fmla="*/ 14 h 46"/>
                <a:gd name="T40" fmla="*/ 46 w 46"/>
                <a:gd name="T41" fmla="*/ 24 h 46"/>
                <a:gd name="T42" fmla="*/ 46 w 46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4"/>
                  </a:moveTo>
                  <a:lnTo>
                    <a:pt x="46" y="24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-641" y="2607"/>
              <a:ext cx="46" cy="46"/>
            </a:xfrm>
            <a:custGeom>
              <a:avLst/>
              <a:gdLst>
                <a:gd name="T0" fmla="*/ 46 w 46"/>
                <a:gd name="T1" fmla="*/ 24 h 46"/>
                <a:gd name="T2" fmla="*/ 46 w 46"/>
                <a:gd name="T3" fmla="*/ 24 h 46"/>
                <a:gd name="T4" fmla="*/ 44 w 46"/>
                <a:gd name="T5" fmla="*/ 32 h 46"/>
                <a:gd name="T6" fmla="*/ 38 w 46"/>
                <a:gd name="T7" fmla="*/ 40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40 h 46"/>
                <a:gd name="T18" fmla="*/ 2 w 46"/>
                <a:gd name="T19" fmla="*/ 32 h 46"/>
                <a:gd name="T20" fmla="*/ 0 w 46"/>
                <a:gd name="T21" fmla="*/ 24 h 46"/>
                <a:gd name="T22" fmla="*/ 0 w 46"/>
                <a:gd name="T23" fmla="*/ 24 h 46"/>
                <a:gd name="T24" fmla="*/ 2 w 46"/>
                <a:gd name="T25" fmla="*/ 14 h 46"/>
                <a:gd name="T26" fmla="*/ 6 w 46"/>
                <a:gd name="T27" fmla="*/ 8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8 h 46"/>
                <a:gd name="T38" fmla="*/ 44 w 46"/>
                <a:gd name="T39" fmla="*/ 14 h 46"/>
                <a:gd name="T40" fmla="*/ 46 w 46"/>
                <a:gd name="T41" fmla="*/ 24 h 46"/>
                <a:gd name="T42" fmla="*/ 46 w 46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4"/>
                  </a:moveTo>
                  <a:lnTo>
                    <a:pt x="46" y="24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-827" y="2765"/>
              <a:ext cx="44" cy="44"/>
            </a:xfrm>
            <a:custGeom>
              <a:avLst/>
              <a:gdLst>
                <a:gd name="T0" fmla="*/ 0 w 44"/>
                <a:gd name="T1" fmla="*/ 22 h 44"/>
                <a:gd name="T2" fmla="*/ 0 w 44"/>
                <a:gd name="T3" fmla="*/ 22 h 44"/>
                <a:gd name="T4" fmla="*/ 2 w 44"/>
                <a:gd name="T5" fmla="*/ 14 h 44"/>
                <a:gd name="T6" fmla="*/ 6 w 44"/>
                <a:gd name="T7" fmla="*/ 6 h 44"/>
                <a:gd name="T8" fmla="*/ 14 w 44"/>
                <a:gd name="T9" fmla="*/ 2 h 44"/>
                <a:gd name="T10" fmla="*/ 22 w 44"/>
                <a:gd name="T11" fmla="*/ 0 h 44"/>
                <a:gd name="T12" fmla="*/ 22 w 44"/>
                <a:gd name="T13" fmla="*/ 0 h 44"/>
                <a:gd name="T14" fmla="*/ 30 w 44"/>
                <a:gd name="T15" fmla="*/ 2 h 44"/>
                <a:gd name="T16" fmla="*/ 38 w 44"/>
                <a:gd name="T17" fmla="*/ 6 h 44"/>
                <a:gd name="T18" fmla="*/ 42 w 44"/>
                <a:gd name="T19" fmla="*/ 14 h 44"/>
                <a:gd name="T20" fmla="*/ 44 w 44"/>
                <a:gd name="T21" fmla="*/ 22 h 44"/>
                <a:gd name="T22" fmla="*/ 44 w 44"/>
                <a:gd name="T23" fmla="*/ 22 h 44"/>
                <a:gd name="T24" fmla="*/ 42 w 44"/>
                <a:gd name="T25" fmla="*/ 30 h 44"/>
                <a:gd name="T26" fmla="*/ 38 w 44"/>
                <a:gd name="T27" fmla="*/ 38 h 44"/>
                <a:gd name="T28" fmla="*/ 30 w 44"/>
                <a:gd name="T29" fmla="*/ 42 h 44"/>
                <a:gd name="T30" fmla="*/ 22 w 44"/>
                <a:gd name="T31" fmla="*/ 44 h 44"/>
                <a:gd name="T32" fmla="*/ 22 w 44"/>
                <a:gd name="T33" fmla="*/ 44 h 44"/>
                <a:gd name="T34" fmla="*/ 14 w 44"/>
                <a:gd name="T35" fmla="*/ 42 h 44"/>
                <a:gd name="T36" fmla="*/ 6 w 44"/>
                <a:gd name="T37" fmla="*/ 38 h 44"/>
                <a:gd name="T38" fmla="*/ 2 w 44"/>
                <a:gd name="T39" fmla="*/ 30 h 44"/>
                <a:gd name="T40" fmla="*/ 0 w 44"/>
                <a:gd name="T41" fmla="*/ 22 h 44"/>
                <a:gd name="T42" fmla="*/ 0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-897" y="2765"/>
              <a:ext cx="44" cy="44"/>
            </a:xfrm>
            <a:custGeom>
              <a:avLst/>
              <a:gdLst>
                <a:gd name="T0" fmla="*/ 0 w 44"/>
                <a:gd name="T1" fmla="*/ 22 h 44"/>
                <a:gd name="T2" fmla="*/ 0 w 44"/>
                <a:gd name="T3" fmla="*/ 22 h 44"/>
                <a:gd name="T4" fmla="*/ 0 w 44"/>
                <a:gd name="T5" fmla="*/ 14 h 44"/>
                <a:gd name="T6" fmla="*/ 6 w 44"/>
                <a:gd name="T7" fmla="*/ 6 h 44"/>
                <a:gd name="T8" fmla="*/ 14 w 44"/>
                <a:gd name="T9" fmla="*/ 2 h 44"/>
                <a:gd name="T10" fmla="*/ 22 w 44"/>
                <a:gd name="T11" fmla="*/ 0 h 44"/>
                <a:gd name="T12" fmla="*/ 22 w 44"/>
                <a:gd name="T13" fmla="*/ 0 h 44"/>
                <a:gd name="T14" fmla="*/ 30 w 44"/>
                <a:gd name="T15" fmla="*/ 2 h 44"/>
                <a:gd name="T16" fmla="*/ 38 w 44"/>
                <a:gd name="T17" fmla="*/ 6 h 44"/>
                <a:gd name="T18" fmla="*/ 42 w 44"/>
                <a:gd name="T19" fmla="*/ 14 h 44"/>
                <a:gd name="T20" fmla="*/ 44 w 44"/>
                <a:gd name="T21" fmla="*/ 22 h 44"/>
                <a:gd name="T22" fmla="*/ 44 w 44"/>
                <a:gd name="T23" fmla="*/ 22 h 44"/>
                <a:gd name="T24" fmla="*/ 42 w 44"/>
                <a:gd name="T25" fmla="*/ 30 h 44"/>
                <a:gd name="T26" fmla="*/ 38 w 44"/>
                <a:gd name="T27" fmla="*/ 38 h 44"/>
                <a:gd name="T28" fmla="*/ 30 w 44"/>
                <a:gd name="T29" fmla="*/ 42 h 44"/>
                <a:gd name="T30" fmla="*/ 22 w 44"/>
                <a:gd name="T31" fmla="*/ 44 h 44"/>
                <a:gd name="T32" fmla="*/ 22 w 44"/>
                <a:gd name="T33" fmla="*/ 44 h 44"/>
                <a:gd name="T34" fmla="*/ 14 w 44"/>
                <a:gd name="T35" fmla="*/ 42 h 44"/>
                <a:gd name="T36" fmla="*/ 6 w 44"/>
                <a:gd name="T37" fmla="*/ 38 h 44"/>
                <a:gd name="T38" fmla="*/ 0 w 44"/>
                <a:gd name="T39" fmla="*/ 30 h 44"/>
                <a:gd name="T40" fmla="*/ 0 w 44"/>
                <a:gd name="T41" fmla="*/ 22 h 44"/>
                <a:gd name="T42" fmla="*/ 0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-967" y="2765"/>
              <a:ext cx="44" cy="44"/>
            </a:xfrm>
            <a:custGeom>
              <a:avLst/>
              <a:gdLst>
                <a:gd name="T0" fmla="*/ 0 w 44"/>
                <a:gd name="T1" fmla="*/ 22 h 44"/>
                <a:gd name="T2" fmla="*/ 0 w 44"/>
                <a:gd name="T3" fmla="*/ 22 h 44"/>
                <a:gd name="T4" fmla="*/ 0 w 44"/>
                <a:gd name="T5" fmla="*/ 14 h 44"/>
                <a:gd name="T6" fmla="*/ 6 w 44"/>
                <a:gd name="T7" fmla="*/ 6 h 44"/>
                <a:gd name="T8" fmla="*/ 12 w 44"/>
                <a:gd name="T9" fmla="*/ 2 h 44"/>
                <a:gd name="T10" fmla="*/ 22 w 44"/>
                <a:gd name="T11" fmla="*/ 0 h 44"/>
                <a:gd name="T12" fmla="*/ 22 w 44"/>
                <a:gd name="T13" fmla="*/ 0 h 44"/>
                <a:gd name="T14" fmla="*/ 30 w 44"/>
                <a:gd name="T15" fmla="*/ 2 h 44"/>
                <a:gd name="T16" fmla="*/ 38 w 44"/>
                <a:gd name="T17" fmla="*/ 6 h 44"/>
                <a:gd name="T18" fmla="*/ 42 w 44"/>
                <a:gd name="T19" fmla="*/ 14 h 44"/>
                <a:gd name="T20" fmla="*/ 44 w 44"/>
                <a:gd name="T21" fmla="*/ 22 h 44"/>
                <a:gd name="T22" fmla="*/ 44 w 44"/>
                <a:gd name="T23" fmla="*/ 22 h 44"/>
                <a:gd name="T24" fmla="*/ 42 w 44"/>
                <a:gd name="T25" fmla="*/ 30 h 44"/>
                <a:gd name="T26" fmla="*/ 38 w 44"/>
                <a:gd name="T27" fmla="*/ 38 h 44"/>
                <a:gd name="T28" fmla="*/ 30 w 44"/>
                <a:gd name="T29" fmla="*/ 42 h 44"/>
                <a:gd name="T30" fmla="*/ 22 w 44"/>
                <a:gd name="T31" fmla="*/ 44 h 44"/>
                <a:gd name="T32" fmla="*/ 22 w 44"/>
                <a:gd name="T33" fmla="*/ 44 h 44"/>
                <a:gd name="T34" fmla="*/ 12 w 44"/>
                <a:gd name="T35" fmla="*/ 42 h 44"/>
                <a:gd name="T36" fmla="*/ 6 w 44"/>
                <a:gd name="T37" fmla="*/ 38 h 44"/>
                <a:gd name="T38" fmla="*/ 0 w 44"/>
                <a:gd name="T39" fmla="*/ 30 h 44"/>
                <a:gd name="T40" fmla="*/ 0 w 44"/>
                <a:gd name="T41" fmla="*/ 22 h 44"/>
                <a:gd name="T42" fmla="*/ 0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-1039" y="2765"/>
              <a:ext cx="46" cy="44"/>
            </a:xfrm>
            <a:custGeom>
              <a:avLst/>
              <a:gdLst>
                <a:gd name="T0" fmla="*/ 0 w 46"/>
                <a:gd name="T1" fmla="*/ 22 h 44"/>
                <a:gd name="T2" fmla="*/ 0 w 46"/>
                <a:gd name="T3" fmla="*/ 22 h 44"/>
                <a:gd name="T4" fmla="*/ 2 w 46"/>
                <a:gd name="T5" fmla="*/ 14 h 44"/>
                <a:gd name="T6" fmla="*/ 8 w 46"/>
                <a:gd name="T7" fmla="*/ 6 h 44"/>
                <a:gd name="T8" fmla="*/ 14 w 46"/>
                <a:gd name="T9" fmla="*/ 2 h 44"/>
                <a:gd name="T10" fmla="*/ 24 w 46"/>
                <a:gd name="T11" fmla="*/ 0 h 44"/>
                <a:gd name="T12" fmla="*/ 24 w 46"/>
                <a:gd name="T13" fmla="*/ 0 h 44"/>
                <a:gd name="T14" fmla="*/ 32 w 46"/>
                <a:gd name="T15" fmla="*/ 2 h 44"/>
                <a:gd name="T16" fmla="*/ 40 w 46"/>
                <a:gd name="T17" fmla="*/ 6 h 44"/>
                <a:gd name="T18" fmla="*/ 44 w 46"/>
                <a:gd name="T19" fmla="*/ 14 h 44"/>
                <a:gd name="T20" fmla="*/ 46 w 46"/>
                <a:gd name="T21" fmla="*/ 22 h 44"/>
                <a:gd name="T22" fmla="*/ 46 w 46"/>
                <a:gd name="T23" fmla="*/ 22 h 44"/>
                <a:gd name="T24" fmla="*/ 44 w 46"/>
                <a:gd name="T25" fmla="*/ 30 h 44"/>
                <a:gd name="T26" fmla="*/ 40 w 46"/>
                <a:gd name="T27" fmla="*/ 38 h 44"/>
                <a:gd name="T28" fmla="*/ 32 w 46"/>
                <a:gd name="T29" fmla="*/ 42 h 44"/>
                <a:gd name="T30" fmla="*/ 24 w 46"/>
                <a:gd name="T31" fmla="*/ 44 h 44"/>
                <a:gd name="T32" fmla="*/ 24 w 46"/>
                <a:gd name="T33" fmla="*/ 44 h 44"/>
                <a:gd name="T34" fmla="*/ 14 w 46"/>
                <a:gd name="T35" fmla="*/ 42 h 44"/>
                <a:gd name="T36" fmla="*/ 8 w 46"/>
                <a:gd name="T37" fmla="*/ 38 h 44"/>
                <a:gd name="T38" fmla="*/ 2 w 46"/>
                <a:gd name="T39" fmla="*/ 30 h 44"/>
                <a:gd name="T40" fmla="*/ 0 w 46"/>
                <a:gd name="T41" fmla="*/ 22 h 44"/>
                <a:gd name="T42" fmla="*/ 0 w 46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-1039" y="2695"/>
              <a:ext cx="46" cy="44"/>
            </a:xfrm>
            <a:custGeom>
              <a:avLst/>
              <a:gdLst>
                <a:gd name="T0" fmla="*/ 0 w 46"/>
                <a:gd name="T1" fmla="*/ 22 h 44"/>
                <a:gd name="T2" fmla="*/ 0 w 46"/>
                <a:gd name="T3" fmla="*/ 22 h 44"/>
                <a:gd name="T4" fmla="*/ 2 w 46"/>
                <a:gd name="T5" fmla="*/ 12 h 44"/>
                <a:gd name="T6" fmla="*/ 8 w 46"/>
                <a:gd name="T7" fmla="*/ 6 h 44"/>
                <a:gd name="T8" fmla="*/ 14 w 46"/>
                <a:gd name="T9" fmla="*/ 0 h 44"/>
                <a:gd name="T10" fmla="*/ 24 w 46"/>
                <a:gd name="T11" fmla="*/ 0 h 44"/>
                <a:gd name="T12" fmla="*/ 24 w 46"/>
                <a:gd name="T13" fmla="*/ 0 h 44"/>
                <a:gd name="T14" fmla="*/ 32 w 46"/>
                <a:gd name="T15" fmla="*/ 0 h 44"/>
                <a:gd name="T16" fmla="*/ 40 w 46"/>
                <a:gd name="T17" fmla="*/ 6 h 44"/>
                <a:gd name="T18" fmla="*/ 44 w 46"/>
                <a:gd name="T19" fmla="*/ 12 h 44"/>
                <a:gd name="T20" fmla="*/ 46 w 46"/>
                <a:gd name="T21" fmla="*/ 22 h 44"/>
                <a:gd name="T22" fmla="*/ 46 w 46"/>
                <a:gd name="T23" fmla="*/ 22 h 44"/>
                <a:gd name="T24" fmla="*/ 44 w 46"/>
                <a:gd name="T25" fmla="*/ 30 h 44"/>
                <a:gd name="T26" fmla="*/ 40 w 46"/>
                <a:gd name="T27" fmla="*/ 38 h 44"/>
                <a:gd name="T28" fmla="*/ 32 w 46"/>
                <a:gd name="T29" fmla="*/ 42 h 44"/>
                <a:gd name="T30" fmla="*/ 24 w 46"/>
                <a:gd name="T31" fmla="*/ 44 h 44"/>
                <a:gd name="T32" fmla="*/ 24 w 46"/>
                <a:gd name="T33" fmla="*/ 44 h 44"/>
                <a:gd name="T34" fmla="*/ 14 w 46"/>
                <a:gd name="T35" fmla="*/ 42 h 44"/>
                <a:gd name="T36" fmla="*/ 8 w 46"/>
                <a:gd name="T37" fmla="*/ 38 h 44"/>
                <a:gd name="T38" fmla="*/ 2 w 46"/>
                <a:gd name="T39" fmla="*/ 30 h 44"/>
                <a:gd name="T40" fmla="*/ 0 w 46"/>
                <a:gd name="T41" fmla="*/ 22 h 44"/>
                <a:gd name="T42" fmla="*/ 0 w 46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lnTo>
                    <a:pt x="0" y="22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-1039" y="2623"/>
              <a:ext cx="46" cy="46"/>
            </a:xfrm>
            <a:custGeom>
              <a:avLst/>
              <a:gdLst>
                <a:gd name="T0" fmla="*/ 0 w 46"/>
                <a:gd name="T1" fmla="*/ 24 h 46"/>
                <a:gd name="T2" fmla="*/ 0 w 46"/>
                <a:gd name="T3" fmla="*/ 24 h 46"/>
                <a:gd name="T4" fmla="*/ 2 w 46"/>
                <a:gd name="T5" fmla="*/ 14 h 46"/>
                <a:gd name="T6" fmla="*/ 8 w 46"/>
                <a:gd name="T7" fmla="*/ 8 h 46"/>
                <a:gd name="T8" fmla="*/ 14 w 46"/>
                <a:gd name="T9" fmla="*/ 2 h 46"/>
                <a:gd name="T10" fmla="*/ 24 w 46"/>
                <a:gd name="T11" fmla="*/ 0 h 46"/>
                <a:gd name="T12" fmla="*/ 24 w 46"/>
                <a:gd name="T13" fmla="*/ 0 h 46"/>
                <a:gd name="T14" fmla="*/ 32 w 46"/>
                <a:gd name="T15" fmla="*/ 2 h 46"/>
                <a:gd name="T16" fmla="*/ 40 w 46"/>
                <a:gd name="T17" fmla="*/ 8 h 46"/>
                <a:gd name="T18" fmla="*/ 44 w 46"/>
                <a:gd name="T19" fmla="*/ 14 h 46"/>
                <a:gd name="T20" fmla="*/ 46 w 46"/>
                <a:gd name="T21" fmla="*/ 24 h 46"/>
                <a:gd name="T22" fmla="*/ 46 w 46"/>
                <a:gd name="T23" fmla="*/ 24 h 46"/>
                <a:gd name="T24" fmla="*/ 44 w 46"/>
                <a:gd name="T25" fmla="*/ 32 h 46"/>
                <a:gd name="T26" fmla="*/ 40 w 46"/>
                <a:gd name="T27" fmla="*/ 40 h 46"/>
                <a:gd name="T28" fmla="*/ 32 w 46"/>
                <a:gd name="T29" fmla="*/ 44 h 46"/>
                <a:gd name="T30" fmla="*/ 24 w 46"/>
                <a:gd name="T31" fmla="*/ 46 h 46"/>
                <a:gd name="T32" fmla="*/ 24 w 46"/>
                <a:gd name="T33" fmla="*/ 46 h 46"/>
                <a:gd name="T34" fmla="*/ 14 w 46"/>
                <a:gd name="T35" fmla="*/ 44 h 46"/>
                <a:gd name="T36" fmla="*/ 8 w 46"/>
                <a:gd name="T37" fmla="*/ 40 h 46"/>
                <a:gd name="T38" fmla="*/ 2 w 46"/>
                <a:gd name="T39" fmla="*/ 32 h 46"/>
                <a:gd name="T40" fmla="*/ 0 w 46"/>
                <a:gd name="T41" fmla="*/ 24 h 46"/>
                <a:gd name="T42" fmla="*/ 0 w 46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0" y="24"/>
                  </a:move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-1039" y="2553"/>
              <a:ext cx="46" cy="46"/>
            </a:xfrm>
            <a:custGeom>
              <a:avLst/>
              <a:gdLst>
                <a:gd name="T0" fmla="*/ 0 w 46"/>
                <a:gd name="T1" fmla="*/ 24 h 46"/>
                <a:gd name="T2" fmla="*/ 0 w 46"/>
                <a:gd name="T3" fmla="*/ 24 h 46"/>
                <a:gd name="T4" fmla="*/ 2 w 46"/>
                <a:gd name="T5" fmla="*/ 14 h 46"/>
                <a:gd name="T6" fmla="*/ 8 w 46"/>
                <a:gd name="T7" fmla="*/ 8 h 46"/>
                <a:gd name="T8" fmla="*/ 14 w 46"/>
                <a:gd name="T9" fmla="*/ 2 h 46"/>
                <a:gd name="T10" fmla="*/ 24 w 46"/>
                <a:gd name="T11" fmla="*/ 0 h 46"/>
                <a:gd name="T12" fmla="*/ 24 w 46"/>
                <a:gd name="T13" fmla="*/ 0 h 46"/>
                <a:gd name="T14" fmla="*/ 32 w 46"/>
                <a:gd name="T15" fmla="*/ 2 h 46"/>
                <a:gd name="T16" fmla="*/ 40 w 46"/>
                <a:gd name="T17" fmla="*/ 8 h 46"/>
                <a:gd name="T18" fmla="*/ 44 w 46"/>
                <a:gd name="T19" fmla="*/ 14 h 46"/>
                <a:gd name="T20" fmla="*/ 46 w 46"/>
                <a:gd name="T21" fmla="*/ 24 h 46"/>
                <a:gd name="T22" fmla="*/ 46 w 46"/>
                <a:gd name="T23" fmla="*/ 24 h 46"/>
                <a:gd name="T24" fmla="*/ 44 w 46"/>
                <a:gd name="T25" fmla="*/ 32 h 46"/>
                <a:gd name="T26" fmla="*/ 40 w 46"/>
                <a:gd name="T27" fmla="*/ 40 h 46"/>
                <a:gd name="T28" fmla="*/ 32 w 46"/>
                <a:gd name="T29" fmla="*/ 44 h 46"/>
                <a:gd name="T30" fmla="*/ 24 w 46"/>
                <a:gd name="T31" fmla="*/ 46 h 46"/>
                <a:gd name="T32" fmla="*/ 24 w 46"/>
                <a:gd name="T33" fmla="*/ 46 h 46"/>
                <a:gd name="T34" fmla="*/ 14 w 46"/>
                <a:gd name="T35" fmla="*/ 44 h 46"/>
                <a:gd name="T36" fmla="*/ 8 w 46"/>
                <a:gd name="T37" fmla="*/ 40 h 46"/>
                <a:gd name="T38" fmla="*/ 2 w 46"/>
                <a:gd name="T39" fmla="*/ 32 h 46"/>
                <a:gd name="T40" fmla="*/ 0 w 46"/>
                <a:gd name="T41" fmla="*/ 24 h 46"/>
                <a:gd name="T42" fmla="*/ 0 w 46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0" y="24"/>
                  </a:move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1" name="Picture 15" descr="P:\coi\USCC\J0\CAG\Graphics\Assets\Icons\Apple-Products\iMac24ON(96)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65134" r="61013" b="23454"/>
          <a:stretch/>
        </p:blipFill>
        <p:spPr bwMode="auto">
          <a:xfrm>
            <a:off x="5743237" y="2877031"/>
            <a:ext cx="219075" cy="15239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" name="Picture 15" descr="P:\coi\USCC\J0\CAG\Graphics\Assets\Icons\Apple-Products\iMac24ON(96)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65134" r="61013" b="23454"/>
          <a:stretch/>
        </p:blipFill>
        <p:spPr bwMode="auto">
          <a:xfrm>
            <a:off x="5895637" y="3029431"/>
            <a:ext cx="219075" cy="1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" name="Picture 15" descr="P:\coi\USCC\J0\CAG\Graphics\Assets\Icons\Apple-Products\iMac24ON(96)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65134" r="61013" b="23454"/>
          <a:stretch/>
        </p:blipFill>
        <p:spPr bwMode="auto">
          <a:xfrm>
            <a:off x="5743237" y="4224742"/>
            <a:ext cx="219075" cy="15239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" name="Picture 15" descr="P:\coi\USCC\J0\CAG\Graphics\Assets\Icons\Apple-Products\iMac24ON(96)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65134" r="61013" b="23454"/>
          <a:stretch/>
        </p:blipFill>
        <p:spPr bwMode="auto">
          <a:xfrm>
            <a:off x="5766437" y="5638337"/>
            <a:ext cx="219075" cy="15239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8" name="Picture 15" descr="P:\coi\USCC\J0\CAG\Graphics\Assets\Icons\Apple-Products\iMac24ON(96).pn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65347" r="58549" b="24115"/>
          <a:stretch/>
        </p:blipFill>
        <p:spPr bwMode="auto">
          <a:xfrm>
            <a:off x="7429500" y="8829615"/>
            <a:ext cx="368448" cy="137183"/>
          </a:xfrm>
          <a:prstGeom prst="rect">
            <a:avLst/>
          </a:prstGeom>
          <a:noFill/>
          <a:effectLst>
            <a:softEdge rad="12700"/>
          </a:effectLst>
          <a:scene3d>
            <a:camera prst="isometricLeftDown">
              <a:rot lat="21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" name="Picture 15" descr="P:\coi\USCC\J0\CAG\Graphics\Assets\Icons\Apple-Products\iMac24ON(96).pn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65347" r="58549" b="24115"/>
          <a:stretch/>
        </p:blipFill>
        <p:spPr bwMode="auto">
          <a:xfrm rot="1727394">
            <a:off x="2510628" y="6286474"/>
            <a:ext cx="199887" cy="60160"/>
          </a:xfrm>
          <a:prstGeom prst="rect">
            <a:avLst/>
          </a:prstGeom>
          <a:noFill/>
          <a:effectLst>
            <a:softEdge rad="12700"/>
          </a:effectLst>
          <a:scene3d>
            <a:camera prst="isometricLeftDown">
              <a:rot lat="21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</TotalTime>
  <Words>77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Ethan F</dc:creator>
  <cp:lastModifiedBy>Clark, Thomas M CTR OSD OSD (USA)</cp:lastModifiedBy>
  <cp:revision>329</cp:revision>
  <cp:lastPrinted>2018-09-27T14:35:34Z</cp:lastPrinted>
  <dcterms:created xsi:type="dcterms:W3CDTF">2018-08-17T17:35:35Z</dcterms:created>
  <dcterms:modified xsi:type="dcterms:W3CDTF">2019-04-17T15:59:34Z</dcterms:modified>
</cp:coreProperties>
</file>