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7" r:id="rId2"/>
    <p:sldId id="277" r:id="rId3"/>
    <p:sldId id="258" r:id="rId4"/>
    <p:sldId id="261" r:id="rId5"/>
    <p:sldId id="276" r:id="rId6"/>
    <p:sldId id="262" r:id="rId7"/>
    <p:sldId id="268" r:id="rId8"/>
    <p:sldId id="270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0000"/>
    <a:srgbClr val="66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00" autoAdjust="0"/>
  </p:normalViewPr>
  <p:slideViewPr>
    <p:cSldViewPr showGuides="1">
      <p:cViewPr>
        <p:scale>
          <a:sx n="90" d="100"/>
          <a:sy n="90" d="100"/>
        </p:scale>
        <p:origin x="477" y="-8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A5F4F-F290-4D90-B68C-053A4D0B3939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556E12-5DFD-4D50-BDC0-61E060E968A8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i="1" dirty="0" smtClean="0"/>
            <a:t>“</a:t>
          </a:r>
          <a:r>
            <a:rPr lang="en-US" sz="1400" b="1" i="1" dirty="0" smtClean="0"/>
            <a:t>Fighting hole to the Flagpole” </a:t>
          </a:r>
          <a:endParaRPr lang="en-US" sz="1400" b="1" dirty="0"/>
        </a:p>
      </dgm:t>
    </dgm:pt>
    <dgm:pt modelId="{24017A38-EB81-4D95-A34D-A75BBFDC2A09}" type="parTrans" cxnId="{E3A1EC6A-E5E8-448B-A01A-03B311E6E8A7}">
      <dgm:prSet/>
      <dgm:spPr/>
      <dgm:t>
        <a:bodyPr/>
        <a:lstStyle/>
        <a:p>
          <a:endParaRPr lang="en-US"/>
        </a:p>
      </dgm:t>
    </dgm:pt>
    <dgm:pt modelId="{26965001-87FA-4857-81B5-18C618BA6165}" type="sibTrans" cxnId="{E3A1EC6A-E5E8-448B-A01A-03B311E6E8A7}">
      <dgm:prSet/>
      <dgm:spPr/>
      <dgm:t>
        <a:bodyPr/>
        <a:lstStyle/>
        <a:p>
          <a:endParaRPr lang="en-US"/>
        </a:p>
      </dgm:t>
    </dgm:pt>
    <dgm:pt modelId="{53BC5126-D667-4CB1-9010-9A5272D65C93}">
      <dgm:prSet custT="1"/>
      <dgm:spPr>
        <a:ln>
          <a:solidFill>
            <a:srgbClr val="C00000">
              <a:alpha val="48000"/>
            </a:srgbClr>
          </a:solidFill>
        </a:ln>
        <a:effectLst>
          <a:glow rad="63500">
            <a:schemeClr val="accent3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dirty="0" smtClean="0"/>
            <a:t>Naval Integration</a:t>
          </a:r>
          <a:endParaRPr lang="en-US" sz="1400" b="1" dirty="0"/>
        </a:p>
      </dgm:t>
    </dgm:pt>
    <dgm:pt modelId="{F80EDE94-FBC0-4666-9FF1-AD028B7D6148}" type="parTrans" cxnId="{F7F0E9C2-BAE7-474F-AFDB-C517EE90AE5D}">
      <dgm:prSet/>
      <dgm:spPr/>
      <dgm:t>
        <a:bodyPr/>
        <a:lstStyle/>
        <a:p>
          <a:endParaRPr lang="en-US"/>
        </a:p>
      </dgm:t>
    </dgm:pt>
    <dgm:pt modelId="{3845D0CE-AC71-4474-BD6F-47D38A0C1E52}" type="sibTrans" cxnId="{F7F0E9C2-BAE7-474F-AFDB-C517EE90AE5D}">
      <dgm:prSet/>
      <dgm:spPr/>
      <dgm:t>
        <a:bodyPr/>
        <a:lstStyle/>
        <a:p>
          <a:endParaRPr lang="en-US"/>
        </a:p>
      </dgm:t>
    </dgm:pt>
    <dgm:pt modelId="{4B1BFC8F-BA8E-41F9-ADEA-097856792440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dirty="0" smtClean="0"/>
            <a:t>Joint Information Environment</a:t>
          </a:r>
          <a:endParaRPr lang="en-US" sz="1400" b="1" dirty="0"/>
        </a:p>
      </dgm:t>
    </dgm:pt>
    <dgm:pt modelId="{0C560C76-2979-4017-B6E1-2F239E4D1300}" type="parTrans" cxnId="{42338FCA-068D-4326-A69E-766B889D6329}">
      <dgm:prSet/>
      <dgm:spPr/>
      <dgm:t>
        <a:bodyPr/>
        <a:lstStyle/>
        <a:p>
          <a:endParaRPr lang="en-US"/>
        </a:p>
      </dgm:t>
    </dgm:pt>
    <dgm:pt modelId="{45D84581-0377-4C4D-8958-7F8D88D3015C}" type="sibTrans" cxnId="{42338FCA-068D-4326-A69E-766B889D6329}">
      <dgm:prSet/>
      <dgm:spPr/>
      <dgm:t>
        <a:bodyPr/>
        <a:lstStyle/>
        <a:p>
          <a:endParaRPr lang="en-US"/>
        </a:p>
      </dgm:t>
    </dgm:pt>
    <dgm:pt modelId="{7A2B5C3D-0EAE-4577-A3AA-B449EE0082F8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i="1" dirty="0" smtClean="0"/>
            <a:t>Standardized Applications</a:t>
          </a:r>
          <a:endParaRPr lang="en-US" sz="1400" b="1" dirty="0"/>
        </a:p>
      </dgm:t>
    </dgm:pt>
    <dgm:pt modelId="{A7DB94E7-9125-4956-AD99-3162FE2C4A77}" type="parTrans" cxnId="{E7150600-9551-48AE-975A-E148C4C1724D}">
      <dgm:prSet/>
      <dgm:spPr/>
      <dgm:t>
        <a:bodyPr/>
        <a:lstStyle/>
        <a:p>
          <a:endParaRPr lang="en-US"/>
        </a:p>
      </dgm:t>
    </dgm:pt>
    <dgm:pt modelId="{AFA893C0-6201-4A4B-9E81-64B41E35C72D}" type="sibTrans" cxnId="{E7150600-9551-48AE-975A-E148C4C1724D}">
      <dgm:prSet/>
      <dgm:spPr/>
      <dgm:t>
        <a:bodyPr/>
        <a:lstStyle/>
        <a:p>
          <a:endParaRPr lang="en-US"/>
        </a:p>
      </dgm:t>
    </dgm:pt>
    <dgm:pt modelId="{DC80F1F8-C941-40BF-AF97-6D3BBA941C12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i="1" dirty="0" smtClean="0"/>
            <a:t>Data Center Maturity/Standardization</a:t>
          </a:r>
          <a:endParaRPr lang="en-US" sz="1400" b="1" dirty="0"/>
        </a:p>
      </dgm:t>
    </dgm:pt>
    <dgm:pt modelId="{C1B635CB-93EF-40C5-BD8C-B77FB9015B8E}" type="parTrans" cxnId="{42929D57-E1EB-4C9D-91D7-32FBBC213050}">
      <dgm:prSet/>
      <dgm:spPr/>
      <dgm:t>
        <a:bodyPr/>
        <a:lstStyle/>
        <a:p>
          <a:endParaRPr lang="en-US"/>
        </a:p>
      </dgm:t>
    </dgm:pt>
    <dgm:pt modelId="{4CBDF1D3-20A9-466B-BBF7-F7A5AAFE1EB5}" type="sibTrans" cxnId="{42929D57-E1EB-4C9D-91D7-32FBBC213050}">
      <dgm:prSet/>
      <dgm:spPr/>
      <dgm:t>
        <a:bodyPr/>
        <a:lstStyle/>
        <a:p>
          <a:endParaRPr lang="en-US"/>
        </a:p>
      </dgm:t>
    </dgm:pt>
    <dgm:pt modelId="{291EF503-5BC1-4C23-A871-D3CB40470C58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dirty="0" smtClean="0"/>
            <a:t>Common Architecture</a:t>
          </a:r>
          <a:endParaRPr lang="en-US" sz="1400" b="1" dirty="0"/>
        </a:p>
      </dgm:t>
    </dgm:pt>
    <dgm:pt modelId="{0B0DD9FD-09C4-42C7-A743-092559301B31}" type="parTrans" cxnId="{113AF54B-D87E-4B4D-9076-6EEA13F1B1C2}">
      <dgm:prSet/>
      <dgm:spPr/>
      <dgm:t>
        <a:bodyPr/>
        <a:lstStyle/>
        <a:p>
          <a:endParaRPr lang="en-US"/>
        </a:p>
      </dgm:t>
    </dgm:pt>
    <dgm:pt modelId="{36D8F64D-B7F8-4042-A160-2FA62CB48507}" type="sibTrans" cxnId="{113AF54B-D87E-4B4D-9076-6EEA13F1B1C2}">
      <dgm:prSet/>
      <dgm:spPr/>
      <dgm:t>
        <a:bodyPr/>
        <a:lstStyle/>
        <a:p>
          <a:endParaRPr lang="en-US"/>
        </a:p>
      </dgm:t>
    </dgm:pt>
    <dgm:pt modelId="{67B69900-94F6-4A36-956F-71CDFC6E86BC}">
      <dgm:prSet custT="1"/>
      <dgm:spPr>
        <a:ln>
          <a:solidFill>
            <a:srgbClr val="C00000">
              <a:alpha val="48000"/>
            </a:srgb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1400" b="1" i="1" dirty="0" smtClean="0"/>
            <a:t>Responsive Development</a:t>
          </a:r>
          <a:endParaRPr lang="en-US" sz="1400" b="1" dirty="0"/>
        </a:p>
      </dgm:t>
    </dgm:pt>
    <dgm:pt modelId="{3F5DF4F6-0CC2-4724-B2AE-C6E47B414604}" type="parTrans" cxnId="{FE32614B-E8C6-4197-B0DA-7581966559EA}">
      <dgm:prSet/>
      <dgm:spPr/>
      <dgm:t>
        <a:bodyPr/>
        <a:lstStyle/>
        <a:p>
          <a:endParaRPr lang="en-US"/>
        </a:p>
      </dgm:t>
    </dgm:pt>
    <dgm:pt modelId="{71A83293-5077-470B-90D8-C7EF4D51090D}" type="sibTrans" cxnId="{FE32614B-E8C6-4197-B0DA-7581966559EA}">
      <dgm:prSet/>
      <dgm:spPr/>
      <dgm:t>
        <a:bodyPr/>
        <a:lstStyle/>
        <a:p>
          <a:endParaRPr lang="en-US"/>
        </a:p>
      </dgm:t>
    </dgm:pt>
    <dgm:pt modelId="{7B57A0C5-5DF5-4171-AA87-F63A6FAFA1C0}" type="pres">
      <dgm:prSet presAssocID="{917A5F4F-F290-4D90-B68C-053A4D0B39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77F98-D4D9-4E6A-8E1D-A9AE3F8A723C}" type="pres">
      <dgm:prSet presAssocID="{0C556E12-5DFD-4D50-BDC0-61E060E968A8}" presName="linNode" presStyleCnt="0"/>
      <dgm:spPr/>
    </dgm:pt>
    <dgm:pt modelId="{D890D42D-C323-4EF6-9F86-3006499E9D52}" type="pres">
      <dgm:prSet presAssocID="{0C556E12-5DFD-4D50-BDC0-61E060E968A8}" presName="parentText" presStyleLbl="node1" presStyleIdx="0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8A36A-363B-4C6B-9D61-733DAB103928}" type="pres">
      <dgm:prSet presAssocID="{26965001-87FA-4857-81B5-18C618BA6165}" presName="sp" presStyleCnt="0"/>
      <dgm:spPr/>
    </dgm:pt>
    <dgm:pt modelId="{F5B5944C-526B-4872-82B0-66EEC988AD45}" type="pres">
      <dgm:prSet presAssocID="{53BC5126-D667-4CB1-9010-9A5272D65C93}" presName="linNode" presStyleCnt="0"/>
      <dgm:spPr/>
    </dgm:pt>
    <dgm:pt modelId="{2EB39BD7-3D74-4241-8EE2-095763F714D1}" type="pres">
      <dgm:prSet presAssocID="{53BC5126-D667-4CB1-9010-9A5272D65C93}" presName="parentText" presStyleLbl="node1" presStyleIdx="1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51D5-F113-458E-AA54-DCDBB1DAADFE}" type="pres">
      <dgm:prSet presAssocID="{3845D0CE-AC71-4474-BD6F-47D38A0C1E52}" presName="sp" presStyleCnt="0"/>
      <dgm:spPr/>
    </dgm:pt>
    <dgm:pt modelId="{1AF1E1B2-372E-4F81-B384-84C10D261F89}" type="pres">
      <dgm:prSet presAssocID="{4B1BFC8F-BA8E-41F9-ADEA-097856792440}" presName="linNode" presStyleCnt="0"/>
      <dgm:spPr/>
    </dgm:pt>
    <dgm:pt modelId="{69F00608-CFB1-437F-A931-7D4C9B7C6DC3}" type="pres">
      <dgm:prSet presAssocID="{4B1BFC8F-BA8E-41F9-ADEA-097856792440}" presName="parentText" presStyleLbl="node1" presStyleIdx="2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42D9-71CD-42C2-8F8C-92143B53F32F}" type="pres">
      <dgm:prSet presAssocID="{45D84581-0377-4C4D-8958-7F8D88D3015C}" presName="sp" presStyleCnt="0"/>
      <dgm:spPr/>
    </dgm:pt>
    <dgm:pt modelId="{A7A1A87E-180D-4E32-BE85-B83BCE2EFF20}" type="pres">
      <dgm:prSet presAssocID="{7A2B5C3D-0EAE-4577-A3AA-B449EE0082F8}" presName="linNode" presStyleCnt="0"/>
      <dgm:spPr/>
    </dgm:pt>
    <dgm:pt modelId="{89E5F532-2E4E-4FF5-A970-37748CFA6234}" type="pres">
      <dgm:prSet presAssocID="{7A2B5C3D-0EAE-4577-A3AA-B449EE0082F8}" presName="parentText" presStyleLbl="node1" presStyleIdx="3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31A0B-AD7C-4E06-A558-5B0DD4BA17F1}" type="pres">
      <dgm:prSet presAssocID="{AFA893C0-6201-4A4B-9E81-64B41E35C72D}" presName="sp" presStyleCnt="0"/>
      <dgm:spPr/>
    </dgm:pt>
    <dgm:pt modelId="{BE1A875B-BF0D-4A95-AFC0-162CBA574E3B}" type="pres">
      <dgm:prSet presAssocID="{DC80F1F8-C941-40BF-AF97-6D3BBA941C12}" presName="linNode" presStyleCnt="0"/>
      <dgm:spPr/>
    </dgm:pt>
    <dgm:pt modelId="{2D7B67C1-E9A3-423A-A443-565110DDB27A}" type="pres">
      <dgm:prSet presAssocID="{DC80F1F8-C941-40BF-AF97-6D3BBA941C12}" presName="parentText" presStyleLbl="node1" presStyleIdx="4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3D24B-B3E3-4E71-AA56-08C3D8F4CA16}" type="pres">
      <dgm:prSet presAssocID="{4CBDF1D3-20A9-466B-BBF7-F7A5AAFE1EB5}" presName="sp" presStyleCnt="0"/>
      <dgm:spPr/>
    </dgm:pt>
    <dgm:pt modelId="{539D8E1D-B758-4872-9CCE-3921992E9E92}" type="pres">
      <dgm:prSet presAssocID="{291EF503-5BC1-4C23-A871-D3CB40470C58}" presName="linNode" presStyleCnt="0"/>
      <dgm:spPr/>
    </dgm:pt>
    <dgm:pt modelId="{0D72B86D-93F0-471C-8F53-8C499B104BBD}" type="pres">
      <dgm:prSet presAssocID="{291EF503-5BC1-4C23-A871-D3CB40470C58}" presName="parentText" presStyleLbl="node1" presStyleIdx="5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22AC6-3AD9-4959-9BB1-23CBF978F9AC}" type="pres">
      <dgm:prSet presAssocID="{36D8F64D-B7F8-4042-A160-2FA62CB48507}" presName="sp" presStyleCnt="0"/>
      <dgm:spPr/>
    </dgm:pt>
    <dgm:pt modelId="{615D461B-C2A3-4E1E-A9D1-D4C53ECC453D}" type="pres">
      <dgm:prSet presAssocID="{67B69900-94F6-4A36-956F-71CDFC6E86BC}" presName="linNode" presStyleCnt="0"/>
      <dgm:spPr/>
    </dgm:pt>
    <dgm:pt modelId="{65669A6F-56B3-4FB4-B126-B688449AA04C}" type="pres">
      <dgm:prSet presAssocID="{67B69900-94F6-4A36-956F-71CDFC6E86BC}" presName="parentText" presStyleLbl="node1" presStyleIdx="6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D422F-AA5C-4E6D-B23C-0846477C654B}" type="presOf" srcId="{DC80F1F8-C941-40BF-AF97-6D3BBA941C12}" destId="{2D7B67C1-E9A3-423A-A443-565110DDB27A}" srcOrd="0" destOrd="0" presId="urn:microsoft.com/office/officeart/2005/8/layout/vList5"/>
    <dgm:cxn modelId="{04149F57-347C-44CE-B88A-E689E70D49F6}" type="presOf" srcId="{67B69900-94F6-4A36-956F-71CDFC6E86BC}" destId="{65669A6F-56B3-4FB4-B126-B688449AA04C}" srcOrd="0" destOrd="0" presId="urn:microsoft.com/office/officeart/2005/8/layout/vList5"/>
    <dgm:cxn modelId="{E9B3D696-6216-4008-8F9F-35324BE61F16}" type="presOf" srcId="{7A2B5C3D-0EAE-4577-A3AA-B449EE0082F8}" destId="{89E5F532-2E4E-4FF5-A970-37748CFA6234}" srcOrd="0" destOrd="0" presId="urn:microsoft.com/office/officeart/2005/8/layout/vList5"/>
    <dgm:cxn modelId="{42929D57-E1EB-4C9D-91D7-32FBBC213050}" srcId="{917A5F4F-F290-4D90-B68C-053A4D0B3939}" destId="{DC80F1F8-C941-40BF-AF97-6D3BBA941C12}" srcOrd="4" destOrd="0" parTransId="{C1B635CB-93EF-40C5-BD8C-B77FB9015B8E}" sibTransId="{4CBDF1D3-20A9-466B-BBF7-F7A5AAFE1EB5}"/>
    <dgm:cxn modelId="{F7F0E9C2-BAE7-474F-AFDB-C517EE90AE5D}" srcId="{917A5F4F-F290-4D90-B68C-053A4D0B3939}" destId="{53BC5126-D667-4CB1-9010-9A5272D65C93}" srcOrd="1" destOrd="0" parTransId="{F80EDE94-FBC0-4666-9FF1-AD028B7D6148}" sibTransId="{3845D0CE-AC71-4474-BD6F-47D38A0C1E52}"/>
    <dgm:cxn modelId="{113AF54B-D87E-4B4D-9076-6EEA13F1B1C2}" srcId="{917A5F4F-F290-4D90-B68C-053A4D0B3939}" destId="{291EF503-5BC1-4C23-A871-D3CB40470C58}" srcOrd="5" destOrd="0" parTransId="{0B0DD9FD-09C4-42C7-A743-092559301B31}" sibTransId="{36D8F64D-B7F8-4042-A160-2FA62CB48507}"/>
    <dgm:cxn modelId="{306FF596-6D47-4F04-9F97-E4186E636810}" type="presOf" srcId="{291EF503-5BC1-4C23-A871-D3CB40470C58}" destId="{0D72B86D-93F0-471C-8F53-8C499B104BBD}" srcOrd="0" destOrd="0" presId="urn:microsoft.com/office/officeart/2005/8/layout/vList5"/>
    <dgm:cxn modelId="{FE32614B-E8C6-4197-B0DA-7581966559EA}" srcId="{917A5F4F-F290-4D90-B68C-053A4D0B3939}" destId="{67B69900-94F6-4A36-956F-71CDFC6E86BC}" srcOrd="6" destOrd="0" parTransId="{3F5DF4F6-0CC2-4724-B2AE-C6E47B414604}" sibTransId="{71A83293-5077-470B-90D8-C7EF4D51090D}"/>
    <dgm:cxn modelId="{42338FCA-068D-4326-A69E-766B889D6329}" srcId="{917A5F4F-F290-4D90-B68C-053A4D0B3939}" destId="{4B1BFC8F-BA8E-41F9-ADEA-097856792440}" srcOrd="2" destOrd="0" parTransId="{0C560C76-2979-4017-B6E1-2F239E4D1300}" sibTransId="{45D84581-0377-4C4D-8958-7F8D88D3015C}"/>
    <dgm:cxn modelId="{E3A1EC6A-E5E8-448B-A01A-03B311E6E8A7}" srcId="{917A5F4F-F290-4D90-B68C-053A4D0B3939}" destId="{0C556E12-5DFD-4D50-BDC0-61E060E968A8}" srcOrd="0" destOrd="0" parTransId="{24017A38-EB81-4D95-A34D-A75BBFDC2A09}" sibTransId="{26965001-87FA-4857-81B5-18C618BA6165}"/>
    <dgm:cxn modelId="{E7150600-9551-48AE-975A-E148C4C1724D}" srcId="{917A5F4F-F290-4D90-B68C-053A4D0B3939}" destId="{7A2B5C3D-0EAE-4577-A3AA-B449EE0082F8}" srcOrd="3" destOrd="0" parTransId="{A7DB94E7-9125-4956-AD99-3162FE2C4A77}" sibTransId="{AFA893C0-6201-4A4B-9E81-64B41E35C72D}"/>
    <dgm:cxn modelId="{C75DA530-8B23-4242-87BB-0E1159EEA9DF}" type="presOf" srcId="{4B1BFC8F-BA8E-41F9-ADEA-097856792440}" destId="{69F00608-CFB1-437F-A931-7D4C9B7C6DC3}" srcOrd="0" destOrd="0" presId="urn:microsoft.com/office/officeart/2005/8/layout/vList5"/>
    <dgm:cxn modelId="{F7227E5C-7DD5-4549-9212-2F40C62F4879}" type="presOf" srcId="{0C556E12-5DFD-4D50-BDC0-61E060E968A8}" destId="{D890D42D-C323-4EF6-9F86-3006499E9D52}" srcOrd="0" destOrd="0" presId="urn:microsoft.com/office/officeart/2005/8/layout/vList5"/>
    <dgm:cxn modelId="{C475A8BB-AB55-4185-82BF-CDCF105192EE}" type="presOf" srcId="{917A5F4F-F290-4D90-B68C-053A4D0B3939}" destId="{7B57A0C5-5DF5-4171-AA87-F63A6FAFA1C0}" srcOrd="0" destOrd="0" presId="urn:microsoft.com/office/officeart/2005/8/layout/vList5"/>
    <dgm:cxn modelId="{C6E3FFC6-8CE4-440A-8E0B-69887441A0F8}" type="presOf" srcId="{53BC5126-D667-4CB1-9010-9A5272D65C93}" destId="{2EB39BD7-3D74-4241-8EE2-095763F714D1}" srcOrd="0" destOrd="0" presId="urn:microsoft.com/office/officeart/2005/8/layout/vList5"/>
    <dgm:cxn modelId="{D86457B4-0835-4FE4-8C20-EC5C89A504F4}" type="presParOf" srcId="{7B57A0C5-5DF5-4171-AA87-F63A6FAFA1C0}" destId="{40577F98-D4D9-4E6A-8E1D-A9AE3F8A723C}" srcOrd="0" destOrd="0" presId="urn:microsoft.com/office/officeart/2005/8/layout/vList5"/>
    <dgm:cxn modelId="{C2701034-1A5D-4C94-914D-782A261E6A1E}" type="presParOf" srcId="{40577F98-D4D9-4E6A-8E1D-A9AE3F8A723C}" destId="{D890D42D-C323-4EF6-9F86-3006499E9D52}" srcOrd="0" destOrd="0" presId="urn:microsoft.com/office/officeart/2005/8/layout/vList5"/>
    <dgm:cxn modelId="{DD6F14C5-B03E-4D5F-A3CD-C75B12346670}" type="presParOf" srcId="{7B57A0C5-5DF5-4171-AA87-F63A6FAFA1C0}" destId="{23B8A36A-363B-4C6B-9D61-733DAB103928}" srcOrd="1" destOrd="0" presId="urn:microsoft.com/office/officeart/2005/8/layout/vList5"/>
    <dgm:cxn modelId="{97CB39F1-BF3B-44F9-A1C6-2E4B2A744C93}" type="presParOf" srcId="{7B57A0C5-5DF5-4171-AA87-F63A6FAFA1C0}" destId="{F5B5944C-526B-4872-82B0-66EEC988AD45}" srcOrd="2" destOrd="0" presId="urn:microsoft.com/office/officeart/2005/8/layout/vList5"/>
    <dgm:cxn modelId="{65C995EF-6CBE-4B87-934E-35DEE739A716}" type="presParOf" srcId="{F5B5944C-526B-4872-82B0-66EEC988AD45}" destId="{2EB39BD7-3D74-4241-8EE2-095763F714D1}" srcOrd="0" destOrd="0" presId="urn:microsoft.com/office/officeart/2005/8/layout/vList5"/>
    <dgm:cxn modelId="{BB1A8AEF-9C48-4528-82DA-55E1BCFFD0D0}" type="presParOf" srcId="{7B57A0C5-5DF5-4171-AA87-F63A6FAFA1C0}" destId="{23A551D5-F113-458E-AA54-DCDBB1DAADFE}" srcOrd="3" destOrd="0" presId="urn:microsoft.com/office/officeart/2005/8/layout/vList5"/>
    <dgm:cxn modelId="{6A5ECBE5-1BA1-466E-A88F-73E0DB3AF81D}" type="presParOf" srcId="{7B57A0C5-5DF5-4171-AA87-F63A6FAFA1C0}" destId="{1AF1E1B2-372E-4F81-B384-84C10D261F89}" srcOrd="4" destOrd="0" presId="urn:microsoft.com/office/officeart/2005/8/layout/vList5"/>
    <dgm:cxn modelId="{E4FDBBCE-B5DB-4ECA-819D-D2166640E320}" type="presParOf" srcId="{1AF1E1B2-372E-4F81-B384-84C10D261F89}" destId="{69F00608-CFB1-437F-A931-7D4C9B7C6DC3}" srcOrd="0" destOrd="0" presId="urn:microsoft.com/office/officeart/2005/8/layout/vList5"/>
    <dgm:cxn modelId="{000D808B-CFE3-452C-B740-AC62A015CBA6}" type="presParOf" srcId="{7B57A0C5-5DF5-4171-AA87-F63A6FAFA1C0}" destId="{2B2142D9-71CD-42C2-8F8C-92143B53F32F}" srcOrd="5" destOrd="0" presId="urn:microsoft.com/office/officeart/2005/8/layout/vList5"/>
    <dgm:cxn modelId="{ED9AA9A5-6BA1-49C8-A72B-E1E50FF74F2C}" type="presParOf" srcId="{7B57A0C5-5DF5-4171-AA87-F63A6FAFA1C0}" destId="{A7A1A87E-180D-4E32-BE85-B83BCE2EFF20}" srcOrd="6" destOrd="0" presId="urn:microsoft.com/office/officeart/2005/8/layout/vList5"/>
    <dgm:cxn modelId="{EC97022E-3F62-4492-AFB6-5834213D3EB0}" type="presParOf" srcId="{A7A1A87E-180D-4E32-BE85-B83BCE2EFF20}" destId="{89E5F532-2E4E-4FF5-A970-37748CFA6234}" srcOrd="0" destOrd="0" presId="urn:microsoft.com/office/officeart/2005/8/layout/vList5"/>
    <dgm:cxn modelId="{65FC29B4-53FB-426D-8F1B-1F7AA78D0CF4}" type="presParOf" srcId="{7B57A0C5-5DF5-4171-AA87-F63A6FAFA1C0}" destId="{63531A0B-AD7C-4E06-A558-5B0DD4BA17F1}" srcOrd="7" destOrd="0" presId="urn:microsoft.com/office/officeart/2005/8/layout/vList5"/>
    <dgm:cxn modelId="{29BADFF4-9735-4F2F-80B0-EB58D83ABEA6}" type="presParOf" srcId="{7B57A0C5-5DF5-4171-AA87-F63A6FAFA1C0}" destId="{BE1A875B-BF0D-4A95-AFC0-162CBA574E3B}" srcOrd="8" destOrd="0" presId="urn:microsoft.com/office/officeart/2005/8/layout/vList5"/>
    <dgm:cxn modelId="{C9B2BA10-622B-4E78-9AE0-F823B9D1F203}" type="presParOf" srcId="{BE1A875B-BF0D-4A95-AFC0-162CBA574E3B}" destId="{2D7B67C1-E9A3-423A-A443-565110DDB27A}" srcOrd="0" destOrd="0" presId="urn:microsoft.com/office/officeart/2005/8/layout/vList5"/>
    <dgm:cxn modelId="{4D7273A9-BE1A-4285-809F-8239CCC82269}" type="presParOf" srcId="{7B57A0C5-5DF5-4171-AA87-F63A6FAFA1C0}" destId="{CC83D24B-B3E3-4E71-AA56-08C3D8F4CA16}" srcOrd="9" destOrd="0" presId="urn:microsoft.com/office/officeart/2005/8/layout/vList5"/>
    <dgm:cxn modelId="{8034BA18-377E-4ED0-BC1E-60D630161F37}" type="presParOf" srcId="{7B57A0C5-5DF5-4171-AA87-F63A6FAFA1C0}" destId="{539D8E1D-B758-4872-9CCE-3921992E9E92}" srcOrd="10" destOrd="0" presId="urn:microsoft.com/office/officeart/2005/8/layout/vList5"/>
    <dgm:cxn modelId="{1F4E7F66-F880-43B8-9956-48133A866395}" type="presParOf" srcId="{539D8E1D-B758-4872-9CCE-3921992E9E92}" destId="{0D72B86D-93F0-471C-8F53-8C499B104BBD}" srcOrd="0" destOrd="0" presId="urn:microsoft.com/office/officeart/2005/8/layout/vList5"/>
    <dgm:cxn modelId="{F369795B-C575-494A-A434-830B3ACDBD84}" type="presParOf" srcId="{7B57A0C5-5DF5-4171-AA87-F63A6FAFA1C0}" destId="{63F22AC6-3AD9-4959-9BB1-23CBF978F9AC}" srcOrd="11" destOrd="0" presId="urn:microsoft.com/office/officeart/2005/8/layout/vList5"/>
    <dgm:cxn modelId="{4B7BE155-28F2-4997-BFC7-FFACDF49C8C4}" type="presParOf" srcId="{7B57A0C5-5DF5-4171-AA87-F63A6FAFA1C0}" destId="{615D461B-C2A3-4E1E-A9D1-D4C53ECC453D}" srcOrd="12" destOrd="0" presId="urn:microsoft.com/office/officeart/2005/8/layout/vList5"/>
    <dgm:cxn modelId="{79B39CC2-D633-4058-BC09-F0AB966AD1F6}" type="presParOf" srcId="{615D461B-C2A3-4E1E-A9D1-D4C53ECC453D}" destId="{65669A6F-56B3-4FB4-B126-B688449AA04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A5F4F-F290-4D90-B68C-053A4D0B3939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556E12-5DFD-4D50-BDC0-61E060E968A8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Garrison &amp; Tactical</a:t>
          </a:r>
          <a:endParaRPr lang="en-US" sz="1400" b="1" dirty="0"/>
        </a:p>
      </dgm:t>
    </dgm:pt>
    <dgm:pt modelId="{24017A38-EB81-4D95-A34D-A75BBFDC2A09}" type="parTrans" cxnId="{E3A1EC6A-E5E8-448B-A01A-03B311E6E8A7}">
      <dgm:prSet/>
      <dgm:spPr/>
      <dgm:t>
        <a:bodyPr/>
        <a:lstStyle/>
        <a:p>
          <a:endParaRPr lang="en-US"/>
        </a:p>
      </dgm:t>
    </dgm:pt>
    <dgm:pt modelId="{26965001-87FA-4857-81B5-18C618BA6165}" type="sibTrans" cxnId="{E3A1EC6A-E5E8-448B-A01A-03B311E6E8A7}">
      <dgm:prSet/>
      <dgm:spPr/>
      <dgm:t>
        <a:bodyPr/>
        <a:lstStyle/>
        <a:p>
          <a:endParaRPr lang="en-US"/>
        </a:p>
      </dgm:t>
    </dgm:pt>
    <dgm:pt modelId="{53BC5126-D667-4CB1-9010-9A5272D65C93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New Network</a:t>
          </a:r>
          <a:endParaRPr lang="en-US" sz="1400" b="1" i="1" dirty="0"/>
        </a:p>
      </dgm:t>
    </dgm:pt>
    <dgm:pt modelId="{F80EDE94-FBC0-4666-9FF1-AD028B7D6148}" type="parTrans" cxnId="{F7F0E9C2-BAE7-474F-AFDB-C517EE90AE5D}">
      <dgm:prSet/>
      <dgm:spPr/>
      <dgm:t>
        <a:bodyPr/>
        <a:lstStyle/>
        <a:p>
          <a:endParaRPr lang="en-US"/>
        </a:p>
      </dgm:t>
    </dgm:pt>
    <dgm:pt modelId="{3845D0CE-AC71-4474-BD6F-47D38A0C1E52}" type="sibTrans" cxnId="{F7F0E9C2-BAE7-474F-AFDB-C517EE90AE5D}">
      <dgm:prSet/>
      <dgm:spPr/>
      <dgm:t>
        <a:bodyPr/>
        <a:lstStyle/>
        <a:p>
          <a:endParaRPr lang="en-US"/>
        </a:p>
      </dgm:t>
    </dgm:pt>
    <dgm:pt modelId="{4B1BFC8F-BA8E-41F9-ADEA-097856792440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Disjointed Permissions</a:t>
          </a:r>
          <a:endParaRPr lang="en-US" sz="1400" b="1" i="1" dirty="0"/>
        </a:p>
      </dgm:t>
    </dgm:pt>
    <dgm:pt modelId="{0C560C76-2979-4017-B6E1-2F239E4D1300}" type="parTrans" cxnId="{42338FCA-068D-4326-A69E-766B889D6329}">
      <dgm:prSet/>
      <dgm:spPr/>
      <dgm:t>
        <a:bodyPr/>
        <a:lstStyle/>
        <a:p>
          <a:endParaRPr lang="en-US"/>
        </a:p>
      </dgm:t>
    </dgm:pt>
    <dgm:pt modelId="{45D84581-0377-4C4D-8958-7F8D88D3015C}" type="sibTrans" cxnId="{42338FCA-068D-4326-A69E-766B889D6329}">
      <dgm:prSet/>
      <dgm:spPr/>
      <dgm:t>
        <a:bodyPr/>
        <a:lstStyle/>
        <a:p>
          <a:endParaRPr lang="en-US"/>
        </a:p>
      </dgm:t>
    </dgm:pt>
    <dgm:pt modelId="{7A2B5C3D-0EAE-4577-A3AA-B449EE0082F8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Target Fixation</a:t>
          </a:r>
          <a:endParaRPr lang="en-US" sz="1400" b="1" i="1" dirty="0"/>
        </a:p>
      </dgm:t>
    </dgm:pt>
    <dgm:pt modelId="{A7DB94E7-9125-4956-AD99-3162FE2C4A77}" type="parTrans" cxnId="{E7150600-9551-48AE-975A-E148C4C1724D}">
      <dgm:prSet/>
      <dgm:spPr/>
      <dgm:t>
        <a:bodyPr/>
        <a:lstStyle/>
        <a:p>
          <a:endParaRPr lang="en-US"/>
        </a:p>
      </dgm:t>
    </dgm:pt>
    <dgm:pt modelId="{AFA893C0-6201-4A4B-9E81-64B41E35C72D}" type="sibTrans" cxnId="{E7150600-9551-48AE-975A-E148C4C1724D}">
      <dgm:prSet/>
      <dgm:spPr/>
      <dgm:t>
        <a:bodyPr/>
        <a:lstStyle/>
        <a:p>
          <a:endParaRPr lang="en-US"/>
        </a:p>
      </dgm:t>
    </dgm:pt>
    <dgm:pt modelId="{DC80F1F8-C941-40BF-AF97-6D3BBA941C12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Non-standardized data centers </a:t>
          </a:r>
          <a:endParaRPr lang="en-US" sz="1400" b="1" i="1" dirty="0"/>
        </a:p>
      </dgm:t>
    </dgm:pt>
    <dgm:pt modelId="{C1B635CB-93EF-40C5-BD8C-B77FB9015B8E}" type="parTrans" cxnId="{42929D57-E1EB-4C9D-91D7-32FBBC213050}">
      <dgm:prSet/>
      <dgm:spPr/>
      <dgm:t>
        <a:bodyPr/>
        <a:lstStyle/>
        <a:p>
          <a:endParaRPr lang="en-US"/>
        </a:p>
      </dgm:t>
    </dgm:pt>
    <dgm:pt modelId="{4CBDF1D3-20A9-466B-BBF7-F7A5AAFE1EB5}" type="sibTrans" cxnId="{42929D57-E1EB-4C9D-91D7-32FBBC213050}">
      <dgm:prSet/>
      <dgm:spPr/>
      <dgm:t>
        <a:bodyPr/>
        <a:lstStyle/>
        <a:p>
          <a:endParaRPr lang="en-US"/>
        </a:p>
      </dgm:t>
    </dgm:pt>
    <dgm:pt modelId="{291EF503-5BC1-4C23-A871-D3CB40470C58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Disjointed Architecture</a:t>
          </a:r>
          <a:endParaRPr lang="en-US" sz="1400" b="1" i="1" dirty="0"/>
        </a:p>
      </dgm:t>
    </dgm:pt>
    <dgm:pt modelId="{0B0DD9FD-09C4-42C7-A743-092559301B31}" type="parTrans" cxnId="{113AF54B-D87E-4B4D-9076-6EEA13F1B1C2}">
      <dgm:prSet/>
      <dgm:spPr/>
      <dgm:t>
        <a:bodyPr/>
        <a:lstStyle/>
        <a:p>
          <a:endParaRPr lang="en-US"/>
        </a:p>
      </dgm:t>
    </dgm:pt>
    <dgm:pt modelId="{36D8F64D-B7F8-4042-A160-2FA62CB48507}" type="sibTrans" cxnId="{113AF54B-D87E-4B4D-9076-6EEA13F1B1C2}">
      <dgm:prSet/>
      <dgm:spPr/>
      <dgm:t>
        <a:bodyPr/>
        <a:lstStyle/>
        <a:p>
          <a:endParaRPr lang="en-US"/>
        </a:p>
      </dgm:t>
    </dgm:pt>
    <dgm:pt modelId="{67B69900-94F6-4A36-956F-71CDFC6E86BC}">
      <dgm:prSet custT="1"/>
      <dgm:spPr>
        <a:ln>
          <a:solidFill>
            <a:schemeClr val="accent1">
              <a:lumMod val="75000"/>
              <a:alpha val="48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400" b="1" i="1" dirty="0" smtClean="0"/>
            <a:t>Quick Buy or Quick Fix</a:t>
          </a:r>
          <a:endParaRPr lang="en-US" sz="1400" b="1" i="1" dirty="0"/>
        </a:p>
      </dgm:t>
    </dgm:pt>
    <dgm:pt modelId="{3F5DF4F6-0CC2-4724-B2AE-C6E47B414604}" type="parTrans" cxnId="{FE32614B-E8C6-4197-B0DA-7581966559EA}">
      <dgm:prSet/>
      <dgm:spPr/>
      <dgm:t>
        <a:bodyPr/>
        <a:lstStyle/>
        <a:p>
          <a:endParaRPr lang="en-US"/>
        </a:p>
      </dgm:t>
    </dgm:pt>
    <dgm:pt modelId="{71A83293-5077-470B-90D8-C7EF4D51090D}" type="sibTrans" cxnId="{FE32614B-E8C6-4197-B0DA-7581966559EA}">
      <dgm:prSet/>
      <dgm:spPr/>
      <dgm:t>
        <a:bodyPr/>
        <a:lstStyle/>
        <a:p>
          <a:endParaRPr lang="en-US"/>
        </a:p>
      </dgm:t>
    </dgm:pt>
    <dgm:pt modelId="{7B57A0C5-5DF5-4171-AA87-F63A6FAFA1C0}" type="pres">
      <dgm:prSet presAssocID="{917A5F4F-F290-4D90-B68C-053A4D0B39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77F98-D4D9-4E6A-8E1D-A9AE3F8A723C}" type="pres">
      <dgm:prSet presAssocID="{0C556E12-5DFD-4D50-BDC0-61E060E968A8}" presName="linNode" presStyleCnt="0"/>
      <dgm:spPr/>
    </dgm:pt>
    <dgm:pt modelId="{D890D42D-C323-4EF6-9F86-3006499E9D52}" type="pres">
      <dgm:prSet presAssocID="{0C556E12-5DFD-4D50-BDC0-61E060E968A8}" presName="parentText" presStyleLbl="node1" presStyleIdx="0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8A36A-363B-4C6B-9D61-733DAB103928}" type="pres">
      <dgm:prSet presAssocID="{26965001-87FA-4857-81B5-18C618BA6165}" presName="sp" presStyleCnt="0"/>
      <dgm:spPr/>
    </dgm:pt>
    <dgm:pt modelId="{F5B5944C-526B-4872-82B0-66EEC988AD45}" type="pres">
      <dgm:prSet presAssocID="{53BC5126-D667-4CB1-9010-9A5272D65C93}" presName="linNode" presStyleCnt="0"/>
      <dgm:spPr/>
    </dgm:pt>
    <dgm:pt modelId="{2EB39BD7-3D74-4241-8EE2-095763F714D1}" type="pres">
      <dgm:prSet presAssocID="{53BC5126-D667-4CB1-9010-9A5272D65C93}" presName="parentText" presStyleLbl="node1" presStyleIdx="1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51D5-F113-458E-AA54-DCDBB1DAADFE}" type="pres">
      <dgm:prSet presAssocID="{3845D0CE-AC71-4474-BD6F-47D38A0C1E52}" presName="sp" presStyleCnt="0"/>
      <dgm:spPr/>
    </dgm:pt>
    <dgm:pt modelId="{1AF1E1B2-372E-4F81-B384-84C10D261F89}" type="pres">
      <dgm:prSet presAssocID="{4B1BFC8F-BA8E-41F9-ADEA-097856792440}" presName="linNode" presStyleCnt="0"/>
      <dgm:spPr/>
    </dgm:pt>
    <dgm:pt modelId="{69F00608-CFB1-437F-A931-7D4C9B7C6DC3}" type="pres">
      <dgm:prSet presAssocID="{4B1BFC8F-BA8E-41F9-ADEA-097856792440}" presName="parentText" presStyleLbl="node1" presStyleIdx="2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42D9-71CD-42C2-8F8C-92143B53F32F}" type="pres">
      <dgm:prSet presAssocID="{45D84581-0377-4C4D-8958-7F8D88D3015C}" presName="sp" presStyleCnt="0"/>
      <dgm:spPr/>
    </dgm:pt>
    <dgm:pt modelId="{A7A1A87E-180D-4E32-BE85-B83BCE2EFF20}" type="pres">
      <dgm:prSet presAssocID="{7A2B5C3D-0EAE-4577-A3AA-B449EE0082F8}" presName="linNode" presStyleCnt="0"/>
      <dgm:spPr/>
    </dgm:pt>
    <dgm:pt modelId="{89E5F532-2E4E-4FF5-A970-37748CFA6234}" type="pres">
      <dgm:prSet presAssocID="{7A2B5C3D-0EAE-4577-A3AA-B449EE0082F8}" presName="parentText" presStyleLbl="node1" presStyleIdx="3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31A0B-AD7C-4E06-A558-5B0DD4BA17F1}" type="pres">
      <dgm:prSet presAssocID="{AFA893C0-6201-4A4B-9E81-64B41E35C72D}" presName="sp" presStyleCnt="0"/>
      <dgm:spPr/>
    </dgm:pt>
    <dgm:pt modelId="{BE1A875B-BF0D-4A95-AFC0-162CBA574E3B}" type="pres">
      <dgm:prSet presAssocID="{DC80F1F8-C941-40BF-AF97-6D3BBA941C12}" presName="linNode" presStyleCnt="0"/>
      <dgm:spPr/>
    </dgm:pt>
    <dgm:pt modelId="{2D7B67C1-E9A3-423A-A443-565110DDB27A}" type="pres">
      <dgm:prSet presAssocID="{DC80F1F8-C941-40BF-AF97-6D3BBA941C12}" presName="parentText" presStyleLbl="node1" presStyleIdx="4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3D24B-B3E3-4E71-AA56-08C3D8F4CA16}" type="pres">
      <dgm:prSet presAssocID="{4CBDF1D3-20A9-466B-BBF7-F7A5AAFE1EB5}" presName="sp" presStyleCnt="0"/>
      <dgm:spPr/>
    </dgm:pt>
    <dgm:pt modelId="{539D8E1D-B758-4872-9CCE-3921992E9E92}" type="pres">
      <dgm:prSet presAssocID="{291EF503-5BC1-4C23-A871-D3CB40470C58}" presName="linNode" presStyleCnt="0"/>
      <dgm:spPr/>
    </dgm:pt>
    <dgm:pt modelId="{0D72B86D-93F0-471C-8F53-8C499B104BBD}" type="pres">
      <dgm:prSet presAssocID="{291EF503-5BC1-4C23-A871-D3CB40470C58}" presName="parentText" presStyleLbl="node1" presStyleIdx="5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22AC6-3AD9-4959-9BB1-23CBF978F9AC}" type="pres">
      <dgm:prSet presAssocID="{36D8F64D-B7F8-4042-A160-2FA62CB48507}" presName="sp" presStyleCnt="0"/>
      <dgm:spPr/>
    </dgm:pt>
    <dgm:pt modelId="{615D461B-C2A3-4E1E-A9D1-D4C53ECC453D}" type="pres">
      <dgm:prSet presAssocID="{67B69900-94F6-4A36-956F-71CDFC6E86BC}" presName="linNode" presStyleCnt="0"/>
      <dgm:spPr/>
    </dgm:pt>
    <dgm:pt modelId="{65669A6F-56B3-4FB4-B126-B688449AA04C}" type="pres">
      <dgm:prSet presAssocID="{67B69900-94F6-4A36-956F-71CDFC6E86BC}" presName="parentText" presStyleLbl="node1" presStyleIdx="6" presStyleCnt="7" custScaleX="1803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29D57-E1EB-4C9D-91D7-32FBBC213050}" srcId="{917A5F4F-F290-4D90-B68C-053A4D0B3939}" destId="{DC80F1F8-C941-40BF-AF97-6D3BBA941C12}" srcOrd="4" destOrd="0" parTransId="{C1B635CB-93EF-40C5-BD8C-B77FB9015B8E}" sibTransId="{4CBDF1D3-20A9-466B-BBF7-F7A5AAFE1EB5}"/>
    <dgm:cxn modelId="{D048799E-4B88-4ACF-8475-6EBF4AC2F641}" type="presOf" srcId="{7A2B5C3D-0EAE-4577-A3AA-B449EE0082F8}" destId="{89E5F532-2E4E-4FF5-A970-37748CFA6234}" srcOrd="0" destOrd="0" presId="urn:microsoft.com/office/officeart/2005/8/layout/vList5"/>
    <dgm:cxn modelId="{F7F0E9C2-BAE7-474F-AFDB-C517EE90AE5D}" srcId="{917A5F4F-F290-4D90-B68C-053A4D0B3939}" destId="{53BC5126-D667-4CB1-9010-9A5272D65C93}" srcOrd="1" destOrd="0" parTransId="{F80EDE94-FBC0-4666-9FF1-AD028B7D6148}" sibTransId="{3845D0CE-AC71-4474-BD6F-47D38A0C1E52}"/>
    <dgm:cxn modelId="{93936410-CA7C-4F9D-8458-DA26F4B892F9}" type="presOf" srcId="{0C556E12-5DFD-4D50-BDC0-61E060E968A8}" destId="{D890D42D-C323-4EF6-9F86-3006499E9D52}" srcOrd="0" destOrd="0" presId="urn:microsoft.com/office/officeart/2005/8/layout/vList5"/>
    <dgm:cxn modelId="{C9C40D24-879D-4E06-8EEC-2CBBB5563204}" type="presOf" srcId="{53BC5126-D667-4CB1-9010-9A5272D65C93}" destId="{2EB39BD7-3D74-4241-8EE2-095763F714D1}" srcOrd="0" destOrd="0" presId="urn:microsoft.com/office/officeart/2005/8/layout/vList5"/>
    <dgm:cxn modelId="{236F11AF-55E3-4CDE-A94B-4738E4963CAB}" type="presOf" srcId="{4B1BFC8F-BA8E-41F9-ADEA-097856792440}" destId="{69F00608-CFB1-437F-A931-7D4C9B7C6DC3}" srcOrd="0" destOrd="0" presId="urn:microsoft.com/office/officeart/2005/8/layout/vList5"/>
    <dgm:cxn modelId="{09259E1E-353D-4BF6-8F10-0066FB2786DB}" type="presOf" srcId="{DC80F1F8-C941-40BF-AF97-6D3BBA941C12}" destId="{2D7B67C1-E9A3-423A-A443-565110DDB27A}" srcOrd="0" destOrd="0" presId="urn:microsoft.com/office/officeart/2005/8/layout/vList5"/>
    <dgm:cxn modelId="{4069DF9E-F513-46DB-AF01-39B896510029}" type="presOf" srcId="{917A5F4F-F290-4D90-B68C-053A4D0B3939}" destId="{7B57A0C5-5DF5-4171-AA87-F63A6FAFA1C0}" srcOrd="0" destOrd="0" presId="urn:microsoft.com/office/officeart/2005/8/layout/vList5"/>
    <dgm:cxn modelId="{E3A1EC6A-E5E8-448B-A01A-03B311E6E8A7}" srcId="{917A5F4F-F290-4D90-B68C-053A4D0B3939}" destId="{0C556E12-5DFD-4D50-BDC0-61E060E968A8}" srcOrd="0" destOrd="0" parTransId="{24017A38-EB81-4D95-A34D-A75BBFDC2A09}" sibTransId="{26965001-87FA-4857-81B5-18C618BA6165}"/>
    <dgm:cxn modelId="{0605E9A5-08CC-400C-B38D-F27F730E2B01}" type="presOf" srcId="{67B69900-94F6-4A36-956F-71CDFC6E86BC}" destId="{65669A6F-56B3-4FB4-B126-B688449AA04C}" srcOrd="0" destOrd="0" presId="urn:microsoft.com/office/officeart/2005/8/layout/vList5"/>
    <dgm:cxn modelId="{42338FCA-068D-4326-A69E-766B889D6329}" srcId="{917A5F4F-F290-4D90-B68C-053A4D0B3939}" destId="{4B1BFC8F-BA8E-41F9-ADEA-097856792440}" srcOrd="2" destOrd="0" parTransId="{0C560C76-2979-4017-B6E1-2F239E4D1300}" sibTransId="{45D84581-0377-4C4D-8958-7F8D88D3015C}"/>
    <dgm:cxn modelId="{113AF54B-D87E-4B4D-9076-6EEA13F1B1C2}" srcId="{917A5F4F-F290-4D90-B68C-053A4D0B3939}" destId="{291EF503-5BC1-4C23-A871-D3CB40470C58}" srcOrd="5" destOrd="0" parTransId="{0B0DD9FD-09C4-42C7-A743-092559301B31}" sibTransId="{36D8F64D-B7F8-4042-A160-2FA62CB48507}"/>
    <dgm:cxn modelId="{FE32614B-E8C6-4197-B0DA-7581966559EA}" srcId="{917A5F4F-F290-4D90-B68C-053A4D0B3939}" destId="{67B69900-94F6-4A36-956F-71CDFC6E86BC}" srcOrd="6" destOrd="0" parTransId="{3F5DF4F6-0CC2-4724-B2AE-C6E47B414604}" sibTransId="{71A83293-5077-470B-90D8-C7EF4D51090D}"/>
    <dgm:cxn modelId="{E7150600-9551-48AE-975A-E148C4C1724D}" srcId="{917A5F4F-F290-4D90-B68C-053A4D0B3939}" destId="{7A2B5C3D-0EAE-4577-A3AA-B449EE0082F8}" srcOrd="3" destOrd="0" parTransId="{A7DB94E7-9125-4956-AD99-3162FE2C4A77}" sibTransId="{AFA893C0-6201-4A4B-9E81-64B41E35C72D}"/>
    <dgm:cxn modelId="{EA06F80A-AF3B-4EC5-BAD0-2DC2E14F5A3F}" type="presOf" srcId="{291EF503-5BC1-4C23-A871-D3CB40470C58}" destId="{0D72B86D-93F0-471C-8F53-8C499B104BBD}" srcOrd="0" destOrd="0" presId="urn:microsoft.com/office/officeart/2005/8/layout/vList5"/>
    <dgm:cxn modelId="{74A47C4B-2D91-4F2F-8FD2-310305EDDC52}" type="presParOf" srcId="{7B57A0C5-5DF5-4171-AA87-F63A6FAFA1C0}" destId="{40577F98-D4D9-4E6A-8E1D-A9AE3F8A723C}" srcOrd="0" destOrd="0" presId="urn:microsoft.com/office/officeart/2005/8/layout/vList5"/>
    <dgm:cxn modelId="{632D125F-9686-42C7-919D-F207272921B6}" type="presParOf" srcId="{40577F98-D4D9-4E6A-8E1D-A9AE3F8A723C}" destId="{D890D42D-C323-4EF6-9F86-3006499E9D52}" srcOrd="0" destOrd="0" presId="urn:microsoft.com/office/officeart/2005/8/layout/vList5"/>
    <dgm:cxn modelId="{91E8A56A-CF79-443E-AB78-F048AC71F732}" type="presParOf" srcId="{7B57A0C5-5DF5-4171-AA87-F63A6FAFA1C0}" destId="{23B8A36A-363B-4C6B-9D61-733DAB103928}" srcOrd="1" destOrd="0" presId="urn:microsoft.com/office/officeart/2005/8/layout/vList5"/>
    <dgm:cxn modelId="{B6E4E167-7F35-478F-977C-D3C9AB145D41}" type="presParOf" srcId="{7B57A0C5-5DF5-4171-AA87-F63A6FAFA1C0}" destId="{F5B5944C-526B-4872-82B0-66EEC988AD45}" srcOrd="2" destOrd="0" presId="urn:microsoft.com/office/officeart/2005/8/layout/vList5"/>
    <dgm:cxn modelId="{E38CC096-D330-47FF-BAAB-5CA5E4D24EFC}" type="presParOf" srcId="{F5B5944C-526B-4872-82B0-66EEC988AD45}" destId="{2EB39BD7-3D74-4241-8EE2-095763F714D1}" srcOrd="0" destOrd="0" presId="urn:microsoft.com/office/officeart/2005/8/layout/vList5"/>
    <dgm:cxn modelId="{4879F60E-2803-47E7-AABD-2F08FCFD4469}" type="presParOf" srcId="{7B57A0C5-5DF5-4171-AA87-F63A6FAFA1C0}" destId="{23A551D5-F113-458E-AA54-DCDBB1DAADFE}" srcOrd="3" destOrd="0" presId="urn:microsoft.com/office/officeart/2005/8/layout/vList5"/>
    <dgm:cxn modelId="{94DF86AB-466B-4C7F-A924-3F4ADFBD91EF}" type="presParOf" srcId="{7B57A0C5-5DF5-4171-AA87-F63A6FAFA1C0}" destId="{1AF1E1B2-372E-4F81-B384-84C10D261F89}" srcOrd="4" destOrd="0" presId="urn:microsoft.com/office/officeart/2005/8/layout/vList5"/>
    <dgm:cxn modelId="{8A02C1BA-0BC8-4A3D-BBDC-9A171E6E8FDF}" type="presParOf" srcId="{1AF1E1B2-372E-4F81-B384-84C10D261F89}" destId="{69F00608-CFB1-437F-A931-7D4C9B7C6DC3}" srcOrd="0" destOrd="0" presId="urn:microsoft.com/office/officeart/2005/8/layout/vList5"/>
    <dgm:cxn modelId="{83FC37D4-1633-46C8-8B3E-02196A5B221A}" type="presParOf" srcId="{7B57A0C5-5DF5-4171-AA87-F63A6FAFA1C0}" destId="{2B2142D9-71CD-42C2-8F8C-92143B53F32F}" srcOrd="5" destOrd="0" presId="urn:microsoft.com/office/officeart/2005/8/layout/vList5"/>
    <dgm:cxn modelId="{C6FBA373-556E-40EC-8C23-13CD091F3B8D}" type="presParOf" srcId="{7B57A0C5-5DF5-4171-AA87-F63A6FAFA1C0}" destId="{A7A1A87E-180D-4E32-BE85-B83BCE2EFF20}" srcOrd="6" destOrd="0" presId="urn:microsoft.com/office/officeart/2005/8/layout/vList5"/>
    <dgm:cxn modelId="{161A253F-3E98-46F5-8C76-D42A82B1535C}" type="presParOf" srcId="{A7A1A87E-180D-4E32-BE85-B83BCE2EFF20}" destId="{89E5F532-2E4E-4FF5-A970-37748CFA6234}" srcOrd="0" destOrd="0" presId="urn:microsoft.com/office/officeart/2005/8/layout/vList5"/>
    <dgm:cxn modelId="{949A12C2-7801-4A99-9FD1-C722942FBD64}" type="presParOf" srcId="{7B57A0C5-5DF5-4171-AA87-F63A6FAFA1C0}" destId="{63531A0B-AD7C-4E06-A558-5B0DD4BA17F1}" srcOrd="7" destOrd="0" presId="urn:microsoft.com/office/officeart/2005/8/layout/vList5"/>
    <dgm:cxn modelId="{3314C37E-20A0-4C1A-BC52-D331E0426FEB}" type="presParOf" srcId="{7B57A0C5-5DF5-4171-AA87-F63A6FAFA1C0}" destId="{BE1A875B-BF0D-4A95-AFC0-162CBA574E3B}" srcOrd="8" destOrd="0" presId="urn:microsoft.com/office/officeart/2005/8/layout/vList5"/>
    <dgm:cxn modelId="{957585F0-3E46-45BD-8EA8-487FCF40D568}" type="presParOf" srcId="{BE1A875B-BF0D-4A95-AFC0-162CBA574E3B}" destId="{2D7B67C1-E9A3-423A-A443-565110DDB27A}" srcOrd="0" destOrd="0" presId="urn:microsoft.com/office/officeart/2005/8/layout/vList5"/>
    <dgm:cxn modelId="{566FB0C3-556F-4D75-BADE-DDD9B03D0C94}" type="presParOf" srcId="{7B57A0C5-5DF5-4171-AA87-F63A6FAFA1C0}" destId="{CC83D24B-B3E3-4E71-AA56-08C3D8F4CA16}" srcOrd="9" destOrd="0" presId="urn:microsoft.com/office/officeart/2005/8/layout/vList5"/>
    <dgm:cxn modelId="{90C823D0-2DF8-48CF-8F13-FDD554523FEC}" type="presParOf" srcId="{7B57A0C5-5DF5-4171-AA87-F63A6FAFA1C0}" destId="{539D8E1D-B758-4872-9CCE-3921992E9E92}" srcOrd="10" destOrd="0" presId="urn:microsoft.com/office/officeart/2005/8/layout/vList5"/>
    <dgm:cxn modelId="{250C3CE2-5C0B-441A-ABA3-860BC8AE0916}" type="presParOf" srcId="{539D8E1D-B758-4872-9CCE-3921992E9E92}" destId="{0D72B86D-93F0-471C-8F53-8C499B104BBD}" srcOrd="0" destOrd="0" presId="urn:microsoft.com/office/officeart/2005/8/layout/vList5"/>
    <dgm:cxn modelId="{A8160ED8-BF1A-4C7C-A2FE-01500A4D38D9}" type="presParOf" srcId="{7B57A0C5-5DF5-4171-AA87-F63A6FAFA1C0}" destId="{63F22AC6-3AD9-4959-9BB1-23CBF978F9AC}" srcOrd="11" destOrd="0" presId="urn:microsoft.com/office/officeart/2005/8/layout/vList5"/>
    <dgm:cxn modelId="{360A2DB5-0292-4D27-9F19-AA0E8A49D08E}" type="presParOf" srcId="{7B57A0C5-5DF5-4171-AA87-F63A6FAFA1C0}" destId="{615D461B-C2A3-4E1E-A9D1-D4C53ECC453D}" srcOrd="12" destOrd="0" presId="urn:microsoft.com/office/officeart/2005/8/layout/vList5"/>
    <dgm:cxn modelId="{741F0FD4-6A31-4912-BCDD-4A87739D6559}" type="presParOf" srcId="{615D461B-C2A3-4E1E-A9D1-D4C53ECC453D}" destId="{65669A6F-56B3-4FB4-B126-B688449AA04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D42D-C323-4EF6-9F86-3006499E9D52}">
      <dsp:nvSpPr>
        <dsp:cNvPr id="0" name=""/>
        <dsp:cNvSpPr/>
      </dsp:nvSpPr>
      <dsp:spPr>
        <a:xfrm>
          <a:off x="705394" y="297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635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“</a:t>
          </a:r>
          <a:r>
            <a:rPr lang="en-US" sz="1400" b="1" i="1" kern="1200" dirty="0" smtClean="0"/>
            <a:t>Fighting hole to the Flagpole” </a:t>
          </a:r>
          <a:endParaRPr lang="en-US" sz="1400" b="1" kern="1200" dirty="0"/>
        </a:p>
      </dsp:txBody>
      <dsp:txXfrm>
        <a:off x="728669" y="23572"/>
        <a:ext cx="2563703" cy="430242"/>
      </dsp:txXfrm>
    </dsp:sp>
    <dsp:sp modelId="{2EB39BD7-3D74-4241-8EE2-095763F714D1}">
      <dsp:nvSpPr>
        <dsp:cNvPr id="0" name=""/>
        <dsp:cNvSpPr/>
      </dsp:nvSpPr>
      <dsp:spPr>
        <a:xfrm>
          <a:off x="705394" y="500929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Naval Integration</a:t>
          </a:r>
          <a:endParaRPr lang="en-US" sz="1400" b="1" kern="1200" dirty="0"/>
        </a:p>
      </dsp:txBody>
      <dsp:txXfrm>
        <a:off x="728669" y="524204"/>
        <a:ext cx="2563703" cy="430242"/>
      </dsp:txXfrm>
    </dsp:sp>
    <dsp:sp modelId="{69F00608-CFB1-437F-A931-7D4C9B7C6DC3}">
      <dsp:nvSpPr>
        <dsp:cNvPr id="0" name=""/>
        <dsp:cNvSpPr/>
      </dsp:nvSpPr>
      <dsp:spPr>
        <a:xfrm>
          <a:off x="705394" y="1001562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Joint Information Environment</a:t>
          </a:r>
          <a:endParaRPr lang="en-US" sz="1400" b="1" kern="1200" dirty="0"/>
        </a:p>
      </dsp:txBody>
      <dsp:txXfrm>
        <a:off x="728669" y="1024837"/>
        <a:ext cx="2563703" cy="430242"/>
      </dsp:txXfrm>
    </dsp:sp>
    <dsp:sp modelId="{89E5F532-2E4E-4FF5-A970-37748CFA6234}">
      <dsp:nvSpPr>
        <dsp:cNvPr id="0" name=""/>
        <dsp:cNvSpPr/>
      </dsp:nvSpPr>
      <dsp:spPr>
        <a:xfrm>
          <a:off x="705394" y="1502194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Standardized Applications</a:t>
          </a:r>
          <a:endParaRPr lang="en-US" sz="1400" b="1" kern="1200" dirty="0"/>
        </a:p>
      </dsp:txBody>
      <dsp:txXfrm>
        <a:off x="728669" y="1525469"/>
        <a:ext cx="2563703" cy="430242"/>
      </dsp:txXfrm>
    </dsp:sp>
    <dsp:sp modelId="{2D7B67C1-E9A3-423A-A443-565110DDB27A}">
      <dsp:nvSpPr>
        <dsp:cNvPr id="0" name=""/>
        <dsp:cNvSpPr/>
      </dsp:nvSpPr>
      <dsp:spPr>
        <a:xfrm>
          <a:off x="705394" y="2002827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Data Center Maturity/Standardization</a:t>
          </a:r>
          <a:endParaRPr lang="en-US" sz="1400" b="1" kern="1200" dirty="0"/>
        </a:p>
      </dsp:txBody>
      <dsp:txXfrm>
        <a:off x="728669" y="2026102"/>
        <a:ext cx="2563703" cy="430242"/>
      </dsp:txXfrm>
    </dsp:sp>
    <dsp:sp modelId="{0D72B86D-93F0-471C-8F53-8C499B104BBD}">
      <dsp:nvSpPr>
        <dsp:cNvPr id="0" name=""/>
        <dsp:cNvSpPr/>
      </dsp:nvSpPr>
      <dsp:spPr>
        <a:xfrm>
          <a:off x="705394" y="2503459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Common Architecture</a:t>
          </a:r>
          <a:endParaRPr lang="en-US" sz="1400" b="1" kern="1200" dirty="0"/>
        </a:p>
      </dsp:txBody>
      <dsp:txXfrm>
        <a:off x="728669" y="2526734"/>
        <a:ext cx="2563703" cy="430242"/>
      </dsp:txXfrm>
    </dsp:sp>
    <dsp:sp modelId="{65669A6F-56B3-4FB4-B126-B688449AA04C}">
      <dsp:nvSpPr>
        <dsp:cNvPr id="0" name=""/>
        <dsp:cNvSpPr/>
      </dsp:nvSpPr>
      <dsp:spPr>
        <a:xfrm>
          <a:off x="705394" y="3004091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48000"/>
            </a:srgb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Responsive Development</a:t>
          </a:r>
          <a:endParaRPr lang="en-US" sz="1400" b="1" kern="1200" dirty="0"/>
        </a:p>
      </dsp:txBody>
      <dsp:txXfrm>
        <a:off x="728669" y="3027366"/>
        <a:ext cx="2563703" cy="430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D42D-C323-4EF6-9F86-3006499E9D52}">
      <dsp:nvSpPr>
        <dsp:cNvPr id="0" name=""/>
        <dsp:cNvSpPr/>
      </dsp:nvSpPr>
      <dsp:spPr>
        <a:xfrm>
          <a:off x="705394" y="297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Garrison &amp; Tactical</a:t>
          </a:r>
          <a:endParaRPr lang="en-US" sz="1400" b="1" kern="1200" dirty="0"/>
        </a:p>
      </dsp:txBody>
      <dsp:txXfrm>
        <a:off x="728669" y="23572"/>
        <a:ext cx="2563703" cy="430242"/>
      </dsp:txXfrm>
    </dsp:sp>
    <dsp:sp modelId="{2EB39BD7-3D74-4241-8EE2-095763F714D1}">
      <dsp:nvSpPr>
        <dsp:cNvPr id="0" name=""/>
        <dsp:cNvSpPr/>
      </dsp:nvSpPr>
      <dsp:spPr>
        <a:xfrm>
          <a:off x="705394" y="500929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New Network</a:t>
          </a:r>
          <a:endParaRPr lang="en-US" sz="1400" b="1" i="1" kern="1200" dirty="0"/>
        </a:p>
      </dsp:txBody>
      <dsp:txXfrm>
        <a:off x="728669" y="524204"/>
        <a:ext cx="2563703" cy="430242"/>
      </dsp:txXfrm>
    </dsp:sp>
    <dsp:sp modelId="{69F00608-CFB1-437F-A931-7D4C9B7C6DC3}">
      <dsp:nvSpPr>
        <dsp:cNvPr id="0" name=""/>
        <dsp:cNvSpPr/>
      </dsp:nvSpPr>
      <dsp:spPr>
        <a:xfrm>
          <a:off x="705394" y="1001562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Disjointed Permissions</a:t>
          </a:r>
          <a:endParaRPr lang="en-US" sz="1400" b="1" i="1" kern="1200" dirty="0"/>
        </a:p>
      </dsp:txBody>
      <dsp:txXfrm>
        <a:off x="728669" y="1024837"/>
        <a:ext cx="2563703" cy="430242"/>
      </dsp:txXfrm>
    </dsp:sp>
    <dsp:sp modelId="{89E5F532-2E4E-4FF5-A970-37748CFA6234}">
      <dsp:nvSpPr>
        <dsp:cNvPr id="0" name=""/>
        <dsp:cNvSpPr/>
      </dsp:nvSpPr>
      <dsp:spPr>
        <a:xfrm>
          <a:off x="705394" y="1502194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Target Fixation</a:t>
          </a:r>
          <a:endParaRPr lang="en-US" sz="1400" b="1" i="1" kern="1200" dirty="0"/>
        </a:p>
      </dsp:txBody>
      <dsp:txXfrm>
        <a:off x="728669" y="1525469"/>
        <a:ext cx="2563703" cy="430242"/>
      </dsp:txXfrm>
    </dsp:sp>
    <dsp:sp modelId="{2D7B67C1-E9A3-423A-A443-565110DDB27A}">
      <dsp:nvSpPr>
        <dsp:cNvPr id="0" name=""/>
        <dsp:cNvSpPr/>
      </dsp:nvSpPr>
      <dsp:spPr>
        <a:xfrm>
          <a:off x="705394" y="2002827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Non-standardized data centers </a:t>
          </a:r>
          <a:endParaRPr lang="en-US" sz="1400" b="1" i="1" kern="1200" dirty="0"/>
        </a:p>
      </dsp:txBody>
      <dsp:txXfrm>
        <a:off x="728669" y="2026102"/>
        <a:ext cx="2563703" cy="430242"/>
      </dsp:txXfrm>
    </dsp:sp>
    <dsp:sp modelId="{0D72B86D-93F0-471C-8F53-8C499B104BBD}">
      <dsp:nvSpPr>
        <dsp:cNvPr id="0" name=""/>
        <dsp:cNvSpPr/>
      </dsp:nvSpPr>
      <dsp:spPr>
        <a:xfrm>
          <a:off x="705394" y="2503459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Disjointed Architecture</a:t>
          </a:r>
          <a:endParaRPr lang="en-US" sz="1400" b="1" i="1" kern="1200" dirty="0"/>
        </a:p>
      </dsp:txBody>
      <dsp:txXfrm>
        <a:off x="728669" y="2526734"/>
        <a:ext cx="2563703" cy="430242"/>
      </dsp:txXfrm>
    </dsp:sp>
    <dsp:sp modelId="{65669A6F-56B3-4FB4-B126-B688449AA04C}">
      <dsp:nvSpPr>
        <dsp:cNvPr id="0" name=""/>
        <dsp:cNvSpPr/>
      </dsp:nvSpPr>
      <dsp:spPr>
        <a:xfrm>
          <a:off x="705394" y="3004091"/>
          <a:ext cx="2610253" cy="476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  <a:alpha val="48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Quick Buy or Quick Fix</a:t>
          </a:r>
          <a:endParaRPr lang="en-US" sz="1400" b="1" i="1" kern="1200" dirty="0"/>
        </a:p>
      </dsp:txBody>
      <dsp:txXfrm>
        <a:off x="728669" y="3027366"/>
        <a:ext cx="2563703" cy="430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B36E-2601-48D7-8EF7-332CBA13799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58ADF-674B-4A8B-91D6-7622A8F74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820B1-09B6-4D2A-8E7D-DC17D529159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4336"/>
            <a:ext cx="5487640" cy="411355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CD0D7C-0AB4-4AEC-A8AB-7476664756CA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429000"/>
            <a:ext cx="3200400" cy="228600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solidFill>
                  <a:srgbClr val="777777"/>
                </a:solidFill>
              </a:defRPr>
            </a:lvl1pPr>
            <a:lvl2pPr marL="236538" lvl="1" indent="225425">
              <a:buFontTx/>
              <a:buNone/>
              <a:defRPr>
                <a:solidFill>
                  <a:srgbClr val="777777"/>
                </a:solidFill>
              </a:defRPr>
            </a:lvl2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7963" y="1219200"/>
            <a:ext cx="6191250" cy="1143000"/>
          </a:xfrm>
        </p:spPr>
        <p:txBody>
          <a:bodyPr tIns="45720" bIns="45720" anchor="ctr" anchorCtr="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591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0"/>
            <a:ext cx="2022475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0"/>
            <a:ext cx="5916612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1/26/2016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7D6AA8-A06A-4B9E-AB72-9C9D729344BB}" type="datetime1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1/26/2016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27AE2F-F1E3-446F-884E-EA8821160BA4}" type="slidenum">
              <a:rPr lang="en-US" sz="1400" b="1">
                <a:solidFill>
                  <a:prstClr val="black">
                    <a:tint val="75000"/>
                  </a:prstClr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b="1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4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13" y="1295400"/>
            <a:ext cx="39687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295400"/>
            <a:ext cx="3970337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1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6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9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63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295400"/>
            <a:ext cx="8091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865505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60D9A0-B79B-4B1F-BE2D-B18FB55715D0}" type="slidenum">
              <a:rPr lang="ko-KR" altLang="en-US" sz="900">
                <a:solidFill>
                  <a:srgbClr val="000000"/>
                </a:solidFill>
                <a:ea typeface="굴림" pitchFamily="34" charset="-127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dirty="0">
              <a:solidFill>
                <a:srgbClr val="000000"/>
              </a:solidFill>
              <a:ea typeface="굴림" pitchFamily="34" charset="-127"/>
              <a:cs typeface="Arial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228600" y="76200"/>
            <a:ext cx="914400" cy="914400"/>
            <a:chOff x="576" y="3744"/>
            <a:chExt cx="576" cy="576"/>
          </a:xfrm>
        </p:grpSpPr>
        <p:sp>
          <p:nvSpPr>
            <p:cNvPr id="192518" name="Oval 6"/>
            <p:cNvSpPr>
              <a:spLocks noChangeArrowheads="1"/>
            </p:cNvSpPr>
            <p:nvPr userDrawn="1"/>
          </p:nvSpPr>
          <p:spPr bwMode="auto">
            <a:xfrm>
              <a:off x="576" y="3744"/>
              <a:ext cx="576" cy="57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B69404"/>
                </a:solidFill>
                <a:cs typeface="Arial" charset="0"/>
              </a:endParaRPr>
            </a:p>
          </p:txBody>
        </p:sp>
        <p:pic>
          <p:nvPicPr>
            <p:cNvPr id="1032" name="Picture 7" descr="C4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792"/>
              <a:ext cx="4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27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0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7663" indent="-347663" algn="l" rtl="0" eaLnBrk="1" fontAlgn="base" hangingPunct="1">
        <a:spcBef>
          <a:spcPct val="100000"/>
        </a:spcBef>
        <a:spcAft>
          <a:spcPct val="0"/>
        </a:spcAft>
        <a:buClr>
          <a:srgbClr val="CC0000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CC0000"/>
        </a:buClr>
        <a:buChar char="–"/>
        <a:defRPr>
          <a:solidFill>
            <a:schemeClr val="tx1"/>
          </a:solidFill>
          <a:latin typeface="+mn-lt"/>
        </a:defRPr>
      </a:lvl2pPr>
      <a:lvl3pPr marL="969963" indent="3460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2403475" indent="-10318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+mn-lt"/>
        </a:defRPr>
      </a:lvl4pPr>
      <a:lvl5pPr marL="2517775" indent="-688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5pPr>
      <a:lvl6pPr marL="2974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2167" y="1219200"/>
            <a:ext cx="5242884" cy="1143000"/>
          </a:xfrm>
          <a:noFill/>
        </p:spPr>
        <p:txBody>
          <a:bodyPr/>
          <a:lstStyle/>
          <a:p>
            <a:pPr algn="l"/>
            <a:r>
              <a:rPr lang="en-US" sz="4000" dirty="0" smtClean="0"/>
              <a:t>Seamless MCEN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AFCEA Luncheon</a:t>
            </a:r>
            <a:endParaRPr lang="en-US" sz="40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33366" y="4444028"/>
            <a:ext cx="4266619" cy="1012616"/>
          </a:xfrm>
        </p:spPr>
        <p:txBody>
          <a:bodyPr/>
          <a:lstStyle/>
          <a:p>
            <a:pPr lvl="0">
              <a:spcBef>
                <a:spcPct val="0"/>
              </a:spcBef>
              <a:buClrTx/>
            </a:pPr>
            <a:r>
              <a:rPr lang="en-US" sz="2000" dirty="0" smtClean="0"/>
              <a:t>LtCol Curtis Carlin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i="1" dirty="0" smtClean="0"/>
              <a:t>Strategy Vision Chief, HQMC C4</a:t>
            </a:r>
            <a:endParaRPr lang="en-US" sz="2000" i="1" dirty="0" smtClean="0"/>
          </a:p>
          <a:p>
            <a:pPr lvl="0">
              <a:spcBef>
                <a:spcPct val="0"/>
              </a:spcBef>
              <a:buClrTx/>
            </a:pPr>
            <a:r>
              <a:rPr lang="en-US" sz="2000" dirty="0" smtClean="0"/>
              <a:t>21 January 2016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286000" cy="2296756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990600"/>
            <a:ext cx="152400" cy="1524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1840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53291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77662" y="-337588"/>
            <a:ext cx="3490722" cy="11430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345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6200" y="3352800"/>
            <a:ext cx="922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Context</a:t>
            </a:r>
          </a:p>
          <a:p>
            <a:pPr algn="l"/>
            <a:endParaRPr lang="en-US" sz="3200" kern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Expectations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kern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Seamless Marine Corps Enterprise Network</a:t>
            </a:r>
          </a:p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How Does It Fit </a:t>
            </a:r>
          </a:p>
          <a:p>
            <a:pPr algn="l"/>
            <a:endParaRPr lang="en-US" sz="3200" kern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Supporting EF-21</a:t>
            </a:r>
          </a:p>
          <a:p>
            <a:pPr algn="l"/>
            <a:endParaRPr lang="en-US" sz="3200" kern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40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1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1840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53291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77662" y="-337588"/>
            <a:ext cx="3490722" cy="11430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345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63" y="1063659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7663" indent="-347663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CC0000"/>
              </a:buClr>
              <a:buFont typeface="Webdings" pitchFamily="18" charset="2"/>
              <a:buChar char="4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69963" indent="3460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2403475" indent="-10318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 marL="2517775" indent="-6889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29749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21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93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65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The Marine Corps is within a transition period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/>
              <a:t>Strategic landscape is evolving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/>
              <a:t>Singular Information Environment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/>
              <a:t>Command and Control not adequate in supporting current and envisioned operations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/>
              <a:t>Inability to rapidly deploy forces while maintaining seamless access </a:t>
            </a:r>
          </a:p>
          <a:p>
            <a:pPr marL="0" indent="0">
              <a:buFont typeface="Webdings" pitchFamily="18" charset="2"/>
              <a:buNone/>
            </a:pPr>
            <a:endParaRPr lang="en-US" sz="2000" kern="0" dirty="0"/>
          </a:p>
        </p:txBody>
      </p:sp>
      <p:sp>
        <p:nvSpPr>
          <p:cNvPr id="10" name="Rectangle 9"/>
          <p:cNvSpPr/>
          <p:nvPr/>
        </p:nvSpPr>
        <p:spPr>
          <a:xfrm>
            <a:off x="304800" y="5551879"/>
            <a:ext cx="8543926" cy="1262451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6200000">
            <a:off x="4174138" y="2101642"/>
            <a:ext cx="805250" cy="8543926"/>
          </a:xfrm>
          <a:prstGeom prst="trapezoid">
            <a:avLst/>
          </a:prstGeom>
          <a:pattFill prst="lt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 </a:t>
            </a:r>
            <a:endParaRPr lang="en-US" sz="1050" b="1" i="1" cap="small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42577"/>
              </p:ext>
            </p:extLst>
          </p:nvPr>
        </p:nvGraphicFramePr>
        <p:xfrm>
          <a:off x="304800" y="2667000"/>
          <a:ext cx="8543924" cy="284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Crisis Response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15249" y="6080129"/>
            <a:ext cx="113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Capability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12337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Readiness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34900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Responsiveness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49" y="6423802"/>
            <a:ext cx="113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Capacity</a:t>
            </a:r>
            <a:endParaRPr lang="en-US" sz="1400" b="1" dirty="0"/>
          </a:p>
        </p:txBody>
      </p:sp>
      <p:sp>
        <p:nvSpPr>
          <p:cNvPr id="18" name="Trapezoid 17"/>
          <p:cNvSpPr/>
          <p:nvPr/>
        </p:nvSpPr>
        <p:spPr>
          <a:xfrm rot="16200000">
            <a:off x="60627" y="3794425"/>
            <a:ext cx="1783748" cy="12954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Marines guide U.S. citizens </a:t>
            </a:r>
            <a:r>
              <a:rPr lang="en-US" sz="1050" dirty="0" smtClean="0">
                <a:solidFill>
                  <a:schemeClr val="tx1"/>
                </a:solidFill>
              </a:rPr>
              <a:t>in Sudan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050" dirty="0" smtClean="0">
                <a:solidFill>
                  <a:schemeClr val="tx1"/>
                </a:solidFill>
              </a:rPr>
              <a:t>3 </a:t>
            </a:r>
            <a:r>
              <a:rPr lang="en-US" sz="1050" dirty="0">
                <a:solidFill>
                  <a:schemeClr val="tx1"/>
                </a:solidFill>
              </a:rPr>
              <a:t>January </a:t>
            </a:r>
            <a:r>
              <a:rPr lang="en-US" sz="1050" dirty="0" smtClean="0">
                <a:solidFill>
                  <a:schemeClr val="tx1"/>
                </a:solidFill>
              </a:rPr>
              <a:t>2014</a:t>
            </a:r>
            <a:endParaRPr lang="en-US" sz="1050" b="1" i="1" cap="small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3536413"/>
            <a:ext cx="2781300" cy="179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5790778"/>
            <a:ext cx="0" cy="360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38600" y="5743927"/>
            <a:ext cx="0" cy="360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51086" y="5652278"/>
            <a:ext cx="0" cy="360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9600" y="5790778"/>
            <a:ext cx="0" cy="38897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86800" y="5620102"/>
            <a:ext cx="0" cy="360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7400" y="5781253"/>
            <a:ext cx="0" cy="27982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5589979"/>
            <a:ext cx="85439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Appropriate Point of Engagement</a:t>
            </a:r>
            <a:endParaRPr lang="en-US" sz="12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0424"/>
            <a:ext cx="4267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5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1840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53291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38800" y="-304338"/>
            <a:ext cx="3207258" cy="1143000"/>
          </a:xfrm>
        </p:spPr>
        <p:txBody>
          <a:bodyPr/>
          <a:lstStyle/>
          <a:p>
            <a:pPr algn="r"/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 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345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640" y="2206257"/>
            <a:ext cx="8077200" cy="4251375"/>
            <a:chOff x="591319" y="2451624"/>
            <a:chExt cx="7678308" cy="400302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400055" y="2451624"/>
              <a:ext cx="0" cy="38862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1352055" y="2985024"/>
              <a:ext cx="6324601" cy="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" name="TextBox 12"/>
            <p:cNvSpPr txBox="1"/>
            <p:nvPr/>
          </p:nvSpPr>
          <p:spPr>
            <a:xfrm>
              <a:off x="5009655" y="2490039"/>
              <a:ext cx="2590800" cy="400110"/>
            </a:xfrm>
            <a:prstGeom prst="rect">
              <a:avLst/>
            </a:prstGeom>
            <a:solidFill>
              <a:schemeClr val="accent1">
                <a:lumMod val="75000"/>
                <a:alpha val="51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“What it is not”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3771" y="2490039"/>
              <a:ext cx="2286000" cy="400110"/>
            </a:xfrm>
            <a:prstGeom prst="rect">
              <a:avLst/>
            </a:prstGeom>
            <a:solidFill>
              <a:srgbClr val="C00000">
                <a:alpha val="51000"/>
              </a:srgb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  </a:t>
              </a:r>
              <a:r>
                <a:rPr lang="en-US" sz="2000" b="1" dirty="0" smtClean="0"/>
                <a:t>“What it is”</a:t>
              </a:r>
              <a:endParaRPr lang="en-US" sz="2000" b="1" dirty="0"/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30031223"/>
                </p:ext>
              </p:extLst>
            </p:nvPr>
          </p:nvGraphicFramePr>
          <p:xfrm>
            <a:off x="591319" y="3176824"/>
            <a:ext cx="3822464" cy="32778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397839242"/>
                </p:ext>
              </p:extLst>
            </p:nvPr>
          </p:nvGraphicFramePr>
          <p:xfrm>
            <a:off x="4447163" y="3159064"/>
            <a:ext cx="3822464" cy="32778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274560" y="903190"/>
            <a:ext cx="8839200" cy="1200329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Problem Statement (D-UNS)</a:t>
            </a:r>
          </a:p>
          <a:p>
            <a:r>
              <a:rPr lang="en-US" i="1" dirty="0" smtClean="0"/>
              <a:t>The Marine Corps lacks the ability to </a:t>
            </a:r>
            <a:r>
              <a:rPr lang="en-US" b="1" i="1" dirty="0" smtClean="0"/>
              <a:t>rapidly deploy forces </a:t>
            </a:r>
            <a:r>
              <a:rPr lang="en-US" i="1" dirty="0" smtClean="0"/>
              <a:t>while maintaining a </a:t>
            </a:r>
            <a:r>
              <a:rPr lang="en-US" b="1" i="1" dirty="0" smtClean="0"/>
              <a:t>singular user identity </a:t>
            </a:r>
            <a:r>
              <a:rPr lang="en-US" i="1" dirty="0" smtClean="0"/>
              <a:t>with </a:t>
            </a:r>
            <a:r>
              <a:rPr lang="en-US" b="1" i="1" dirty="0" smtClean="0"/>
              <a:t>seamless access</a:t>
            </a:r>
            <a:r>
              <a:rPr lang="en-US" i="1" dirty="0" smtClean="0"/>
              <a:t> to individual and organizational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26480"/>
            <a:ext cx="9144000" cy="57912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1840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53291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12564" y="-304800"/>
            <a:ext cx="7083836" cy="1143000"/>
          </a:xfrm>
        </p:spPr>
        <p:txBody>
          <a:bodyPr/>
          <a:lstStyle/>
          <a:p>
            <a:pPr algn="r"/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Marine Corps Enterprise Network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345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84" y="911411"/>
            <a:ext cx="9383582" cy="6019800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57" y="3886200"/>
            <a:ext cx="3211716" cy="18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152400" y="2126397"/>
            <a:ext cx="2924759" cy="1524000"/>
          </a:xfrm>
          <a:prstGeom prst="rect">
            <a:avLst/>
          </a:prstGeom>
          <a:solidFill>
            <a:srgbClr val="3366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218324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Vision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Ensuring </a:t>
            </a:r>
            <a:r>
              <a:rPr lang="en-US" sz="1400" b="1" i="1" u="sng" dirty="0" smtClean="0">
                <a:solidFill>
                  <a:schemeClr val="bg1"/>
                </a:solidFill>
              </a:rPr>
              <a:t>seamless</a:t>
            </a:r>
            <a:r>
              <a:rPr lang="en-US" sz="1400" b="1" dirty="0" smtClean="0">
                <a:solidFill>
                  <a:schemeClr val="bg1"/>
                </a:solidFill>
              </a:rPr>
              <a:t> and </a:t>
            </a:r>
            <a:r>
              <a:rPr lang="en-US" sz="1400" b="1" i="1" u="sng" dirty="0" smtClean="0">
                <a:solidFill>
                  <a:schemeClr val="bg1"/>
                </a:solidFill>
              </a:rPr>
              <a:t>persistent</a:t>
            </a:r>
            <a:r>
              <a:rPr lang="en-US" sz="1400" b="1" dirty="0" smtClean="0">
                <a:solidFill>
                  <a:schemeClr val="bg1"/>
                </a:solidFill>
              </a:rPr>
              <a:t> Information Environment access enabling C2 Agility from the “Fighting hole to the Flagpole.”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6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572" y="3398909"/>
            <a:ext cx="4331026" cy="3432598"/>
            <a:chOff x="376234" y="3922280"/>
            <a:chExt cx="3429000" cy="26231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4" y="3922280"/>
              <a:ext cx="3429000" cy="26231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50554" y="4624292"/>
              <a:ext cx="1295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Monotype Corsiva" panose="03010101010201010101" pitchFamily="66" charset="0"/>
                </a:rPr>
                <a:t>“</a:t>
              </a:r>
              <a:r>
                <a:rPr lang="en-US" sz="1100" b="1" dirty="0" smtClean="0">
                  <a:latin typeface="Monotype Corsiva" panose="03010101010201010101" pitchFamily="66" charset="0"/>
                </a:rPr>
                <a:t>Mission tactics </a:t>
              </a:r>
              <a:r>
                <a:rPr lang="en-US" sz="1100" dirty="0" smtClean="0">
                  <a:latin typeface="Monotype Corsiva" panose="03010101010201010101" pitchFamily="66" charset="0"/>
                </a:rPr>
                <a:t>is an imperative on the battlefield where we assume the enemy will seek to compromise or degrade our ability to communicate”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318" y="4156119"/>
              <a:ext cx="240982" cy="24098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00" y="4156119"/>
              <a:ext cx="240982" cy="2409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51694" y="4647672"/>
              <a:ext cx="144732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Monotype Corsiva" panose="03010101010201010101" pitchFamily="66" charset="0"/>
                </a:rPr>
                <a:t>“Ensuring </a:t>
              </a:r>
              <a:r>
                <a:rPr lang="en-US" sz="1000" b="1" dirty="0" smtClean="0">
                  <a:latin typeface="Monotype Corsiva" panose="03010101010201010101" pitchFamily="66" charset="0"/>
                </a:rPr>
                <a:t>Mission Command </a:t>
              </a:r>
              <a:r>
                <a:rPr lang="en-US" sz="1000" dirty="0" smtClean="0">
                  <a:latin typeface="Monotype Corsiva" panose="03010101010201010101" pitchFamily="66" charset="0"/>
                </a:rPr>
                <a:t>Elements through the empowerment of agile and adaptive leaders to seamlessly leverage all aspects of the Information Environment”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780" y="6100171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Monotype Corsiva" panose="03010101010201010101" pitchFamily="66" charset="0"/>
                </a:rPr>
                <a:t>1</a:t>
              </a:r>
              <a:endParaRPr lang="en-US" sz="800" dirty="0">
                <a:latin typeface="Monotype Corsiva" panose="03010101010201010101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7090" y="6096658"/>
              <a:ext cx="2295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Monotype Corsiva" panose="03010101010201010101" pitchFamily="66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07879" y="4348970"/>
              <a:ext cx="1414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Monotype Corsiva" panose="03010101010201010101" pitchFamily="66" charset="0"/>
                </a:rPr>
                <a:t> ~ Chapt-1:The Future is Now ~ </a:t>
              </a:r>
              <a:endParaRPr lang="en-US" sz="800" dirty="0">
                <a:latin typeface="Monotype Corsiva" panose="03010101010201010101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737" y="4348970"/>
              <a:ext cx="1414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Monotype Corsiva" panose="03010101010201010101" pitchFamily="66" charset="0"/>
                </a:rPr>
                <a:t> ~ Chapt-1:The Future is Now ~ </a:t>
              </a:r>
              <a:endParaRPr lang="en-US" sz="800" dirty="0">
                <a:latin typeface="Monotype Corsiva" panose="03010101010201010101" pitchFamily="66" charset="0"/>
              </a:endParaRPr>
            </a:p>
          </p:txBody>
        </p:sp>
        <p:pic>
          <p:nvPicPr>
            <p:cNvPr id="31" name="Picture 3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128">
              <a:off x="2302197" y="5783601"/>
              <a:ext cx="562210" cy="406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3" name="Cloud Callout 32"/>
          <p:cNvSpPr/>
          <p:nvPr/>
        </p:nvSpPr>
        <p:spPr bwMode="auto">
          <a:xfrm>
            <a:off x="4082654" y="3200399"/>
            <a:ext cx="5061346" cy="3720865"/>
          </a:xfrm>
          <a:prstGeom prst="cloudCallout">
            <a:avLst>
              <a:gd name="adj1" fmla="val -67030"/>
              <a:gd name="adj2" fmla="val 29931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50000"/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1840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53291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86400" y="-304338"/>
            <a:ext cx="3207258" cy="1143000"/>
          </a:xfrm>
        </p:spPr>
        <p:txBody>
          <a:bodyPr/>
          <a:lstStyle/>
          <a:p>
            <a:pPr algn="r"/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fit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345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8" t="9394" r="4992" b="40299"/>
          <a:stretch/>
        </p:blipFill>
        <p:spPr>
          <a:xfrm rot="340121">
            <a:off x="6815650" y="1557528"/>
            <a:ext cx="1775011" cy="1677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2872">
            <a:off x="1066495" y="1386424"/>
            <a:ext cx="1577897" cy="2020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19" y="943147"/>
            <a:ext cx="6293087" cy="2466669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818">
            <a:off x="4255134" y="3293587"/>
            <a:ext cx="4797325" cy="33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35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9226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438787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04185" y="-361950"/>
            <a:ext cx="3889473" cy="1143000"/>
          </a:xfrm>
        </p:spPr>
        <p:txBody>
          <a:bodyPr/>
          <a:lstStyle/>
          <a:p>
            <a:pPr algn="r"/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EF-21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453897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35584"/>
            <a:ext cx="9144000" cy="59213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5052" y="5348220"/>
            <a:ext cx="91439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	</a:t>
            </a:r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36" name="Trapezoid 11"/>
          <p:cNvSpPr/>
          <p:nvPr/>
        </p:nvSpPr>
        <p:spPr>
          <a:xfrm rot="16200000">
            <a:off x="4229040" y="1927591"/>
            <a:ext cx="673395" cy="9156526"/>
          </a:xfrm>
          <a:custGeom>
            <a:avLst/>
            <a:gdLst>
              <a:gd name="connsiteX0" fmla="*/ 0 w 923474"/>
              <a:gd name="connsiteY0" fmla="*/ 9144000 h 9144000"/>
              <a:gd name="connsiteX1" fmla="*/ 230869 w 923474"/>
              <a:gd name="connsiteY1" fmla="*/ 0 h 9144000"/>
              <a:gd name="connsiteX2" fmla="*/ 692606 w 923474"/>
              <a:gd name="connsiteY2" fmla="*/ 0 h 9144000"/>
              <a:gd name="connsiteX3" fmla="*/ 923474 w 923474"/>
              <a:gd name="connsiteY3" fmla="*/ 9144000 h 9144000"/>
              <a:gd name="connsiteX4" fmla="*/ 0 w 923474"/>
              <a:gd name="connsiteY4" fmla="*/ 9144000 h 9144000"/>
              <a:gd name="connsiteX0" fmla="*/ 0 w 692606"/>
              <a:gd name="connsiteY0" fmla="*/ 9144000 h 9144000"/>
              <a:gd name="connsiteX1" fmla="*/ 230869 w 692606"/>
              <a:gd name="connsiteY1" fmla="*/ 0 h 9144000"/>
              <a:gd name="connsiteX2" fmla="*/ 692606 w 692606"/>
              <a:gd name="connsiteY2" fmla="*/ 0 h 9144000"/>
              <a:gd name="connsiteX3" fmla="*/ 672954 w 692606"/>
              <a:gd name="connsiteY3" fmla="*/ 9131474 h 9144000"/>
              <a:gd name="connsiteX4" fmla="*/ 0 w 692606"/>
              <a:gd name="connsiteY4" fmla="*/ 9144000 h 9144000"/>
              <a:gd name="connsiteX0" fmla="*/ 0 w 673116"/>
              <a:gd name="connsiteY0" fmla="*/ 9144000 h 9144000"/>
              <a:gd name="connsiteX1" fmla="*/ 230869 w 673116"/>
              <a:gd name="connsiteY1" fmla="*/ 0 h 9144000"/>
              <a:gd name="connsiteX2" fmla="*/ 492189 w 673116"/>
              <a:gd name="connsiteY2" fmla="*/ 0 h 9144000"/>
              <a:gd name="connsiteX3" fmla="*/ 672954 w 673116"/>
              <a:gd name="connsiteY3" fmla="*/ 9131474 h 9144000"/>
              <a:gd name="connsiteX4" fmla="*/ 0 w 673116"/>
              <a:gd name="connsiteY4" fmla="*/ 9144000 h 9144000"/>
              <a:gd name="connsiteX0" fmla="*/ 0 w 673171"/>
              <a:gd name="connsiteY0" fmla="*/ 9144000 h 9144000"/>
              <a:gd name="connsiteX1" fmla="*/ 230869 w 673171"/>
              <a:gd name="connsiteY1" fmla="*/ 0 h 9144000"/>
              <a:gd name="connsiteX2" fmla="*/ 542293 w 673171"/>
              <a:gd name="connsiteY2" fmla="*/ 0 h 9144000"/>
              <a:gd name="connsiteX3" fmla="*/ 672954 w 673171"/>
              <a:gd name="connsiteY3" fmla="*/ 9131474 h 9144000"/>
              <a:gd name="connsiteX4" fmla="*/ 0 w 673171"/>
              <a:gd name="connsiteY4" fmla="*/ 9144000 h 9144000"/>
              <a:gd name="connsiteX0" fmla="*/ 0 w 673395"/>
              <a:gd name="connsiteY0" fmla="*/ 9156526 h 9156526"/>
              <a:gd name="connsiteX1" fmla="*/ 230869 w 673395"/>
              <a:gd name="connsiteY1" fmla="*/ 12526 h 9156526"/>
              <a:gd name="connsiteX2" fmla="*/ 617449 w 673395"/>
              <a:gd name="connsiteY2" fmla="*/ 0 h 9156526"/>
              <a:gd name="connsiteX3" fmla="*/ 672954 w 673395"/>
              <a:gd name="connsiteY3" fmla="*/ 9144000 h 9156526"/>
              <a:gd name="connsiteX4" fmla="*/ 0 w 673395"/>
              <a:gd name="connsiteY4" fmla="*/ 9156526 h 915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95" h="9156526">
                <a:moveTo>
                  <a:pt x="0" y="9156526"/>
                </a:moveTo>
                <a:lnTo>
                  <a:pt x="230869" y="12526"/>
                </a:lnTo>
                <a:lnTo>
                  <a:pt x="617449" y="0"/>
                </a:lnTo>
                <a:cubicBezTo>
                  <a:pt x="610898" y="3043825"/>
                  <a:pt x="679505" y="6100175"/>
                  <a:pt x="672954" y="9144000"/>
                </a:cubicBezTo>
                <a:lnTo>
                  <a:pt x="0" y="9156526"/>
                </a:lnTo>
                <a:close/>
              </a:path>
            </a:pathLst>
          </a:custGeom>
          <a:pattFill prst="lt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 </a:t>
            </a:r>
            <a:endParaRPr lang="en-US" sz="1050" b="1" i="1" cap="small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4869" y="6412235"/>
            <a:ext cx="124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Responsiveness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-48243" y="6189326"/>
            <a:ext cx="1467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Readiness</a:t>
            </a:r>
            <a:endParaRPr lang="en-US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156712" y="6593050"/>
            <a:ext cx="991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Capacity</a:t>
            </a:r>
            <a:endParaRPr lang="en-US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30818" y="6147048"/>
            <a:ext cx="116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Capability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0" y="1345034"/>
            <a:ext cx="2514600" cy="327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/>
          <p:cNvSpPr/>
          <p:nvPr/>
        </p:nvSpPr>
        <p:spPr>
          <a:xfrm>
            <a:off x="0" y="4965879"/>
            <a:ext cx="9143996" cy="2286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39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CRISIS RESPONSE					JOINT FORCEABLE ENTRY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1" y="5194479"/>
            <a:ext cx="9143997" cy="20639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HOURS		to 		DAYS</a:t>
            </a:r>
          </a:p>
        </p:txBody>
      </p:sp>
      <p:sp>
        <p:nvSpPr>
          <p:cNvPr id="46" name="Chevron 45"/>
          <p:cNvSpPr/>
          <p:nvPr/>
        </p:nvSpPr>
        <p:spPr>
          <a:xfrm>
            <a:off x="2309419" y="2525010"/>
            <a:ext cx="609600" cy="914400"/>
          </a:xfrm>
          <a:prstGeom prst="chevron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268799" y="4179822"/>
            <a:ext cx="332834" cy="448826"/>
          </a:xfrm>
          <a:prstGeom prst="down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066800"/>
            <a:ext cx="26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Optimization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77300" y="858083"/>
            <a:ext cx="26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alibri"/>
              </a:rPr>
              <a:t>Standardization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14229" y="1295539"/>
            <a:ext cx="5684940" cy="3376642"/>
            <a:chOff x="568326" y="1293814"/>
            <a:chExt cx="7702550" cy="5122861"/>
          </a:xfrm>
        </p:grpSpPr>
        <p:sp>
          <p:nvSpPr>
            <p:cNvPr id="55" name="AutoShape 156"/>
            <p:cNvSpPr>
              <a:spLocks noChangeArrowheads="1"/>
            </p:cNvSpPr>
            <p:nvPr/>
          </p:nvSpPr>
          <p:spPr bwMode="auto">
            <a:xfrm rot="3834123">
              <a:off x="6649244" y="2391569"/>
              <a:ext cx="219075" cy="17256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56" name="AutoShape 155"/>
            <p:cNvSpPr>
              <a:spLocks noChangeArrowheads="1"/>
            </p:cNvSpPr>
            <p:nvPr/>
          </p:nvSpPr>
          <p:spPr bwMode="auto">
            <a:xfrm rot="10800000">
              <a:off x="6172200" y="5224463"/>
              <a:ext cx="1143000" cy="11922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57" name="Freeform 3"/>
            <p:cNvSpPr>
              <a:spLocks/>
            </p:cNvSpPr>
            <p:nvPr/>
          </p:nvSpPr>
          <p:spPr bwMode="auto">
            <a:xfrm>
              <a:off x="6285567" y="2487613"/>
              <a:ext cx="283509" cy="439737"/>
            </a:xfrm>
            <a:custGeom>
              <a:avLst/>
              <a:gdLst>
                <a:gd name="T0" fmla="*/ 49 w 210"/>
                <a:gd name="T1" fmla="*/ 10 h 321"/>
                <a:gd name="T2" fmla="*/ 18 w 210"/>
                <a:gd name="T3" fmla="*/ 69 h 321"/>
                <a:gd name="T4" fmla="*/ 33 w 210"/>
                <a:gd name="T5" fmla="*/ 91 h 321"/>
                <a:gd name="T6" fmla="*/ 18 w 210"/>
                <a:gd name="T7" fmla="*/ 118 h 321"/>
                <a:gd name="T8" fmla="*/ 27 w 210"/>
                <a:gd name="T9" fmla="*/ 127 h 321"/>
                <a:gd name="T10" fmla="*/ 21 w 210"/>
                <a:gd name="T11" fmla="*/ 145 h 321"/>
                <a:gd name="T12" fmla="*/ 21 w 210"/>
                <a:gd name="T13" fmla="*/ 175 h 321"/>
                <a:gd name="T14" fmla="*/ 0 w 210"/>
                <a:gd name="T15" fmla="*/ 186 h 321"/>
                <a:gd name="T16" fmla="*/ 8 w 210"/>
                <a:gd name="T17" fmla="*/ 195 h 321"/>
                <a:gd name="T18" fmla="*/ 52 w 210"/>
                <a:gd name="T19" fmla="*/ 307 h 321"/>
                <a:gd name="T20" fmla="*/ 87 w 210"/>
                <a:gd name="T21" fmla="*/ 321 h 321"/>
                <a:gd name="T22" fmla="*/ 85 w 210"/>
                <a:gd name="T23" fmla="*/ 298 h 321"/>
                <a:gd name="T24" fmla="*/ 102 w 210"/>
                <a:gd name="T25" fmla="*/ 280 h 321"/>
                <a:gd name="T26" fmla="*/ 96 w 210"/>
                <a:gd name="T27" fmla="*/ 261 h 321"/>
                <a:gd name="T28" fmla="*/ 139 w 210"/>
                <a:gd name="T29" fmla="*/ 238 h 321"/>
                <a:gd name="T30" fmla="*/ 141 w 210"/>
                <a:gd name="T31" fmla="*/ 207 h 321"/>
                <a:gd name="T32" fmla="*/ 166 w 210"/>
                <a:gd name="T33" fmla="*/ 205 h 321"/>
                <a:gd name="T34" fmla="*/ 186 w 210"/>
                <a:gd name="T35" fmla="*/ 181 h 321"/>
                <a:gd name="T36" fmla="*/ 210 w 210"/>
                <a:gd name="T37" fmla="*/ 165 h 321"/>
                <a:gd name="T38" fmla="*/ 210 w 210"/>
                <a:gd name="T39" fmla="*/ 145 h 321"/>
                <a:gd name="T40" fmla="*/ 177 w 210"/>
                <a:gd name="T41" fmla="*/ 139 h 321"/>
                <a:gd name="T42" fmla="*/ 171 w 210"/>
                <a:gd name="T43" fmla="*/ 117 h 321"/>
                <a:gd name="T44" fmla="*/ 138 w 210"/>
                <a:gd name="T45" fmla="*/ 114 h 321"/>
                <a:gd name="T46" fmla="*/ 111 w 210"/>
                <a:gd name="T47" fmla="*/ 19 h 321"/>
                <a:gd name="T48" fmla="*/ 99 w 210"/>
                <a:gd name="T49" fmla="*/ 0 h 321"/>
                <a:gd name="T50" fmla="*/ 66 w 210"/>
                <a:gd name="T51" fmla="*/ 8 h 321"/>
                <a:gd name="T52" fmla="*/ 60 w 210"/>
                <a:gd name="T53" fmla="*/ 17 h 321"/>
                <a:gd name="T54" fmla="*/ 49 w 210"/>
                <a:gd name="T55" fmla="*/ 10 h 3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"/>
                <a:gd name="T85" fmla="*/ 0 h 321"/>
                <a:gd name="T86" fmla="*/ 210 w 210"/>
                <a:gd name="T87" fmla="*/ 321 h 3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863003" y="3356127"/>
              <a:ext cx="364512" cy="152058"/>
            </a:xfrm>
            <a:custGeom>
              <a:avLst/>
              <a:gdLst>
                <a:gd name="T0" fmla="*/ 0 w 270"/>
                <a:gd name="T1" fmla="*/ 38 h 111"/>
                <a:gd name="T2" fmla="*/ 201 w 270"/>
                <a:gd name="T3" fmla="*/ 0 h 111"/>
                <a:gd name="T4" fmla="*/ 234 w 270"/>
                <a:gd name="T5" fmla="*/ 76 h 111"/>
                <a:gd name="T6" fmla="*/ 269 w 270"/>
                <a:gd name="T7" fmla="*/ 68 h 111"/>
                <a:gd name="T8" fmla="*/ 270 w 270"/>
                <a:gd name="T9" fmla="*/ 106 h 111"/>
                <a:gd name="T10" fmla="*/ 242 w 270"/>
                <a:gd name="T11" fmla="*/ 111 h 111"/>
                <a:gd name="T12" fmla="*/ 217 w 270"/>
                <a:gd name="T13" fmla="*/ 86 h 111"/>
                <a:gd name="T14" fmla="*/ 201 w 270"/>
                <a:gd name="T15" fmla="*/ 56 h 111"/>
                <a:gd name="T16" fmla="*/ 198 w 270"/>
                <a:gd name="T17" fmla="*/ 14 h 111"/>
                <a:gd name="T18" fmla="*/ 186 w 270"/>
                <a:gd name="T19" fmla="*/ 35 h 111"/>
                <a:gd name="T20" fmla="*/ 200 w 270"/>
                <a:gd name="T21" fmla="*/ 98 h 111"/>
                <a:gd name="T22" fmla="*/ 141 w 270"/>
                <a:gd name="T23" fmla="*/ 107 h 111"/>
                <a:gd name="T24" fmla="*/ 139 w 270"/>
                <a:gd name="T25" fmla="*/ 61 h 111"/>
                <a:gd name="T26" fmla="*/ 103 w 270"/>
                <a:gd name="T27" fmla="*/ 41 h 111"/>
                <a:gd name="T28" fmla="*/ 72 w 270"/>
                <a:gd name="T29" fmla="*/ 36 h 111"/>
                <a:gd name="T30" fmla="*/ 8 w 270"/>
                <a:gd name="T31" fmla="*/ 68 h 111"/>
                <a:gd name="T32" fmla="*/ 0 w 270"/>
                <a:gd name="T33" fmla="*/ 38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0"/>
                <a:gd name="T52" fmla="*/ 0 h 111"/>
                <a:gd name="T53" fmla="*/ 270 w 270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2886156" y="2520491"/>
              <a:ext cx="480616" cy="357543"/>
            </a:xfrm>
            <a:custGeom>
              <a:avLst/>
              <a:gdLst>
                <a:gd name="T0" fmla="*/ 90 w 356"/>
                <a:gd name="T1" fmla="*/ 0 h 261"/>
                <a:gd name="T2" fmla="*/ 163 w 356"/>
                <a:gd name="T3" fmla="*/ 20 h 261"/>
                <a:gd name="T4" fmla="*/ 219 w 356"/>
                <a:gd name="T5" fmla="*/ 33 h 261"/>
                <a:gd name="T6" fmla="*/ 246 w 356"/>
                <a:gd name="T7" fmla="*/ 39 h 261"/>
                <a:gd name="T8" fmla="*/ 274 w 356"/>
                <a:gd name="T9" fmla="*/ 43 h 261"/>
                <a:gd name="T10" fmla="*/ 311 w 356"/>
                <a:gd name="T11" fmla="*/ 50 h 261"/>
                <a:gd name="T12" fmla="*/ 356 w 356"/>
                <a:gd name="T13" fmla="*/ 58 h 261"/>
                <a:gd name="T14" fmla="*/ 327 w 356"/>
                <a:gd name="T15" fmla="*/ 261 h 261"/>
                <a:gd name="T16" fmla="*/ 189 w 356"/>
                <a:gd name="T17" fmla="*/ 232 h 261"/>
                <a:gd name="T18" fmla="*/ 170 w 356"/>
                <a:gd name="T19" fmla="*/ 245 h 261"/>
                <a:gd name="T20" fmla="*/ 145 w 356"/>
                <a:gd name="T21" fmla="*/ 225 h 261"/>
                <a:gd name="T22" fmla="*/ 123 w 356"/>
                <a:gd name="T23" fmla="*/ 245 h 261"/>
                <a:gd name="T24" fmla="*/ 103 w 356"/>
                <a:gd name="T25" fmla="*/ 228 h 261"/>
                <a:gd name="T26" fmla="*/ 46 w 356"/>
                <a:gd name="T27" fmla="*/ 225 h 261"/>
                <a:gd name="T28" fmla="*/ 54 w 356"/>
                <a:gd name="T29" fmla="*/ 192 h 261"/>
                <a:gd name="T30" fmla="*/ 13 w 356"/>
                <a:gd name="T31" fmla="*/ 189 h 261"/>
                <a:gd name="T32" fmla="*/ 9 w 356"/>
                <a:gd name="T33" fmla="*/ 170 h 261"/>
                <a:gd name="T34" fmla="*/ 17 w 356"/>
                <a:gd name="T35" fmla="*/ 150 h 261"/>
                <a:gd name="T36" fmla="*/ 7 w 356"/>
                <a:gd name="T37" fmla="*/ 132 h 261"/>
                <a:gd name="T38" fmla="*/ 8 w 356"/>
                <a:gd name="T39" fmla="*/ 81 h 261"/>
                <a:gd name="T40" fmla="*/ 0 w 356"/>
                <a:gd name="T41" fmla="*/ 42 h 261"/>
                <a:gd name="T42" fmla="*/ 5 w 356"/>
                <a:gd name="T43" fmla="*/ 27 h 261"/>
                <a:gd name="T44" fmla="*/ 23 w 356"/>
                <a:gd name="T45" fmla="*/ 33 h 261"/>
                <a:gd name="T46" fmla="*/ 42 w 356"/>
                <a:gd name="T47" fmla="*/ 56 h 261"/>
                <a:gd name="T48" fmla="*/ 77 w 356"/>
                <a:gd name="T49" fmla="*/ 61 h 261"/>
                <a:gd name="T50" fmla="*/ 86 w 356"/>
                <a:gd name="T51" fmla="*/ 80 h 261"/>
                <a:gd name="T52" fmla="*/ 69 w 356"/>
                <a:gd name="T53" fmla="*/ 80 h 261"/>
                <a:gd name="T54" fmla="*/ 67 w 356"/>
                <a:gd name="T55" fmla="*/ 96 h 261"/>
                <a:gd name="T56" fmla="*/ 77 w 356"/>
                <a:gd name="T57" fmla="*/ 98 h 261"/>
                <a:gd name="T58" fmla="*/ 81 w 356"/>
                <a:gd name="T59" fmla="*/ 114 h 261"/>
                <a:gd name="T60" fmla="*/ 60 w 356"/>
                <a:gd name="T61" fmla="*/ 126 h 261"/>
                <a:gd name="T62" fmla="*/ 60 w 356"/>
                <a:gd name="T63" fmla="*/ 137 h 261"/>
                <a:gd name="T64" fmla="*/ 84 w 356"/>
                <a:gd name="T65" fmla="*/ 137 h 261"/>
                <a:gd name="T66" fmla="*/ 90 w 356"/>
                <a:gd name="T67" fmla="*/ 109 h 261"/>
                <a:gd name="T68" fmla="*/ 108 w 356"/>
                <a:gd name="T69" fmla="*/ 92 h 261"/>
                <a:gd name="T70" fmla="*/ 86 w 356"/>
                <a:gd name="T71" fmla="*/ 48 h 261"/>
                <a:gd name="T72" fmla="*/ 100 w 356"/>
                <a:gd name="T73" fmla="*/ 34 h 261"/>
                <a:gd name="T74" fmla="*/ 90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2772753" y="2779401"/>
              <a:ext cx="599419" cy="464395"/>
            </a:xfrm>
            <a:custGeom>
              <a:avLst/>
              <a:gdLst>
                <a:gd name="T0" fmla="*/ 97 w 444"/>
                <a:gd name="T1" fmla="*/ 0 h 339"/>
                <a:gd name="T2" fmla="*/ 84 w 444"/>
                <a:gd name="T3" fmla="*/ 7 h 339"/>
                <a:gd name="T4" fmla="*/ 76 w 444"/>
                <a:gd name="T5" fmla="*/ 37 h 339"/>
                <a:gd name="T6" fmla="*/ 68 w 444"/>
                <a:gd name="T7" fmla="*/ 62 h 339"/>
                <a:gd name="T8" fmla="*/ 62 w 444"/>
                <a:gd name="T9" fmla="*/ 82 h 339"/>
                <a:gd name="T10" fmla="*/ 54 w 444"/>
                <a:gd name="T11" fmla="*/ 104 h 339"/>
                <a:gd name="T12" fmla="*/ 45 w 444"/>
                <a:gd name="T13" fmla="*/ 126 h 339"/>
                <a:gd name="T14" fmla="*/ 33 w 444"/>
                <a:gd name="T15" fmla="*/ 150 h 339"/>
                <a:gd name="T16" fmla="*/ 17 w 444"/>
                <a:gd name="T17" fmla="*/ 178 h 339"/>
                <a:gd name="T18" fmla="*/ 0 w 444"/>
                <a:gd name="T19" fmla="*/ 205 h 339"/>
                <a:gd name="T20" fmla="*/ 0 w 444"/>
                <a:gd name="T21" fmla="*/ 264 h 339"/>
                <a:gd name="T22" fmla="*/ 249 w 444"/>
                <a:gd name="T23" fmla="*/ 315 h 339"/>
                <a:gd name="T24" fmla="*/ 364 w 444"/>
                <a:gd name="T25" fmla="*/ 339 h 339"/>
                <a:gd name="T26" fmla="*/ 388 w 444"/>
                <a:gd name="T27" fmla="*/ 221 h 339"/>
                <a:gd name="T28" fmla="*/ 403 w 444"/>
                <a:gd name="T29" fmla="*/ 211 h 339"/>
                <a:gd name="T30" fmla="*/ 389 w 444"/>
                <a:gd name="T31" fmla="*/ 185 h 339"/>
                <a:gd name="T32" fmla="*/ 396 w 444"/>
                <a:gd name="T33" fmla="*/ 158 h 339"/>
                <a:gd name="T34" fmla="*/ 444 w 444"/>
                <a:gd name="T35" fmla="*/ 113 h 339"/>
                <a:gd name="T36" fmla="*/ 411 w 444"/>
                <a:gd name="T37" fmla="*/ 72 h 339"/>
                <a:gd name="T38" fmla="*/ 273 w 444"/>
                <a:gd name="T39" fmla="*/ 43 h 339"/>
                <a:gd name="T40" fmla="*/ 254 w 444"/>
                <a:gd name="T41" fmla="*/ 55 h 339"/>
                <a:gd name="T42" fmla="*/ 229 w 444"/>
                <a:gd name="T43" fmla="*/ 35 h 339"/>
                <a:gd name="T44" fmla="*/ 207 w 444"/>
                <a:gd name="T45" fmla="*/ 56 h 339"/>
                <a:gd name="T46" fmla="*/ 186 w 444"/>
                <a:gd name="T47" fmla="*/ 35 h 339"/>
                <a:gd name="T48" fmla="*/ 131 w 444"/>
                <a:gd name="T49" fmla="*/ 36 h 339"/>
                <a:gd name="T50" fmla="*/ 138 w 444"/>
                <a:gd name="T51" fmla="*/ 3 h 339"/>
                <a:gd name="T52" fmla="*/ 9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2724151" y="3138314"/>
              <a:ext cx="631820" cy="990435"/>
            </a:xfrm>
            <a:custGeom>
              <a:avLst/>
              <a:gdLst>
                <a:gd name="T0" fmla="*/ 36 w 468"/>
                <a:gd name="T1" fmla="*/ 0 h 723"/>
                <a:gd name="T2" fmla="*/ 251 w 468"/>
                <a:gd name="T3" fmla="*/ 43 h 723"/>
                <a:gd name="T4" fmla="*/ 204 w 468"/>
                <a:gd name="T5" fmla="*/ 256 h 723"/>
                <a:gd name="T6" fmla="*/ 446 w 468"/>
                <a:gd name="T7" fmla="*/ 580 h 723"/>
                <a:gd name="T8" fmla="*/ 468 w 468"/>
                <a:gd name="T9" fmla="*/ 621 h 723"/>
                <a:gd name="T10" fmla="*/ 445 w 468"/>
                <a:gd name="T11" fmla="*/ 641 h 723"/>
                <a:gd name="T12" fmla="*/ 430 w 468"/>
                <a:gd name="T13" fmla="*/ 677 h 723"/>
                <a:gd name="T14" fmla="*/ 416 w 468"/>
                <a:gd name="T15" fmla="*/ 698 h 723"/>
                <a:gd name="T16" fmla="*/ 431 w 468"/>
                <a:gd name="T17" fmla="*/ 717 h 723"/>
                <a:gd name="T18" fmla="*/ 406 w 468"/>
                <a:gd name="T19" fmla="*/ 723 h 723"/>
                <a:gd name="T20" fmla="*/ 264 w 468"/>
                <a:gd name="T21" fmla="*/ 718 h 723"/>
                <a:gd name="T22" fmla="*/ 255 w 468"/>
                <a:gd name="T23" fmla="*/ 676 h 723"/>
                <a:gd name="T24" fmla="*/ 230 w 468"/>
                <a:gd name="T25" fmla="*/ 645 h 723"/>
                <a:gd name="T26" fmla="*/ 212 w 468"/>
                <a:gd name="T27" fmla="*/ 634 h 723"/>
                <a:gd name="T28" fmla="*/ 207 w 468"/>
                <a:gd name="T29" fmla="*/ 612 h 723"/>
                <a:gd name="T30" fmla="*/ 192 w 468"/>
                <a:gd name="T31" fmla="*/ 600 h 723"/>
                <a:gd name="T32" fmla="*/ 177 w 468"/>
                <a:gd name="T33" fmla="*/ 585 h 723"/>
                <a:gd name="T34" fmla="*/ 172 w 468"/>
                <a:gd name="T35" fmla="*/ 568 h 723"/>
                <a:gd name="T36" fmla="*/ 158 w 468"/>
                <a:gd name="T37" fmla="*/ 557 h 723"/>
                <a:gd name="T38" fmla="*/ 136 w 468"/>
                <a:gd name="T39" fmla="*/ 563 h 723"/>
                <a:gd name="T40" fmla="*/ 111 w 468"/>
                <a:gd name="T41" fmla="*/ 554 h 723"/>
                <a:gd name="T42" fmla="*/ 111 w 468"/>
                <a:gd name="T43" fmla="*/ 545 h 723"/>
                <a:gd name="T44" fmla="*/ 110 w 468"/>
                <a:gd name="T45" fmla="*/ 525 h 723"/>
                <a:gd name="T46" fmla="*/ 100 w 468"/>
                <a:gd name="T47" fmla="*/ 503 h 723"/>
                <a:gd name="T48" fmla="*/ 99 w 468"/>
                <a:gd name="T49" fmla="*/ 485 h 723"/>
                <a:gd name="T50" fmla="*/ 88 w 468"/>
                <a:gd name="T51" fmla="*/ 469 h 723"/>
                <a:gd name="T52" fmla="*/ 91 w 468"/>
                <a:gd name="T53" fmla="*/ 454 h 723"/>
                <a:gd name="T54" fmla="*/ 60 w 468"/>
                <a:gd name="T55" fmla="*/ 417 h 723"/>
                <a:gd name="T56" fmla="*/ 60 w 468"/>
                <a:gd name="T57" fmla="*/ 396 h 723"/>
                <a:gd name="T58" fmla="*/ 76 w 468"/>
                <a:gd name="T59" fmla="*/ 388 h 723"/>
                <a:gd name="T60" fmla="*/ 76 w 468"/>
                <a:gd name="T61" fmla="*/ 375 h 723"/>
                <a:gd name="T62" fmla="*/ 60 w 468"/>
                <a:gd name="T63" fmla="*/ 371 h 723"/>
                <a:gd name="T64" fmla="*/ 53 w 468"/>
                <a:gd name="T65" fmla="*/ 351 h 723"/>
                <a:gd name="T66" fmla="*/ 45 w 468"/>
                <a:gd name="T67" fmla="*/ 316 h 723"/>
                <a:gd name="T68" fmla="*/ 68 w 468"/>
                <a:gd name="T69" fmla="*/ 335 h 723"/>
                <a:gd name="T70" fmla="*/ 59 w 468"/>
                <a:gd name="T71" fmla="*/ 310 h 723"/>
                <a:gd name="T72" fmla="*/ 76 w 468"/>
                <a:gd name="T73" fmla="*/ 310 h 723"/>
                <a:gd name="T74" fmla="*/ 76 w 468"/>
                <a:gd name="T75" fmla="*/ 292 h 723"/>
                <a:gd name="T76" fmla="*/ 59 w 468"/>
                <a:gd name="T77" fmla="*/ 280 h 723"/>
                <a:gd name="T78" fmla="*/ 51 w 468"/>
                <a:gd name="T79" fmla="*/ 297 h 723"/>
                <a:gd name="T80" fmla="*/ 36 w 468"/>
                <a:gd name="T81" fmla="*/ 291 h 723"/>
                <a:gd name="T82" fmla="*/ 6 w 468"/>
                <a:gd name="T83" fmla="*/ 210 h 723"/>
                <a:gd name="T84" fmla="*/ 14 w 468"/>
                <a:gd name="T85" fmla="*/ 152 h 723"/>
                <a:gd name="T86" fmla="*/ 0 w 468"/>
                <a:gd name="T87" fmla="*/ 119 h 723"/>
                <a:gd name="T88" fmla="*/ 7 w 468"/>
                <a:gd name="T89" fmla="*/ 94 h 723"/>
                <a:gd name="T90" fmla="*/ 22 w 468"/>
                <a:gd name="T91" fmla="*/ 89 h 723"/>
                <a:gd name="T92" fmla="*/ 36 w 468"/>
                <a:gd name="T93" fmla="*/ 49 h 723"/>
                <a:gd name="T94" fmla="*/ 36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2999560" y="3199959"/>
              <a:ext cx="477915" cy="732894"/>
            </a:xfrm>
            <a:custGeom>
              <a:avLst/>
              <a:gdLst>
                <a:gd name="T0" fmla="*/ 45 w 354"/>
                <a:gd name="T1" fmla="*/ 0 h 535"/>
                <a:gd name="T2" fmla="*/ 0 w 354"/>
                <a:gd name="T3" fmla="*/ 212 h 535"/>
                <a:gd name="T4" fmla="*/ 241 w 354"/>
                <a:gd name="T5" fmla="*/ 535 h 535"/>
                <a:gd name="T6" fmla="*/ 256 w 354"/>
                <a:gd name="T7" fmla="*/ 521 h 535"/>
                <a:gd name="T8" fmla="*/ 255 w 354"/>
                <a:gd name="T9" fmla="*/ 457 h 535"/>
                <a:gd name="T10" fmla="*/ 285 w 354"/>
                <a:gd name="T11" fmla="*/ 462 h 535"/>
                <a:gd name="T12" fmla="*/ 316 w 354"/>
                <a:gd name="T13" fmla="*/ 266 h 535"/>
                <a:gd name="T14" fmla="*/ 337 w 354"/>
                <a:gd name="T15" fmla="*/ 133 h 535"/>
                <a:gd name="T16" fmla="*/ 343 w 354"/>
                <a:gd name="T17" fmla="*/ 93 h 535"/>
                <a:gd name="T18" fmla="*/ 354 w 354"/>
                <a:gd name="T19" fmla="*/ 57 h 535"/>
                <a:gd name="T20" fmla="*/ 195 w 354"/>
                <a:gd name="T21" fmla="*/ 32 h 535"/>
                <a:gd name="T22" fmla="*/ 45 w 354"/>
                <a:gd name="T23" fmla="*/ 0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4"/>
                <a:gd name="T37" fmla="*/ 0 h 535"/>
                <a:gd name="T38" fmla="*/ 354 w 354"/>
                <a:gd name="T39" fmla="*/ 535 h 5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3262818" y="2598575"/>
              <a:ext cx="430664" cy="708236"/>
            </a:xfrm>
            <a:custGeom>
              <a:avLst/>
              <a:gdLst>
                <a:gd name="T0" fmla="*/ 77 w 319"/>
                <a:gd name="T1" fmla="*/ 0 h 517"/>
                <a:gd name="T2" fmla="*/ 48 w 319"/>
                <a:gd name="T3" fmla="*/ 202 h 517"/>
                <a:gd name="T4" fmla="*/ 78 w 319"/>
                <a:gd name="T5" fmla="*/ 245 h 517"/>
                <a:gd name="T6" fmla="*/ 31 w 319"/>
                <a:gd name="T7" fmla="*/ 290 h 517"/>
                <a:gd name="T8" fmla="*/ 25 w 319"/>
                <a:gd name="T9" fmla="*/ 321 h 517"/>
                <a:gd name="T10" fmla="*/ 38 w 319"/>
                <a:gd name="T11" fmla="*/ 343 h 517"/>
                <a:gd name="T12" fmla="*/ 25 w 319"/>
                <a:gd name="T13" fmla="*/ 354 h 517"/>
                <a:gd name="T14" fmla="*/ 0 w 319"/>
                <a:gd name="T15" fmla="*/ 471 h 517"/>
                <a:gd name="T16" fmla="*/ 152 w 319"/>
                <a:gd name="T17" fmla="*/ 498 h 517"/>
                <a:gd name="T18" fmla="*/ 296 w 319"/>
                <a:gd name="T19" fmla="*/ 517 h 517"/>
                <a:gd name="T20" fmla="*/ 311 w 319"/>
                <a:gd name="T21" fmla="*/ 410 h 517"/>
                <a:gd name="T22" fmla="*/ 319 w 319"/>
                <a:gd name="T23" fmla="*/ 351 h 517"/>
                <a:gd name="T24" fmla="*/ 305 w 319"/>
                <a:gd name="T25" fmla="*/ 330 h 517"/>
                <a:gd name="T26" fmla="*/ 272 w 319"/>
                <a:gd name="T27" fmla="*/ 336 h 517"/>
                <a:gd name="T28" fmla="*/ 229 w 319"/>
                <a:gd name="T29" fmla="*/ 341 h 517"/>
                <a:gd name="T30" fmla="*/ 221 w 319"/>
                <a:gd name="T31" fmla="*/ 293 h 517"/>
                <a:gd name="T32" fmla="*/ 169 w 319"/>
                <a:gd name="T33" fmla="*/ 254 h 517"/>
                <a:gd name="T34" fmla="*/ 176 w 319"/>
                <a:gd name="T35" fmla="*/ 229 h 517"/>
                <a:gd name="T36" fmla="*/ 181 w 319"/>
                <a:gd name="T37" fmla="*/ 185 h 517"/>
                <a:gd name="T38" fmla="*/ 114 w 319"/>
                <a:gd name="T39" fmla="*/ 90 h 517"/>
                <a:gd name="T40" fmla="*/ 123 w 319"/>
                <a:gd name="T41" fmla="*/ 6 h 517"/>
                <a:gd name="T42" fmla="*/ 77 w 319"/>
                <a:gd name="T43" fmla="*/ 0 h 5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9"/>
                <a:gd name="T67" fmla="*/ 0 h 517"/>
                <a:gd name="T68" fmla="*/ 319 w 319"/>
                <a:gd name="T69" fmla="*/ 517 h 5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3395123" y="3279413"/>
              <a:ext cx="399613" cy="523300"/>
            </a:xfrm>
            <a:custGeom>
              <a:avLst/>
              <a:gdLst>
                <a:gd name="T0" fmla="*/ 55 w 296"/>
                <a:gd name="T1" fmla="*/ 0 h 382"/>
                <a:gd name="T2" fmla="*/ 200 w 296"/>
                <a:gd name="T3" fmla="*/ 20 h 382"/>
                <a:gd name="T4" fmla="*/ 190 w 296"/>
                <a:gd name="T5" fmla="*/ 93 h 382"/>
                <a:gd name="T6" fmla="*/ 296 w 296"/>
                <a:gd name="T7" fmla="*/ 103 h 382"/>
                <a:gd name="T8" fmla="*/ 267 w 296"/>
                <a:gd name="T9" fmla="*/ 382 h 382"/>
                <a:gd name="T10" fmla="*/ 0 w 296"/>
                <a:gd name="T11" fmla="*/ 353 h 382"/>
                <a:gd name="T12" fmla="*/ 27 w 296"/>
                <a:gd name="T13" fmla="*/ 175 h 382"/>
                <a:gd name="T14" fmla="*/ 55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3414023" y="2605425"/>
              <a:ext cx="749274" cy="473984"/>
            </a:xfrm>
            <a:custGeom>
              <a:avLst/>
              <a:gdLst>
                <a:gd name="T0" fmla="*/ 9 w 555"/>
                <a:gd name="T1" fmla="*/ 0 h 346"/>
                <a:gd name="T2" fmla="*/ 118 w 555"/>
                <a:gd name="T3" fmla="*/ 14 h 346"/>
                <a:gd name="T4" fmla="*/ 184 w 555"/>
                <a:gd name="T5" fmla="*/ 23 h 346"/>
                <a:gd name="T6" fmla="*/ 271 w 555"/>
                <a:gd name="T7" fmla="*/ 32 h 346"/>
                <a:gd name="T8" fmla="*/ 351 w 555"/>
                <a:gd name="T9" fmla="*/ 40 h 346"/>
                <a:gd name="T10" fmla="*/ 490 w 555"/>
                <a:gd name="T11" fmla="*/ 50 h 346"/>
                <a:gd name="T12" fmla="*/ 555 w 555"/>
                <a:gd name="T13" fmla="*/ 55 h 346"/>
                <a:gd name="T14" fmla="*/ 553 w 555"/>
                <a:gd name="T15" fmla="*/ 337 h 346"/>
                <a:gd name="T16" fmla="*/ 213 w 555"/>
                <a:gd name="T17" fmla="*/ 308 h 346"/>
                <a:gd name="T18" fmla="*/ 206 w 555"/>
                <a:gd name="T19" fmla="*/ 346 h 346"/>
                <a:gd name="T20" fmla="*/ 193 w 555"/>
                <a:gd name="T21" fmla="*/ 328 h 346"/>
                <a:gd name="T22" fmla="*/ 162 w 555"/>
                <a:gd name="T23" fmla="*/ 331 h 346"/>
                <a:gd name="T24" fmla="*/ 117 w 555"/>
                <a:gd name="T25" fmla="*/ 338 h 346"/>
                <a:gd name="T26" fmla="*/ 109 w 555"/>
                <a:gd name="T27" fmla="*/ 289 h 346"/>
                <a:gd name="T28" fmla="*/ 56 w 555"/>
                <a:gd name="T29" fmla="*/ 250 h 346"/>
                <a:gd name="T30" fmla="*/ 64 w 555"/>
                <a:gd name="T31" fmla="*/ 213 h 346"/>
                <a:gd name="T32" fmla="*/ 69 w 555"/>
                <a:gd name="T33" fmla="*/ 183 h 346"/>
                <a:gd name="T34" fmla="*/ 0 w 555"/>
                <a:gd name="T35" fmla="*/ 86 h 346"/>
                <a:gd name="T36" fmla="*/ 9 w 555"/>
                <a:gd name="T37" fmla="*/ 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5"/>
                <a:gd name="T58" fmla="*/ 0 h 346"/>
                <a:gd name="T59" fmla="*/ 555 w 555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3647581" y="3023243"/>
              <a:ext cx="513017" cy="426038"/>
            </a:xfrm>
            <a:custGeom>
              <a:avLst/>
              <a:gdLst>
                <a:gd name="T0" fmla="*/ 37 w 380"/>
                <a:gd name="T1" fmla="*/ 0 h 311"/>
                <a:gd name="T2" fmla="*/ 23 w 380"/>
                <a:gd name="T3" fmla="*/ 116 h 311"/>
                <a:gd name="T4" fmla="*/ 0 w 380"/>
                <a:gd name="T5" fmla="*/ 282 h 311"/>
                <a:gd name="T6" fmla="*/ 110 w 380"/>
                <a:gd name="T7" fmla="*/ 291 h 311"/>
                <a:gd name="T8" fmla="*/ 367 w 380"/>
                <a:gd name="T9" fmla="*/ 311 h 311"/>
                <a:gd name="T10" fmla="*/ 380 w 380"/>
                <a:gd name="T11" fmla="*/ 32 h 311"/>
                <a:gd name="T12" fmla="*/ 37 w 380"/>
                <a:gd name="T13" fmla="*/ 0 h 3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311"/>
                <a:gd name="T23" fmla="*/ 380 w 380"/>
                <a:gd name="T24" fmla="*/ 311 h 3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3751534" y="3420512"/>
              <a:ext cx="534617" cy="404119"/>
            </a:xfrm>
            <a:custGeom>
              <a:avLst/>
              <a:gdLst>
                <a:gd name="T0" fmla="*/ 33 w 396"/>
                <a:gd name="T1" fmla="*/ 0 h 295"/>
                <a:gd name="T2" fmla="*/ 13 w 396"/>
                <a:gd name="T3" fmla="*/ 177 h 295"/>
                <a:gd name="T4" fmla="*/ 0 w 396"/>
                <a:gd name="T5" fmla="*/ 279 h 295"/>
                <a:gd name="T6" fmla="*/ 198 w 396"/>
                <a:gd name="T7" fmla="*/ 289 h 295"/>
                <a:gd name="T8" fmla="*/ 387 w 396"/>
                <a:gd name="T9" fmla="*/ 295 h 295"/>
                <a:gd name="T10" fmla="*/ 393 w 396"/>
                <a:gd name="T11" fmla="*/ 157 h 295"/>
                <a:gd name="T12" fmla="*/ 396 w 396"/>
                <a:gd name="T13" fmla="*/ 22 h 295"/>
                <a:gd name="T14" fmla="*/ 288 w 396"/>
                <a:gd name="T15" fmla="*/ 20 h 295"/>
                <a:gd name="T16" fmla="*/ 33 w 396"/>
                <a:gd name="T17" fmla="*/ 0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"/>
                <a:gd name="T28" fmla="*/ 0 h 295"/>
                <a:gd name="T29" fmla="*/ 396 w 396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3270919" y="3760247"/>
              <a:ext cx="484666" cy="546588"/>
            </a:xfrm>
            <a:custGeom>
              <a:avLst/>
              <a:gdLst>
                <a:gd name="T0" fmla="*/ 91 w 359"/>
                <a:gd name="T1" fmla="*/ 0 h 399"/>
                <a:gd name="T2" fmla="*/ 84 w 359"/>
                <a:gd name="T3" fmla="*/ 52 h 399"/>
                <a:gd name="T4" fmla="*/ 53 w 359"/>
                <a:gd name="T5" fmla="*/ 46 h 399"/>
                <a:gd name="T6" fmla="*/ 55 w 359"/>
                <a:gd name="T7" fmla="*/ 113 h 399"/>
                <a:gd name="T8" fmla="*/ 40 w 359"/>
                <a:gd name="T9" fmla="*/ 126 h 399"/>
                <a:gd name="T10" fmla="*/ 62 w 359"/>
                <a:gd name="T11" fmla="*/ 167 h 399"/>
                <a:gd name="T12" fmla="*/ 40 w 359"/>
                <a:gd name="T13" fmla="*/ 185 h 399"/>
                <a:gd name="T14" fmla="*/ 28 w 359"/>
                <a:gd name="T15" fmla="*/ 215 h 399"/>
                <a:gd name="T16" fmla="*/ 11 w 359"/>
                <a:gd name="T17" fmla="*/ 244 h 399"/>
                <a:gd name="T18" fmla="*/ 23 w 359"/>
                <a:gd name="T19" fmla="*/ 261 h 399"/>
                <a:gd name="T20" fmla="*/ 2 w 359"/>
                <a:gd name="T21" fmla="*/ 268 h 399"/>
                <a:gd name="T22" fmla="*/ 0 w 359"/>
                <a:gd name="T23" fmla="*/ 295 h 399"/>
                <a:gd name="T24" fmla="*/ 202 w 359"/>
                <a:gd name="T25" fmla="*/ 397 h 399"/>
                <a:gd name="T26" fmla="*/ 316 w 359"/>
                <a:gd name="T27" fmla="*/ 399 h 399"/>
                <a:gd name="T28" fmla="*/ 359 w 359"/>
                <a:gd name="T29" fmla="*/ 31 h 399"/>
                <a:gd name="T30" fmla="*/ 91 w 359"/>
                <a:gd name="T31" fmla="*/ 0 h 3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9"/>
                <a:gd name="T49" fmla="*/ 0 h 399"/>
                <a:gd name="T50" fmla="*/ 359 w 359"/>
                <a:gd name="T51" fmla="*/ 399 h 3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3693482" y="3798604"/>
              <a:ext cx="514367" cy="517821"/>
            </a:xfrm>
            <a:custGeom>
              <a:avLst/>
              <a:gdLst>
                <a:gd name="T0" fmla="*/ 46 w 381"/>
                <a:gd name="T1" fmla="*/ 0 h 378"/>
                <a:gd name="T2" fmla="*/ 381 w 381"/>
                <a:gd name="T3" fmla="*/ 15 h 378"/>
                <a:gd name="T4" fmla="*/ 365 w 381"/>
                <a:gd name="T5" fmla="*/ 349 h 378"/>
                <a:gd name="T6" fmla="*/ 256 w 381"/>
                <a:gd name="T7" fmla="*/ 343 h 378"/>
                <a:gd name="T8" fmla="*/ 154 w 381"/>
                <a:gd name="T9" fmla="*/ 340 h 378"/>
                <a:gd name="T10" fmla="*/ 154 w 381"/>
                <a:gd name="T11" fmla="*/ 353 h 378"/>
                <a:gd name="T12" fmla="*/ 69 w 381"/>
                <a:gd name="T13" fmla="*/ 353 h 378"/>
                <a:gd name="T14" fmla="*/ 64 w 381"/>
                <a:gd name="T15" fmla="*/ 378 h 378"/>
                <a:gd name="T16" fmla="*/ 0 w 381"/>
                <a:gd name="T17" fmla="*/ 370 h 378"/>
                <a:gd name="T18" fmla="*/ 36 w 381"/>
                <a:gd name="T19" fmla="*/ 87 h 378"/>
                <a:gd name="T20" fmla="*/ 46 w 381"/>
                <a:gd name="T21" fmla="*/ 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"/>
                <a:gd name="T34" fmla="*/ 0 h 378"/>
                <a:gd name="T35" fmla="*/ 381 w 381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3897339" y="3875318"/>
              <a:ext cx="1043584" cy="980845"/>
            </a:xfrm>
            <a:custGeom>
              <a:avLst/>
              <a:gdLst>
                <a:gd name="T0" fmla="*/ 224 w 773"/>
                <a:gd name="T1" fmla="*/ 0 h 716"/>
                <a:gd name="T2" fmla="*/ 395 w 773"/>
                <a:gd name="T3" fmla="*/ 6 h 716"/>
                <a:gd name="T4" fmla="*/ 395 w 773"/>
                <a:gd name="T5" fmla="*/ 136 h 716"/>
                <a:gd name="T6" fmla="*/ 482 w 773"/>
                <a:gd name="T7" fmla="*/ 172 h 716"/>
                <a:gd name="T8" fmla="*/ 506 w 773"/>
                <a:gd name="T9" fmla="*/ 160 h 716"/>
                <a:gd name="T10" fmla="*/ 563 w 773"/>
                <a:gd name="T11" fmla="*/ 188 h 716"/>
                <a:gd name="T12" fmla="*/ 597 w 773"/>
                <a:gd name="T13" fmla="*/ 186 h 716"/>
                <a:gd name="T14" fmla="*/ 663 w 773"/>
                <a:gd name="T15" fmla="*/ 158 h 716"/>
                <a:gd name="T16" fmla="*/ 701 w 773"/>
                <a:gd name="T17" fmla="*/ 185 h 716"/>
                <a:gd name="T18" fmla="*/ 734 w 773"/>
                <a:gd name="T19" fmla="*/ 192 h 716"/>
                <a:gd name="T20" fmla="*/ 734 w 773"/>
                <a:gd name="T21" fmla="*/ 298 h 716"/>
                <a:gd name="T22" fmla="*/ 773 w 773"/>
                <a:gd name="T23" fmla="*/ 364 h 716"/>
                <a:gd name="T24" fmla="*/ 764 w 773"/>
                <a:gd name="T25" fmla="*/ 454 h 716"/>
                <a:gd name="T26" fmla="*/ 722 w 773"/>
                <a:gd name="T27" fmla="*/ 490 h 716"/>
                <a:gd name="T28" fmla="*/ 713 w 773"/>
                <a:gd name="T29" fmla="*/ 457 h 716"/>
                <a:gd name="T30" fmla="*/ 701 w 773"/>
                <a:gd name="T31" fmla="*/ 472 h 716"/>
                <a:gd name="T32" fmla="*/ 710 w 773"/>
                <a:gd name="T33" fmla="*/ 493 h 716"/>
                <a:gd name="T34" fmla="*/ 635 w 773"/>
                <a:gd name="T35" fmla="*/ 547 h 716"/>
                <a:gd name="T36" fmla="*/ 617 w 773"/>
                <a:gd name="T37" fmla="*/ 550 h 716"/>
                <a:gd name="T38" fmla="*/ 578 w 773"/>
                <a:gd name="T39" fmla="*/ 577 h 716"/>
                <a:gd name="T40" fmla="*/ 578 w 773"/>
                <a:gd name="T41" fmla="*/ 592 h 716"/>
                <a:gd name="T42" fmla="*/ 566 w 773"/>
                <a:gd name="T43" fmla="*/ 595 h 716"/>
                <a:gd name="T44" fmla="*/ 575 w 773"/>
                <a:gd name="T45" fmla="*/ 613 h 716"/>
                <a:gd name="T46" fmla="*/ 554 w 773"/>
                <a:gd name="T47" fmla="*/ 640 h 716"/>
                <a:gd name="T48" fmla="*/ 566 w 773"/>
                <a:gd name="T49" fmla="*/ 679 h 716"/>
                <a:gd name="T50" fmla="*/ 578 w 773"/>
                <a:gd name="T51" fmla="*/ 692 h 716"/>
                <a:gd name="T52" fmla="*/ 575 w 773"/>
                <a:gd name="T53" fmla="*/ 716 h 716"/>
                <a:gd name="T54" fmla="*/ 545 w 773"/>
                <a:gd name="T55" fmla="*/ 716 h 716"/>
                <a:gd name="T56" fmla="*/ 518 w 773"/>
                <a:gd name="T57" fmla="*/ 704 h 716"/>
                <a:gd name="T58" fmla="*/ 500 w 773"/>
                <a:gd name="T59" fmla="*/ 707 h 716"/>
                <a:gd name="T60" fmla="*/ 440 w 773"/>
                <a:gd name="T61" fmla="*/ 686 h 716"/>
                <a:gd name="T62" fmla="*/ 413 w 773"/>
                <a:gd name="T63" fmla="*/ 604 h 716"/>
                <a:gd name="T64" fmla="*/ 371 w 773"/>
                <a:gd name="T65" fmla="*/ 565 h 716"/>
                <a:gd name="T66" fmla="*/ 334 w 773"/>
                <a:gd name="T67" fmla="*/ 493 h 716"/>
                <a:gd name="T68" fmla="*/ 317 w 773"/>
                <a:gd name="T69" fmla="*/ 486 h 716"/>
                <a:gd name="T70" fmla="*/ 297 w 773"/>
                <a:gd name="T71" fmla="*/ 468 h 716"/>
                <a:gd name="T72" fmla="*/ 278 w 773"/>
                <a:gd name="T73" fmla="*/ 468 h 716"/>
                <a:gd name="T74" fmla="*/ 249 w 773"/>
                <a:gd name="T75" fmla="*/ 462 h 716"/>
                <a:gd name="T76" fmla="*/ 227 w 773"/>
                <a:gd name="T77" fmla="*/ 468 h 716"/>
                <a:gd name="T78" fmla="*/ 212 w 773"/>
                <a:gd name="T79" fmla="*/ 504 h 716"/>
                <a:gd name="T80" fmla="*/ 189 w 773"/>
                <a:gd name="T81" fmla="*/ 510 h 716"/>
                <a:gd name="T82" fmla="*/ 140 w 773"/>
                <a:gd name="T83" fmla="*/ 482 h 716"/>
                <a:gd name="T84" fmla="*/ 111 w 773"/>
                <a:gd name="T85" fmla="*/ 448 h 716"/>
                <a:gd name="T86" fmla="*/ 106 w 773"/>
                <a:gd name="T87" fmla="*/ 407 h 716"/>
                <a:gd name="T88" fmla="*/ 85 w 773"/>
                <a:gd name="T89" fmla="*/ 379 h 716"/>
                <a:gd name="T90" fmla="*/ 36 w 773"/>
                <a:gd name="T91" fmla="*/ 340 h 716"/>
                <a:gd name="T92" fmla="*/ 0 w 773"/>
                <a:gd name="T93" fmla="*/ 299 h 716"/>
                <a:gd name="T94" fmla="*/ 0 w 773"/>
                <a:gd name="T95" fmla="*/ 282 h 716"/>
                <a:gd name="T96" fmla="*/ 117 w 773"/>
                <a:gd name="T97" fmla="*/ 283 h 716"/>
                <a:gd name="T98" fmla="*/ 212 w 773"/>
                <a:gd name="T99" fmla="*/ 291 h 716"/>
                <a:gd name="T100" fmla="*/ 224 w 773"/>
                <a:gd name="T101" fmla="*/ 0 h 7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3"/>
                <a:gd name="T154" fmla="*/ 0 h 716"/>
                <a:gd name="T155" fmla="*/ 773 w 773"/>
                <a:gd name="T156" fmla="*/ 716 h 7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4161948" y="2680769"/>
              <a:ext cx="502216" cy="298637"/>
            </a:xfrm>
            <a:custGeom>
              <a:avLst/>
              <a:gdLst>
                <a:gd name="T0" fmla="*/ 1 w 372"/>
                <a:gd name="T1" fmla="*/ 0 h 218"/>
                <a:gd name="T2" fmla="*/ 312 w 372"/>
                <a:gd name="T3" fmla="*/ 7 h 218"/>
                <a:gd name="T4" fmla="*/ 335 w 372"/>
                <a:gd name="T5" fmla="*/ 71 h 218"/>
                <a:gd name="T6" fmla="*/ 357 w 372"/>
                <a:gd name="T7" fmla="*/ 120 h 218"/>
                <a:gd name="T8" fmla="*/ 372 w 372"/>
                <a:gd name="T9" fmla="*/ 200 h 218"/>
                <a:gd name="T10" fmla="*/ 363 w 372"/>
                <a:gd name="T11" fmla="*/ 218 h 218"/>
                <a:gd name="T12" fmla="*/ 248 w 372"/>
                <a:gd name="T13" fmla="*/ 215 h 218"/>
                <a:gd name="T14" fmla="*/ 0 w 372"/>
                <a:gd name="T15" fmla="*/ 211 h 218"/>
                <a:gd name="T16" fmla="*/ 1 w 372"/>
                <a:gd name="T17" fmla="*/ 0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"/>
                <a:gd name="T28" fmla="*/ 0 h 218"/>
                <a:gd name="T29" fmla="*/ 372 w 372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4148447" y="2968447"/>
              <a:ext cx="527867" cy="349323"/>
            </a:xfrm>
            <a:custGeom>
              <a:avLst/>
              <a:gdLst>
                <a:gd name="T0" fmla="*/ 7 w 391"/>
                <a:gd name="T1" fmla="*/ 0 h 255"/>
                <a:gd name="T2" fmla="*/ 6 w 391"/>
                <a:gd name="T3" fmla="*/ 99 h 255"/>
                <a:gd name="T4" fmla="*/ 0 w 391"/>
                <a:gd name="T5" fmla="*/ 215 h 255"/>
                <a:gd name="T6" fmla="*/ 284 w 391"/>
                <a:gd name="T7" fmla="*/ 219 h 255"/>
                <a:gd name="T8" fmla="*/ 314 w 391"/>
                <a:gd name="T9" fmla="*/ 235 h 255"/>
                <a:gd name="T10" fmla="*/ 335 w 391"/>
                <a:gd name="T11" fmla="*/ 213 h 255"/>
                <a:gd name="T12" fmla="*/ 391 w 391"/>
                <a:gd name="T13" fmla="*/ 255 h 255"/>
                <a:gd name="T14" fmla="*/ 383 w 391"/>
                <a:gd name="T15" fmla="*/ 211 h 255"/>
                <a:gd name="T16" fmla="*/ 388 w 391"/>
                <a:gd name="T17" fmla="*/ 177 h 255"/>
                <a:gd name="T18" fmla="*/ 391 w 391"/>
                <a:gd name="T19" fmla="*/ 61 h 255"/>
                <a:gd name="T20" fmla="*/ 366 w 391"/>
                <a:gd name="T21" fmla="*/ 36 h 255"/>
                <a:gd name="T22" fmla="*/ 376 w 391"/>
                <a:gd name="T23" fmla="*/ 4 h 255"/>
                <a:gd name="T24" fmla="*/ 190 w 391"/>
                <a:gd name="T25" fmla="*/ 3 h 255"/>
                <a:gd name="T26" fmla="*/ 7 w 391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1"/>
                <a:gd name="T43" fmla="*/ 0 h 255"/>
                <a:gd name="T44" fmla="*/ 391 w 391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4140347" y="3258865"/>
              <a:ext cx="629120" cy="287678"/>
            </a:xfrm>
            <a:custGeom>
              <a:avLst/>
              <a:gdLst>
                <a:gd name="T0" fmla="*/ 5 w 466"/>
                <a:gd name="T1" fmla="*/ 0 h 210"/>
                <a:gd name="T2" fmla="*/ 0 w 466"/>
                <a:gd name="T3" fmla="*/ 139 h 210"/>
                <a:gd name="T4" fmla="*/ 105 w 466"/>
                <a:gd name="T5" fmla="*/ 142 h 210"/>
                <a:gd name="T6" fmla="*/ 104 w 466"/>
                <a:gd name="T7" fmla="*/ 210 h 210"/>
                <a:gd name="T8" fmla="*/ 246 w 466"/>
                <a:gd name="T9" fmla="*/ 208 h 210"/>
                <a:gd name="T10" fmla="*/ 373 w 466"/>
                <a:gd name="T11" fmla="*/ 206 h 210"/>
                <a:gd name="T12" fmla="*/ 466 w 466"/>
                <a:gd name="T13" fmla="*/ 208 h 210"/>
                <a:gd name="T14" fmla="*/ 437 w 466"/>
                <a:gd name="T15" fmla="*/ 149 h 210"/>
                <a:gd name="T16" fmla="*/ 417 w 466"/>
                <a:gd name="T17" fmla="*/ 94 h 210"/>
                <a:gd name="T18" fmla="*/ 395 w 466"/>
                <a:gd name="T19" fmla="*/ 37 h 210"/>
                <a:gd name="T20" fmla="*/ 342 w 466"/>
                <a:gd name="T21" fmla="*/ 1 h 210"/>
                <a:gd name="T22" fmla="*/ 318 w 466"/>
                <a:gd name="T23" fmla="*/ 22 h 210"/>
                <a:gd name="T24" fmla="*/ 289 w 466"/>
                <a:gd name="T25" fmla="*/ 7 h 210"/>
                <a:gd name="T26" fmla="*/ 162 w 466"/>
                <a:gd name="T27" fmla="*/ 3 h 210"/>
                <a:gd name="T28" fmla="*/ 5 w 466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6"/>
                <a:gd name="T46" fmla="*/ 0 h 210"/>
                <a:gd name="T47" fmla="*/ 466 w 466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4274001" y="3539693"/>
              <a:ext cx="553518" cy="286308"/>
            </a:xfrm>
            <a:custGeom>
              <a:avLst/>
              <a:gdLst>
                <a:gd name="T0" fmla="*/ 4 w 410"/>
                <a:gd name="T1" fmla="*/ 2 h 209"/>
                <a:gd name="T2" fmla="*/ 3 w 410"/>
                <a:gd name="T3" fmla="*/ 122 h 209"/>
                <a:gd name="T4" fmla="*/ 0 w 410"/>
                <a:gd name="T5" fmla="*/ 207 h 209"/>
                <a:gd name="T6" fmla="*/ 410 w 410"/>
                <a:gd name="T7" fmla="*/ 209 h 209"/>
                <a:gd name="T8" fmla="*/ 402 w 410"/>
                <a:gd name="T9" fmla="*/ 100 h 209"/>
                <a:gd name="T10" fmla="*/ 402 w 410"/>
                <a:gd name="T11" fmla="*/ 59 h 209"/>
                <a:gd name="T12" fmla="*/ 369 w 410"/>
                <a:gd name="T13" fmla="*/ 34 h 209"/>
                <a:gd name="T14" fmla="*/ 379 w 410"/>
                <a:gd name="T15" fmla="*/ 12 h 209"/>
                <a:gd name="T16" fmla="*/ 365 w 410"/>
                <a:gd name="T17" fmla="*/ 0 h 209"/>
                <a:gd name="T18" fmla="*/ 179 w 410"/>
                <a:gd name="T19" fmla="*/ 2 h 209"/>
                <a:gd name="T20" fmla="*/ 4 w 410"/>
                <a:gd name="T21" fmla="*/ 2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0"/>
                <a:gd name="T34" fmla="*/ 0 h 209"/>
                <a:gd name="T35" fmla="*/ 410 w 410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4199749" y="3819152"/>
              <a:ext cx="645321" cy="315076"/>
            </a:xfrm>
            <a:custGeom>
              <a:avLst/>
              <a:gdLst>
                <a:gd name="T0" fmla="*/ 3 w 478"/>
                <a:gd name="T1" fmla="*/ 0 h 230"/>
                <a:gd name="T2" fmla="*/ 0 w 478"/>
                <a:gd name="T3" fmla="*/ 41 h 230"/>
                <a:gd name="T4" fmla="*/ 170 w 478"/>
                <a:gd name="T5" fmla="*/ 47 h 230"/>
                <a:gd name="T6" fmla="*/ 171 w 478"/>
                <a:gd name="T7" fmla="*/ 178 h 230"/>
                <a:gd name="T8" fmla="*/ 258 w 478"/>
                <a:gd name="T9" fmla="*/ 214 h 230"/>
                <a:gd name="T10" fmla="*/ 282 w 478"/>
                <a:gd name="T11" fmla="*/ 201 h 230"/>
                <a:gd name="T12" fmla="*/ 337 w 478"/>
                <a:gd name="T13" fmla="*/ 230 h 230"/>
                <a:gd name="T14" fmla="*/ 373 w 478"/>
                <a:gd name="T15" fmla="*/ 229 h 230"/>
                <a:gd name="T16" fmla="*/ 439 w 478"/>
                <a:gd name="T17" fmla="*/ 201 h 230"/>
                <a:gd name="T18" fmla="*/ 478 w 478"/>
                <a:gd name="T19" fmla="*/ 228 h 230"/>
                <a:gd name="T20" fmla="*/ 478 w 478"/>
                <a:gd name="T21" fmla="*/ 86 h 230"/>
                <a:gd name="T22" fmla="*/ 466 w 478"/>
                <a:gd name="T23" fmla="*/ 3 h 230"/>
                <a:gd name="T24" fmla="*/ 3 w 478"/>
                <a:gd name="T25" fmla="*/ 0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8"/>
                <a:gd name="T40" fmla="*/ 0 h 230"/>
                <a:gd name="T41" fmla="*/ 478 w 478"/>
                <a:gd name="T42" fmla="*/ 230 h 2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4832919" y="3834221"/>
              <a:ext cx="363162" cy="343844"/>
            </a:xfrm>
            <a:custGeom>
              <a:avLst/>
              <a:gdLst>
                <a:gd name="T0" fmla="*/ 0 w 269"/>
                <a:gd name="T1" fmla="*/ 23 h 251"/>
                <a:gd name="T2" fmla="*/ 106 w 269"/>
                <a:gd name="T3" fmla="*/ 10 h 251"/>
                <a:gd name="T4" fmla="*/ 237 w 269"/>
                <a:gd name="T5" fmla="*/ 0 h 251"/>
                <a:gd name="T6" fmla="*/ 230 w 269"/>
                <a:gd name="T7" fmla="*/ 33 h 251"/>
                <a:gd name="T8" fmla="*/ 259 w 269"/>
                <a:gd name="T9" fmla="*/ 26 h 251"/>
                <a:gd name="T10" fmla="*/ 269 w 269"/>
                <a:gd name="T11" fmla="*/ 48 h 251"/>
                <a:gd name="T12" fmla="*/ 239 w 269"/>
                <a:gd name="T13" fmla="*/ 68 h 251"/>
                <a:gd name="T14" fmla="*/ 246 w 269"/>
                <a:gd name="T15" fmla="*/ 103 h 251"/>
                <a:gd name="T16" fmla="*/ 215 w 269"/>
                <a:gd name="T17" fmla="*/ 161 h 251"/>
                <a:gd name="T18" fmla="*/ 192 w 269"/>
                <a:gd name="T19" fmla="*/ 197 h 251"/>
                <a:gd name="T20" fmla="*/ 205 w 269"/>
                <a:gd name="T21" fmla="*/ 243 h 251"/>
                <a:gd name="T22" fmla="*/ 39 w 269"/>
                <a:gd name="T23" fmla="*/ 251 h 251"/>
                <a:gd name="T24" fmla="*/ 38 w 269"/>
                <a:gd name="T25" fmla="*/ 223 h 251"/>
                <a:gd name="T26" fmla="*/ 5 w 269"/>
                <a:gd name="T27" fmla="*/ 217 h 251"/>
                <a:gd name="T28" fmla="*/ 5 w 269"/>
                <a:gd name="T29" fmla="*/ 68 h 251"/>
                <a:gd name="T30" fmla="*/ 0 w 269"/>
                <a:gd name="T31" fmla="*/ 23 h 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51"/>
                <a:gd name="T50" fmla="*/ 269 w 269"/>
                <a:gd name="T51" fmla="*/ 251 h 2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4885571" y="4165736"/>
              <a:ext cx="442814" cy="360283"/>
            </a:xfrm>
            <a:custGeom>
              <a:avLst/>
              <a:gdLst>
                <a:gd name="T0" fmla="*/ 0 w 328"/>
                <a:gd name="T1" fmla="*/ 6 h 263"/>
                <a:gd name="T2" fmla="*/ 164 w 328"/>
                <a:gd name="T3" fmla="*/ 0 h 263"/>
                <a:gd name="T4" fmla="*/ 193 w 328"/>
                <a:gd name="T5" fmla="*/ 54 h 263"/>
                <a:gd name="T6" fmla="*/ 168 w 328"/>
                <a:gd name="T7" fmla="*/ 118 h 263"/>
                <a:gd name="T8" fmla="*/ 160 w 328"/>
                <a:gd name="T9" fmla="*/ 147 h 263"/>
                <a:gd name="T10" fmla="*/ 270 w 328"/>
                <a:gd name="T11" fmla="*/ 135 h 263"/>
                <a:gd name="T12" fmla="*/ 277 w 328"/>
                <a:gd name="T13" fmla="*/ 177 h 263"/>
                <a:gd name="T14" fmla="*/ 244 w 328"/>
                <a:gd name="T15" fmla="*/ 173 h 263"/>
                <a:gd name="T16" fmla="*/ 229 w 328"/>
                <a:gd name="T17" fmla="*/ 191 h 263"/>
                <a:gd name="T18" fmla="*/ 246 w 328"/>
                <a:gd name="T19" fmla="*/ 203 h 263"/>
                <a:gd name="T20" fmla="*/ 276 w 328"/>
                <a:gd name="T21" fmla="*/ 189 h 263"/>
                <a:gd name="T22" fmla="*/ 277 w 328"/>
                <a:gd name="T23" fmla="*/ 209 h 263"/>
                <a:gd name="T24" fmla="*/ 295 w 328"/>
                <a:gd name="T25" fmla="*/ 192 h 263"/>
                <a:gd name="T26" fmla="*/ 307 w 328"/>
                <a:gd name="T27" fmla="*/ 192 h 263"/>
                <a:gd name="T28" fmla="*/ 293 w 328"/>
                <a:gd name="T29" fmla="*/ 227 h 263"/>
                <a:gd name="T30" fmla="*/ 320 w 328"/>
                <a:gd name="T31" fmla="*/ 233 h 263"/>
                <a:gd name="T32" fmla="*/ 328 w 328"/>
                <a:gd name="T33" fmla="*/ 252 h 263"/>
                <a:gd name="T34" fmla="*/ 316 w 328"/>
                <a:gd name="T35" fmla="*/ 258 h 263"/>
                <a:gd name="T36" fmla="*/ 299 w 328"/>
                <a:gd name="T37" fmla="*/ 246 h 263"/>
                <a:gd name="T38" fmla="*/ 267 w 328"/>
                <a:gd name="T39" fmla="*/ 237 h 263"/>
                <a:gd name="T40" fmla="*/ 274 w 328"/>
                <a:gd name="T41" fmla="*/ 260 h 263"/>
                <a:gd name="T42" fmla="*/ 258 w 328"/>
                <a:gd name="T43" fmla="*/ 263 h 263"/>
                <a:gd name="T44" fmla="*/ 245 w 328"/>
                <a:gd name="T45" fmla="*/ 242 h 263"/>
                <a:gd name="T46" fmla="*/ 237 w 328"/>
                <a:gd name="T47" fmla="*/ 255 h 263"/>
                <a:gd name="T48" fmla="*/ 189 w 328"/>
                <a:gd name="T49" fmla="*/ 255 h 263"/>
                <a:gd name="T50" fmla="*/ 189 w 328"/>
                <a:gd name="T51" fmla="*/ 242 h 263"/>
                <a:gd name="T52" fmla="*/ 171 w 328"/>
                <a:gd name="T53" fmla="*/ 227 h 263"/>
                <a:gd name="T54" fmla="*/ 135 w 328"/>
                <a:gd name="T55" fmla="*/ 225 h 263"/>
                <a:gd name="T56" fmla="*/ 165 w 328"/>
                <a:gd name="T57" fmla="*/ 242 h 263"/>
                <a:gd name="T58" fmla="*/ 123 w 328"/>
                <a:gd name="T59" fmla="*/ 251 h 263"/>
                <a:gd name="T60" fmla="*/ 57 w 328"/>
                <a:gd name="T61" fmla="*/ 239 h 263"/>
                <a:gd name="T62" fmla="*/ 32 w 328"/>
                <a:gd name="T63" fmla="*/ 242 h 263"/>
                <a:gd name="T64" fmla="*/ 41 w 328"/>
                <a:gd name="T65" fmla="*/ 154 h 263"/>
                <a:gd name="T66" fmla="*/ 1 w 328"/>
                <a:gd name="T67" fmla="*/ 84 h 263"/>
                <a:gd name="T68" fmla="*/ 0 w 328"/>
                <a:gd name="T69" fmla="*/ 6 h 2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8"/>
                <a:gd name="T106" fmla="*/ 0 h 263"/>
                <a:gd name="T107" fmla="*/ 328 w 328"/>
                <a:gd name="T108" fmla="*/ 263 h 2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4581811" y="2645151"/>
              <a:ext cx="494116" cy="564397"/>
            </a:xfrm>
            <a:custGeom>
              <a:avLst/>
              <a:gdLst>
                <a:gd name="T0" fmla="*/ 0 w 366"/>
                <a:gd name="T1" fmla="*/ 32 h 412"/>
                <a:gd name="T2" fmla="*/ 96 w 366"/>
                <a:gd name="T3" fmla="*/ 32 h 412"/>
                <a:gd name="T4" fmla="*/ 95 w 366"/>
                <a:gd name="T5" fmla="*/ 0 h 412"/>
                <a:gd name="T6" fmla="*/ 116 w 366"/>
                <a:gd name="T7" fmla="*/ 9 h 412"/>
                <a:gd name="T8" fmla="*/ 120 w 366"/>
                <a:gd name="T9" fmla="*/ 34 h 412"/>
                <a:gd name="T10" fmla="*/ 166 w 366"/>
                <a:gd name="T11" fmla="*/ 61 h 412"/>
                <a:gd name="T12" fmla="*/ 180 w 366"/>
                <a:gd name="T13" fmla="*/ 49 h 412"/>
                <a:gd name="T14" fmla="*/ 207 w 366"/>
                <a:gd name="T15" fmla="*/ 49 h 412"/>
                <a:gd name="T16" fmla="*/ 228 w 366"/>
                <a:gd name="T17" fmla="*/ 73 h 412"/>
                <a:gd name="T18" fmla="*/ 242 w 366"/>
                <a:gd name="T19" fmla="*/ 64 h 412"/>
                <a:gd name="T20" fmla="*/ 282 w 366"/>
                <a:gd name="T21" fmla="*/ 74 h 412"/>
                <a:gd name="T22" fmla="*/ 296 w 366"/>
                <a:gd name="T23" fmla="*/ 56 h 412"/>
                <a:gd name="T24" fmla="*/ 321 w 366"/>
                <a:gd name="T25" fmla="*/ 70 h 412"/>
                <a:gd name="T26" fmla="*/ 366 w 366"/>
                <a:gd name="T27" fmla="*/ 68 h 412"/>
                <a:gd name="T28" fmla="*/ 293 w 366"/>
                <a:gd name="T29" fmla="*/ 119 h 412"/>
                <a:gd name="T30" fmla="*/ 257 w 366"/>
                <a:gd name="T31" fmla="*/ 164 h 412"/>
                <a:gd name="T32" fmla="*/ 264 w 366"/>
                <a:gd name="T33" fmla="*/ 229 h 412"/>
                <a:gd name="T34" fmla="*/ 239 w 366"/>
                <a:gd name="T35" fmla="*/ 256 h 412"/>
                <a:gd name="T36" fmla="*/ 249 w 366"/>
                <a:gd name="T37" fmla="*/ 275 h 412"/>
                <a:gd name="T38" fmla="*/ 249 w 366"/>
                <a:gd name="T39" fmla="*/ 323 h 412"/>
                <a:gd name="T40" fmla="*/ 274 w 366"/>
                <a:gd name="T41" fmla="*/ 323 h 412"/>
                <a:gd name="T42" fmla="*/ 311 w 366"/>
                <a:gd name="T43" fmla="*/ 358 h 412"/>
                <a:gd name="T44" fmla="*/ 326 w 366"/>
                <a:gd name="T45" fmla="*/ 400 h 412"/>
                <a:gd name="T46" fmla="*/ 67 w 366"/>
                <a:gd name="T47" fmla="*/ 412 h 412"/>
                <a:gd name="T48" fmla="*/ 68 w 366"/>
                <a:gd name="T49" fmla="*/ 298 h 412"/>
                <a:gd name="T50" fmla="*/ 45 w 366"/>
                <a:gd name="T51" fmla="*/ 273 h 412"/>
                <a:gd name="T52" fmla="*/ 53 w 366"/>
                <a:gd name="T53" fmla="*/ 243 h 412"/>
                <a:gd name="T54" fmla="*/ 61 w 366"/>
                <a:gd name="T55" fmla="*/ 226 h 412"/>
                <a:gd name="T56" fmla="*/ 45 w 366"/>
                <a:gd name="T57" fmla="*/ 147 h 412"/>
                <a:gd name="T58" fmla="*/ 23 w 366"/>
                <a:gd name="T59" fmla="*/ 95 h 412"/>
                <a:gd name="T60" fmla="*/ 0 w 366"/>
                <a:gd name="T61" fmla="*/ 32 h 4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6"/>
                <a:gd name="T94" fmla="*/ 0 h 412"/>
                <a:gd name="T95" fmla="*/ 366 w 366"/>
                <a:gd name="T96" fmla="*/ 412 h 4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4901772" y="2839677"/>
              <a:ext cx="375312" cy="445216"/>
            </a:xfrm>
            <a:custGeom>
              <a:avLst/>
              <a:gdLst>
                <a:gd name="T0" fmla="*/ 20 w 278"/>
                <a:gd name="T1" fmla="*/ 22 h 325"/>
                <a:gd name="T2" fmla="*/ 41 w 278"/>
                <a:gd name="T3" fmla="*/ 19 h 325"/>
                <a:gd name="T4" fmla="*/ 60 w 278"/>
                <a:gd name="T5" fmla="*/ 19 h 325"/>
                <a:gd name="T6" fmla="*/ 72 w 278"/>
                <a:gd name="T7" fmla="*/ 0 h 325"/>
                <a:gd name="T8" fmla="*/ 81 w 278"/>
                <a:gd name="T9" fmla="*/ 24 h 325"/>
                <a:gd name="T10" fmla="*/ 111 w 278"/>
                <a:gd name="T11" fmla="*/ 24 h 325"/>
                <a:gd name="T12" fmla="*/ 127 w 278"/>
                <a:gd name="T13" fmla="*/ 46 h 325"/>
                <a:gd name="T14" fmla="*/ 158 w 278"/>
                <a:gd name="T15" fmla="*/ 40 h 325"/>
                <a:gd name="T16" fmla="*/ 179 w 278"/>
                <a:gd name="T17" fmla="*/ 54 h 325"/>
                <a:gd name="T18" fmla="*/ 218 w 278"/>
                <a:gd name="T19" fmla="*/ 64 h 325"/>
                <a:gd name="T20" fmla="*/ 225 w 278"/>
                <a:gd name="T21" fmla="*/ 81 h 325"/>
                <a:gd name="T22" fmla="*/ 245 w 278"/>
                <a:gd name="T23" fmla="*/ 82 h 325"/>
                <a:gd name="T24" fmla="*/ 239 w 278"/>
                <a:gd name="T25" fmla="*/ 99 h 325"/>
                <a:gd name="T26" fmla="*/ 246 w 278"/>
                <a:gd name="T27" fmla="*/ 118 h 325"/>
                <a:gd name="T28" fmla="*/ 233 w 278"/>
                <a:gd name="T29" fmla="*/ 142 h 325"/>
                <a:gd name="T30" fmla="*/ 242 w 278"/>
                <a:gd name="T31" fmla="*/ 147 h 325"/>
                <a:gd name="T32" fmla="*/ 264 w 278"/>
                <a:gd name="T33" fmla="*/ 121 h 325"/>
                <a:gd name="T34" fmla="*/ 263 w 278"/>
                <a:gd name="T35" fmla="*/ 112 h 325"/>
                <a:gd name="T36" fmla="*/ 272 w 278"/>
                <a:gd name="T37" fmla="*/ 108 h 325"/>
                <a:gd name="T38" fmla="*/ 278 w 278"/>
                <a:gd name="T39" fmla="*/ 121 h 325"/>
                <a:gd name="T40" fmla="*/ 261 w 278"/>
                <a:gd name="T41" fmla="*/ 139 h 325"/>
                <a:gd name="T42" fmla="*/ 254 w 278"/>
                <a:gd name="T43" fmla="*/ 180 h 325"/>
                <a:gd name="T44" fmla="*/ 254 w 278"/>
                <a:gd name="T45" fmla="*/ 249 h 325"/>
                <a:gd name="T46" fmla="*/ 264 w 278"/>
                <a:gd name="T47" fmla="*/ 261 h 325"/>
                <a:gd name="T48" fmla="*/ 260 w 278"/>
                <a:gd name="T49" fmla="*/ 304 h 325"/>
                <a:gd name="T50" fmla="*/ 128 w 278"/>
                <a:gd name="T51" fmla="*/ 325 h 325"/>
                <a:gd name="T52" fmla="*/ 95 w 278"/>
                <a:gd name="T53" fmla="*/ 305 h 325"/>
                <a:gd name="T54" fmla="*/ 102 w 278"/>
                <a:gd name="T55" fmla="*/ 279 h 325"/>
                <a:gd name="T56" fmla="*/ 86 w 278"/>
                <a:gd name="T57" fmla="*/ 251 h 325"/>
                <a:gd name="T58" fmla="*/ 72 w 278"/>
                <a:gd name="T59" fmla="*/ 216 h 325"/>
                <a:gd name="T60" fmla="*/ 35 w 278"/>
                <a:gd name="T61" fmla="*/ 181 h 325"/>
                <a:gd name="T62" fmla="*/ 12 w 278"/>
                <a:gd name="T63" fmla="*/ 181 h 325"/>
                <a:gd name="T64" fmla="*/ 12 w 278"/>
                <a:gd name="T65" fmla="*/ 133 h 325"/>
                <a:gd name="T66" fmla="*/ 0 w 278"/>
                <a:gd name="T67" fmla="*/ 115 h 325"/>
                <a:gd name="T68" fmla="*/ 26 w 278"/>
                <a:gd name="T69" fmla="*/ 87 h 325"/>
                <a:gd name="T70" fmla="*/ 20 w 278"/>
                <a:gd name="T71" fmla="*/ 22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4664164" y="3191740"/>
              <a:ext cx="436064" cy="287678"/>
            </a:xfrm>
            <a:custGeom>
              <a:avLst/>
              <a:gdLst>
                <a:gd name="T0" fmla="*/ 5 w 323"/>
                <a:gd name="T1" fmla="*/ 11 h 210"/>
                <a:gd name="T2" fmla="*/ 0 w 323"/>
                <a:gd name="T3" fmla="*/ 48 h 210"/>
                <a:gd name="T4" fmla="*/ 7 w 323"/>
                <a:gd name="T5" fmla="*/ 87 h 210"/>
                <a:gd name="T6" fmla="*/ 37 w 323"/>
                <a:gd name="T7" fmla="*/ 167 h 210"/>
                <a:gd name="T8" fmla="*/ 54 w 323"/>
                <a:gd name="T9" fmla="*/ 210 h 210"/>
                <a:gd name="T10" fmla="*/ 244 w 323"/>
                <a:gd name="T11" fmla="*/ 200 h 210"/>
                <a:gd name="T12" fmla="*/ 275 w 323"/>
                <a:gd name="T13" fmla="*/ 210 h 210"/>
                <a:gd name="T14" fmla="*/ 294 w 323"/>
                <a:gd name="T15" fmla="*/ 169 h 210"/>
                <a:gd name="T16" fmla="*/ 287 w 323"/>
                <a:gd name="T17" fmla="*/ 140 h 210"/>
                <a:gd name="T18" fmla="*/ 319 w 323"/>
                <a:gd name="T19" fmla="*/ 134 h 210"/>
                <a:gd name="T20" fmla="*/ 323 w 323"/>
                <a:gd name="T21" fmla="*/ 88 h 210"/>
                <a:gd name="T22" fmla="*/ 304 w 323"/>
                <a:gd name="T23" fmla="*/ 68 h 210"/>
                <a:gd name="T24" fmla="*/ 271 w 323"/>
                <a:gd name="T25" fmla="*/ 48 h 210"/>
                <a:gd name="T26" fmla="*/ 278 w 323"/>
                <a:gd name="T27" fmla="*/ 20 h 210"/>
                <a:gd name="T28" fmla="*/ 264 w 323"/>
                <a:gd name="T29" fmla="*/ 0 h 210"/>
                <a:gd name="T30" fmla="*/ 193 w 323"/>
                <a:gd name="T31" fmla="*/ 3 h 210"/>
                <a:gd name="T32" fmla="*/ 121 w 323"/>
                <a:gd name="T33" fmla="*/ 6 h 210"/>
                <a:gd name="T34" fmla="*/ 5 w 323"/>
                <a:gd name="T35" fmla="*/ 11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3"/>
                <a:gd name="T55" fmla="*/ 0 h 210"/>
                <a:gd name="T56" fmla="*/ 323 w 323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5048926" y="2776661"/>
              <a:ext cx="403663" cy="176717"/>
            </a:xfrm>
            <a:custGeom>
              <a:avLst/>
              <a:gdLst>
                <a:gd name="T0" fmla="*/ 0 w 299"/>
                <a:gd name="T1" fmla="*/ 71 h 129"/>
                <a:gd name="T2" fmla="*/ 67 w 299"/>
                <a:gd name="T3" fmla="*/ 0 h 129"/>
                <a:gd name="T4" fmla="*/ 55 w 299"/>
                <a:gd name="T5" fmla="*/ 29 h 129"/>
                <a:gd name="T6" fmla="*/ 64 w 299"/>
                <a:gd name="T7" fmla="*/ 38 h 129"/>
                <a:gd name="T8" fmla="*/ 85 w 299"/>
                <a:gd name="T9" fmla="*/ 26 h 129"/>
                <a:gd name="T10" fmla="*/ 131 w 299"/>
                <a:gd name="T11" fmla="*/ 44 h 129"/>
                <a:gd name="T12" fmla="*/ 151 w 299"/>
                <a:gd name="T13" fmla="*/ 29 h 129"/>
                <a:gd name="T14" fmla="*/ 213 w 299"/>
                <a:gd name="T15" fmla="*/ 21 h 129"/>
                <a:gd name="T16" fmla="*/ 225 w 299"/>
                <a:gd name="T17" fmla="*/ 39 h 129"/>
                <a:gd name="T18" fmla="*/ 249 w 299"/>
                <a:gd name="T19" fmla="*/ 35 h 129"/>
                <a:gd name="T20" fmla="*/ 296 w 299"/>
                <a:gd name="T21" fmla="*/ 54 h 129"/>
                <a:gd name="T22" fmla="*/ 299 w 299"/>
                <a:gd name="T23" fmla="*/ 68 h 129"/>
                <a:gd name="T24" fmla="*/ 248 w 299"/>
                <a:gd name="T25" fmla="*/ 80 h 129"/>
                <a:gd name="T26" fmla="*/ 233 w 299"/>
                <a:gd name="T27" fmla="*/ 71 h 129"/>
                <a:gd name="T28" fmla="*/ 207 w 299"/>
                <a:gd name="T29" fmla="*/ 74 h 129"/>
                <a:gd name="T30" fmla="*/ 177 w 299"/>
                <a:gd name="T31" fmla="*/ 92 h 129"/>
                <a:gd name="T32" fmla="*/ 163 w 299"/>
                <a:gd name="T33" fmla="*/ 93 h 129"/>
                <a:gd name="T34" fmla="*/ 152 w 299"/>
                <a:gd name="T35" fmla="*/ 80 h 129"/>
                <a:gd name="T36" fmla="*/ 135 w 299"/>
                <a:gd name="T37" fmla="*/ 128 h 129"/>
                <a:gd name="T38" fmla="*/ 116 w 299"/>
                <a:gd name="T39" fmla="*/ 129 h 129"/>
                <a:gd name="T40" fmla="*/ 108 w 299"/>
                <a:gd name="T41" fmla="*/ 110 h 129"/>
                <a:gd name="T42" fmla="*/ 68 w 299"/>
                <a:gd name="T43" fmla="*/ 101 h 129"/>
                <a:gd name="T44" fmla="*/ 49 w 299"/>
                <a:gd name="T45" fmla="*/ 87 h 129"/>
                <a:gd name="T46" fmla="*/ 16 w 299"/>
                <a:gd name="T47" fmla="*/ 92 h 129"/>
                <a:gd name="T48" fmla="*/ 0 w 299"/>
                <a:gd name="T49" fmla="*/ 7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129"/>
                <a:gd name="T77" fmla="*/ 299 w 299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5328385" y="2901322"/>
              <a:ext cx="288909" cy="397270"/>
            </a:xfrm>
            <a:custGeom>
              <a:avLst/>
              <a:gdLst>
                <a:gd name="T0" fmla="*/ 54 w 214"/>
                <a:gd name="T1" fmla="*/ 12 h 290"/>
                <a:gd name="T2" fmla="*/ 62 w 214"/>
                <a:gd name="T3" fmla="*/ 30 h 290"/>
                <a:gd name="T4" fmla="*/ 47 w 214"/>
                <a:gd name="T5" fmla="*/ 41 h 290"/>
                <a:gd name="T6" fmla="*/ 46 w 214"/>
                <a:gd name="T7" fmla="*/ 87 h 290"/>
                <a:gd name="T8" fmla="*/ 38 w 214"/>
                <a:gd name="T9" fmla="*/ 57 h 290"/>
                <a:gd name="T10" fmla="*/ 7 w 214"/>
                <a:gd name="T11" fmla="*/ 86 h 290"/>
                <a:gd name="T12" fmla="*/ 0 w 214"/>
                <a:gd name="T13" fmla="*/ 169 h 290"/>
                <a:gd name="T14" fmla="*/ 20 w 214"/>
                <a:gd name="T15" fmla="*/ 210 h 290"/>
                <a:gd name="T16" fmla="*/ 22 w 214"/>
                <a:gd name="T17" fmla="*/ 231 h 290"/>
                <a:gd name="T18" fmla="*/ 23 w 214"/>
                <a:gd name="T19" fmla="*/ 248 h 290"/>
                <a:gd name="T20" fmla="*/ 22 w 214"/>
                <a:gd name="T21" fmla="*/ 263 h 290"/>
                <a:gd name="T22" fmla="*/ 18 w 214"/>
                <a:gd name="T23" fmla="*/ 290 h 290"/>
                <a:gd name="T24" fmla="*/ 102 w 214"/>
                <a:gd name="T25" fmla="*/ 285 h 290"/>
                <a:gd name="T26" fmla="*/ 213 w 214"/>
                <a:gd name="T27" fmla="*/ 275 h 290"/>
                <a:gd name="T28" fmla="*/ 193 w 214"/>
                <a:gd name="T29" fmla="*/ 269 h 290"/>
                <a:gd name="T30" fmla="*/ 182 w 214"/>
                <a:gd name="T31" fmla="*/ 254 h 290"/>
                <a:gd name="T32" fmla="*/ 199 w 214"/>
                <a:gd name="T33" fmla="*/ 241 h 290"/>
                <a:gd name="T34" fmla="*/ 199 w 214"/>
                <a:gd name="T35" fmla="*/ 225 h 290"/>
                <a:gd name="T36" fmla="*/ 191 w 214"/>
                <a:gd name="T37" fmla="*/ 211 h 290"/>
                <a:gd name="T38" fmla="*/ 199 w 214"/>
                <a:gd name="T39" fmla="*/ 201 h 290"/>
                <a:gd name="T40" fmla="*/ 214 w 214"/>
                <a:gd name="T41" fmla="*/ 202 h 290"/>
                <a:gd name="T42" fmla="*/ 211 w 214"/>
                <a:gd name="T43" fmla="*/ 162 h 290"/>
                <a:gd name="T44" fmla="*/ 207 w 214"/>
                <a:gd name="T45" fmla="*/ 138 h 290"/>
                <a:gd name="T46" fmla="*/ 198 w 214"/>
                <a:gd name="T47" fmla="*/ 123 h 290"/>
                <a:gd name="T48" fmla="*/ 189 w 214"/>
                <a:gd name="T49" fmla="*/ 114 h 290"/>
                <a:gd name="T50" fmla="*/ 175 w 214"/>
                <a:gd name="T51" fmla="*/ 111 h 290"/>
                <a:gd name="T52" fmla="*/ 162 w 214"/>
                <a:gd name="T53" fmla="*/ 111 h 290"/>
                <a:gd name="T54" fmla="*/ 148 w 214"/>
                <a:gd name="T55" fmla="*/ 130 h 290"/>
                <a:gd name="T56" fmla="*/ 139 w 214"/>
                <a:gd name="T57" fmla="*/ 136 h 290"/>
                <a:gd name="T58" fmla="*/ 133 w 214"/>
                <a:gd name="T59" fmla="*/ 138 h 290"/>
                <a:gd name="T60" fmla="*/ 126 w 214"/>
                <a:gd name="T61" fmla="*/ 135 h 290"/>
                <a:gd name="T62" fmla="*/ 124 w 214"/>
                <a:gd name="T63" fmla="*/ 126 h 290"/>
                <a:gd name="T64" fmla="*/ 126 w 214"/>
                <a:gd name="T65" fmla="*/ 120 h 290"/>
                <a:gd name="T66" fmla="*/ 132 w 214"/>
                <a:gd name="T67" fmla="*/ 114 h 290"/>
                <a:gd name="T68" fmla="*/ 138 w 214"/>
                <a:gd name="T69" fmla="*/ 111 h 290"/>
                <a:gd name="T70" fmla="*/ 144 w 214"/>
                <a:gd name="T71" fmla="*/ 110 h 290"/>
                <a:gd name="T72" fmla="*/ 144 w 214"/>
                <a:gd name="T73" fmla="*/ 99 h 290"/>
                <a:gd name="T74" fmla="*/ 160 w 214"/>
                <a:gd name="T75" fmla="*/ 87 h 290"/>
                <a:gd name="T76" fmla="*/ 144 w 214"/>
                <a:gd name="T77" fmla="*/ 49 h 290"/>
                <a:gd name="T78" fmla="*/ 144 w 214"/>
                <a:gd name="T79" fmla="*/ 31 h 290"/>
                <a:gd name="T80" fmla="*/ 117 w 214"/>
                <a:gd name="T81" fmla="*/ 24 h 290"/>
                <a:gd name="T82" fmla="*/ 78 w 214"/>
                <a:gd name="T83" fmla="*/ 0 h 290"/>
                <a:gd name="T84" fmla="*/ 54 w 214"/>
                <a:gd name="T85" fmla="*/ 12 h 2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4"/>
                <a:gd name="T130" fmla="*/ 0 h 290"/>
                <a:gd name="T131" fmla="*/ 214 w 214"/>
                <a:gd name="T132" fmla="*/ 290 h 2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5013825" y="3253385"/>
              <a:ext cx="313210" cy="524670"/>
            </a:xfrm>
            <a:custGeom>
              <a:avLst/>
              <a:gdLst>
                <a:gd name="T0" fmla="*/ 43 w 232"/>
                <a:gd name="T1" fmla="*/ 22 h 383"/>
                <a:gd name="T2" fmla="*/ 176 w 232"/>
                <a:gd name="T3" fmla="*/ 0 h 383"/>
                <a:gd name="T4" fmla="*/ 197 w 232"/>
                <a:gd name="T5" fmla="*/ 47 h 383"/>
                <a:gd name="T6" fmla="*/ 224 w 232"/>
                <a:gd name="T7" fmla="*/ 243 h 383"/>
                <a:gd name="T8" fmla="*/ 232 w 232"/>
                <a:gd name="T9" fmla="*/ 269 h 383"/>
                <a:gd name="T10" fmla="*/ 211 w 232"/>
                <a:gd name="T11" fmla="*/ 321 h 383"/>
                <a:gd name="T12" fmla="*/ 211 w 232"/>
                <a:gd name="T13" fmla="*/ 357 h 383"/>
                <a:gd name="T14" fmla="*/ 187 w 232"/>
                <a:gd name="T15" fmla="*/ 353 h 383"/>
                <a:gd name="T16" fmla="*/ 188 w 232"/>
                <a:gd name="T17" fmla="*/ 383 h 383"/>
                <a:gd name="T18" fmla="*/ 163 w 232"/>
                <a:gd name="T19" fmla="*/ 371 h 383"/>
                <a:gd name="T20" fmla="*/ 150 w 232"/>
                <a:gd name="T21" fmla="*/ 375 h 383"/>
                <a:gd name="T22" fmla="*/ 131 w 232"/>
                <a:gd name="T23" fmla="*/ 372 h 383"/>
                <a:gd name="T24" fmla="*/ 117 w 232"/>
                <a:gd name="T25" fmla="*/ 326 h 383"/>
                <a:gd name="T26" fmla="*/ 90 w 232"/>
                <a:gd name="T27" fmla="*/ 312 h 383"/>
                <a:gd name="T28" fmla="*/ 90 w 232"/>
                <a:gd name="T29" fmla="*/ 263 h 383"/>
                <a:gd name="T30" fmla="*/ 63 w 232"/>
                <a:gd name="T31" fmla="*/ 269 h 383"/>
                <a:gd name="T32" fmla="*/ 48 w 232"/>
                <a:gd name="T33" fmla="*/ 233 h 383"/>
                <a:gd name="T34" fmla="*/ 0 w 232"/>
                <a:gd name="T35" fmla="*/ 191 h 383"/>
                <a:gd name="T36" fmla="*/ 35 w 232"/>
                <a:gd name="T37" fmla="*/ 125 h 383"/>
                <a:gd name="T38" fmla="*/ 25 w 232"/>
                <a:gd name="T39" fmla="*/ 94 h 383"/>
                <a:gd name="T40" fmla="*/ 60 w 232"/>
                <a:gd name="T41" fmla="*/ 88 h 383"/>
                <a:gd name="T42" fmla="*/ 63 w 232"/>
                <a:gd name="T43" fmla="*/ 45 h 383"/>
                <a:gd name="T44" fmla="*/ 43 w 232"/>
                <a:gd name="T45" fmla="*/ 22 h 3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383"/>
                <a:gd name="T71" fmla="*/ 232 w 232"/>
                <a:gd name="T72" fmla="*/ 383 h 3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4735716" y="3465719"/>
              <a:ext cx="496816" cy="415078"/>
            </a:xfrm>
            <a:custGeom>
              <a:avLst/>
              <a:gdLst>
                <a:gd name="T0" fmla="*/ 0 w 368"/>
                <a:gd name="T1" fmla="*/ 10 h 303"/>
                <a:gd name="T2" fmla="*/ 161 w 368"/>
                <a:gd name="T3" fmla="*/ 0 h 303"/>
                <a:gd name="T4" fmla="*/ 195 w 368"/>
                <a:gd name="T5" fmla="*/ 0 h 303"/>
                <a:gd name="T6" fmla="*/ 221 w 368"/>
                <a:gd name="T7" fmla="*/ 9 h 303"/>
                <a:gd name="T8" fmla="*/ 207 w 368"/>
                <a:gd name="T9" fmla="*/ 35 h 303"/>
                <a:gd name="T10" fmla="*/ 254 w 368"/>
                <a:gd name="T11" fmla="*/ 78 h 303"/>
                <a:gd name="T12" fmla="*/ 269 w 368"/>
                <a:gd name="T13" fmla="*/ 114 h 303"/>
                <a:gd name="T14" fmla="*/ 297 w 368"/>
                <a:gd name="T15" fmla="*/ 105 h 303"/>
                <a:gd name="T16" fmla="*/ 296 w 368"/>
                <a:gd name="T17" fmla="*/ 156 h 303"/>
                <a:gd name="T18" fmla="*/ 324 w 368"/>
                <a:gd name="T19" fmla="*/ 171 h 303"/>
                <a:gd name="T20" fmla="*/ 337 w 368"/>
                <a:gd name="T21" fmla="*/ 216 h 303"/>
                <a:gd name="T22" fmla="*/ 357 w 368"/>
                <a:gd name="T23" fmla="*/ 220 h 303"/>
                <a:gd name="T24" fmla="*/ 368 w 368"/>
                <a:gd name="T25" fmla="*/ 239 h 303"/>
                <a:gd name="T26" fmla="*/ 343 w 368"/>
                <a:gd name="T27" fmla="*/ 265 h 303"/>
                <a:gd name="T28" fmla="*/ 335 w 368"/>
                <a:gd name="T29" fmla="*/ 295 h 303"/>
                <a:gd name="T30" fmla="*/ 300 w 368"/>
                <a:gd name="T31" fmla="*/ 303 h 303"/>
                <a:gd name="T32" fmla="*/ 309 w 368"/>
                <a:gd name="T33" fmla="*/ 270 h 303"/>
                <a:gd name="T34" fmla="*/ 171 w 368"/>
                <a:gd name="T35" fmla="*/ 282 h 303"/>
                <a:gd name="T36" fmla="*/ 72 w 368"/>
                <a:gd name="T37" fmla="*/ 294 h 303"/>
                <a:gd name="T38" fmla="*/ 66 w 368"/>
                <a:gd name="T39" fmla="*/ 262 h 303"/>
                <a:gd name="T40" fmla="*/ 59 w 368"/>
                <a:gd name="T41" fmla="*/ 165 h 303"/>
                <a:gd name="T42" fmla="*/ 58 w 368"/>
                <a:gd name="T43" fmla="*/ 112 h 303"/>
                <a:gd name="T44" fmla="*/ 25 w 368"/>
                <a:gd name="T45" fmla="*/ 88 h 303"/>
                <a:gd name="T46" fmla="*/ 37 w 368"/>
                <a:gd name="T47" fmla="*/ 66 h 303"/>
                <a:gd name="T48" fmla="*/ 21 w 368"/>
                <a:gd name="T49" fmla="*/ 54 h 303"/>
                <a:gd name="T50" fmla="*/ 0 w 368"/>
                <a:gd name="T51" fmla="*/ 10 h 3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8"/>
                <a:gd name="T79" fmla="*/ 0 h 303"/>
                <a:gd name="T80" fmla="*/ 368 w 368"/>
                <a:gd name="T81" fmla="*/ 303 h 3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5279784" y="3290372"/>
              <a:ext cx="243008" cy="405489"/>
            </a:xfrm>
            <a:custGeom>
              <a:avLst/>
              <a:gdLst>
                <a:gd name="T0" fmla="*/ 0 w 180"/>
                <a:gd name="T1" fmla="*/ 21 h 296"/>
                <a:gd name="T2" fmla="*/ 21 w 180"/>
                <a:gd name="T3" fmla="*/ 32 h 296"/>
                <a:gd name="T4" fmla="*/ 41 w 180"/>
                <a:gd name="T5" fmla="*/ 30 h 296"/>
                <a:gd name="T6" fmla="*/ 48 w 180"/>
                <a:gd name="T7" fmla="*/ 24 h 296"/>
                <a:gd name="T8" fmla="*/ 53 w 180"/>
                <a:gd name="T9" fmla="*/ 6 h 296"/>
                <a:gd name="T10" fmla="*/ 140 w 180"/>
                <a:gd name="T11" fmla="*/ 0 h 296"/>
                <a:gd name="T12" fmla="*/ 180 w 180"/>
                <a:gd name="T13" fmla="*/ 209 h 296"/>
                <a:gd name="T14" fmla="*/ 177 w 180"/>
                <a:gd name="T15" fmla="*/ 207 h 296"/>
                <a:gd name="T16" fmla="*/ 147 w 180"/>
                <a:gd name="T17" fmla="*/ 219 h 296"/>
                <a:gd name="T18" fmla="*/ 126 w 180"/>
                <a:gd name="T19" fmla="*/ 275 h 296"/>
                <a:gd name="T20" fmla="*/ 95 w 180"/>
                <a:gd name="T21" fmla="*/ 267 h 296"/>
                <a:gd name="T22" fmla="*/ 59 w 180"/>
                <a:gd name="T23" fmla="*/ 288 h 296"/>
                <a:gd name="T24" fmla="*/ 12 w 180"/>
                <a:gd name="T25" fmla="*/ 296 h 296"/>
                <a:gd name="T26" fmla="*/ 33 w 180"/>
                <a:gd name="T27" fmla="*/ 241 h 296"/>
                <a:gd name="T28" fmla="*/ 24 w 180"/>
                <a:gd name="T29" fmla="*/ 210 h 296"/>
                <a:gd name="T30" fmla="*/ 0 w 180"/>
                <a:gd name="T31" fmla="*/ 21 h 2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0"/>
                <a:gd name="T49" fmla="*/ 0 h 296"/>
                <a:gd name="T50" fmla="*/ 180 w 180"/>
                <a:gd name="T51" fmla="*/ 296 h 2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5468790" y="3208179"/>
              <a:ext cx="311860" cy="365762"/>
            </a:xfrm>
            <a:custGeom>
              <a:avLst/>
              <a:gdLst>
                <a:gd name="T0" fmla="*/ 0 w 231"/>
                <a:gd name="T1" fmla="*/ 60 h 267"/>
                <a:gd name="T2" fmla="*/ 104 w 231"/>
                <a:gd name="T3" fmla="*/ 50 h 267"/>
                <a:gd name="T4" fmla="*/ 126 w 231"/>
                <a:gd name="T5" fmla="*/ 54 h 267"/>
                <a:gd name="T6" fmla="*/ 175 w 231"/>
                <a:gd name="T7" fmla="*/ 31 h 267"/>
                <a:gd name="T8" fmla="*/ 186 w 231"/>
                <a:gd name="T9" fmla="*/ 10 h 267"/>
                <a:gd name="T10" fmla="*/ 215 w 231"/>
                <a:gd name="T11" fmla="*/ 0 h 267"/>
                <a:gd name="T12" fmla="*/ 231 w 231"/>
                <a:gd name="T13" fmla="*/ 101 h 267"/>
                <a:gd name="T14" fmla="*/ 219 w 231"/>
                <a:gd name="T15" fmla="*/ 112 h 267"/>
                <a:gd name="T16" fmla="*/ 222 w 231"/>
                <a:gd name="T17" fmla="*/ 182 h 267"/>
                <a:gd name="T18" fmla="*/ 199 w 231"/>
                <a:gd name="T19" fmla="*/ 188 h 267"/>
                <a:gd name="T20" fmla="*/ 186 w 231"/>
                <a:gd name="T21" fmla="*/ 227 h 267"/>
                <a:gd name="T22" fmla="*/ 168 w 231"/>
                <a:gd name="T23" fmla="*/ 222 h 267"/>
                <a:gd name="T24" fmla="*/ 162 w 231"/>
                <a:gd name="T25" fmla="*/ 267 h 267"/>
                <a:gd name="T26" fmla="*/ 136 w 231"/>
                <a:gd name="T27" fmla="*/ 248 h 267"/>
                <a:gd name="T28" fmla="*/ 85 w 231"/>
                <a:gd name="T29" fmla="*/ 260 h 267"/>
                <a:gd name="T30" fmla="*/ 63 w 231"/>
                <a:gd name="T31" fmla="*/ 243 h 267"/>
                <a:gd name="T32" fmla="*/ 34 w 231"/>
                <a:gd name="T33" fmla="*/ 242 h 267"/>
                <a:gd name="T34" fmla="*/ 19 w 231"/>
                <a:gd name="T35" fmla="*/ 167 h 267"/>
                <a:gd name="T36" fmla="*/ 0 w 231"/>
                <a:gd name="T37" fmla="*/ 60 h 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267"/>
                <a:gd name="T59" fmla="*/ 231 w 231"/>
                <a:gd name="T60" fmla="*/ 267 h 2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5190681" y="3538323"/>
              <a:ext cx="549468" cy="309596"/>
            </a:xfrm>
            <a:custGeom>
              <a:avLst/>
              <a:gdLst>
                <a:gd name="T0" fmla="*/ 0 w 407"/>
                <a:gd name="T1" fmla="*/ 226 h 226"/>
                <a:gd name="T2" fmla="*/ 99 w 407"/>
                <a:gd name="T3" fmla="*/ 212 h 226"/>
                <a:gd name="T4" fmla="*/ 99 w 407"/>
                <a:gd name="T5" fmla="*/ 202 h 226"/>
                <a:gd name="T6" fmla="*/ 338 w 407"/>
                <a:gd name="T7" fmla="*/ 169 h 226"/>
                <a:gd name="T8" fmla="*/ 342 w 407"/>
                <a:gd name="T9" fmla="*/ 152 h 226"/>
                <a:gd name="T10" fmla="*/ 377 w 407"/>
                <a:gd name="T11" fmla="*/ 139 h 226"/>
                <a:gd name="T12" fmla="*/ 381 w 407"/>
                <a:gd name="T13" fmla="*/ 121 h 226"/>
                <a:gd name="T14" fmla="*/ 396 w 407"/>
                <a:gd name="T15" fmla="*/ 115 h 226"/>
                <a:gd name="T16" fmla="*/ 407 w 407"/>
                <a:gd name="T17" fmla="*/ 88 h 226"/>
                <a:gd name="T18" fmla="*/ 374 w 407"/>
                <a:gd name="T19" fmla="*/ 61 h 226"/>
                <a:gd name="T20" fmla="*/ 368 w 407"/>
                <a:gd name="T21" fmla="*/ 25 h 226"/>
                <a:gd name="T22" fmla="*/ 342 w 407"/>
                <a:gd name="T23" fmla="*/ 7 h 226"/>
                <a:gd name="T24" fmla="*/ 289 w 407"/>
                <a:gd name="T25" fmla="*/ 17 h 226"/>
                <a:gd name="T26" fmla="*/ 264 w 407"/>
                <a:gd name="T27" fmla="*/ 1 h 226"/>
                <a:gd name="T28" fmla="*/ 240 w 407"/>
                <a:gd name="T29" fmla="*/ 0 h 226"/>
                <a:gd name="T30" fmla="*/ 245 w 407"/>
                <a:gd name="T31" fmla="*/ 25 h 226"/>
                <a:gd name="T32" fmla="*/ 212 w 407"/>
                <a:gd name="T33" fmla="*/ 38 h 226"/>
                <a:gd name="T34" fmla="*/ 190 w 407"/>
                <a:gd name="T35" fmla="*/ 94 h 226"/>
                <a:gd name="T36" fmla="*/ 160 w 407"/>
                <a:gd name="T37" fmla="*/ 85 h 226"/>
                <a:gd name="T38" fmla="*/ 124 w 407"/>
                <a:gd name="T39" fmla="*/ 106 h 226"/>
                <a:gd name="T40" fmla="*/ 78 w 407"/>
                <a:gd name="T41" fmla="*/ 114 h 226"/>
                <a:gd name="T42" fmla="*/ 78 w 407"/>
                <a:gd name="T43" fmla="*/ 146 h 226"/>
                <a:gd name="T44" fmla="*/ 55 w 407"/>
                <a:gd name="T45" fmla="*/ 145 h 226"/>
                <a:gd name="T46" fmla="*/ 56 w 407"/>
                <a:gd name="T47" fmla="*/ 173 h 226"/>
                <a:gd name="T48" fmla="*/ 32 w 407"/>
                <a:gd name="T49" fmla="*/ 162 h 226"/>
                <a:gd name="T50" fmla="*/ 18 w 407"/>
                <a:gd name="T51" fmla="*/ 167 h 226"/>
                <a:gd name="T52" fmla="*/ 30 w 407"/>
                <a:gd name="T53" fmla="*/ 186 h 226"/>
                <a:gd name="T54" fmla="*/ 5 w 407"/>
                <a:gd name="T55" fmla="*/ 211 h 226"/>
                <a:gd name="T56" fmla="*/ 0 w 407"/>
                <a:gd name="T57" fmla="*/ 226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7"/>
                <a:gd name="T88" fmla="*/ 0 h 226"/>
                <a:gd name="T89" fmla="*/ 407 w 407"/>
                <a:gd name="T90" fmla="*/ 226 h 2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8" name="Freeform 35"/>
            <p:cNvSpPr>
              <a:spLocks/>
            </p:cNvSpPr>
            <p:nvPr/>
          </p:nvSpPr>
          <p:spPr bwMode="auto">
            <a:xfrm>
              <a:off x="5154230" y="3738328"/>
              <a:ext cx="633171" cy="234252"/>
            </a:xfrm>
            <a:custGeom>
              <a:avLst/>
              <a:gdLst>
                <a:gd name="T0" fmla="*/ 28 w 469"/>
                <a:gd name="T1" fmla="*/ 78 h 171"/>
                <a:gd name="T2" fmla="*/ 28 w 469"/>
                <a:gd name="T3" fmla="*/ 81 h 171"/>
                <a:gd name="T4" fmla="*/ 20 w 469"/>
                <a:gd name="T5" fmla="*/ 97 h 171"/>
                <a:gd name="T6" fmla="*/ 29 w 469"/>
                <a:gd name="T7" fmla="*/ 119 h 171"/>
                <a:gd name="T8" fmla="*/ 0 w 469"/>
                <a:gd name="T9" fmla="*/ 138 h 171"/>
                <a:gd name="T10" fmla="*/ 6 w 469"/>
                <a:gd name="T11" fmla="*/ 171 h 171"/>
                <a:gd name="T12" fmla="*/ 129 w 469"/>
                <a:gd name="T13" fmla="*/ 161 h 171"/>
                <a:gd name="T14" fmla="*/ 275 w 469"/>
                <a:gd name="T15" fmla="*/ 144 h 171"/>
                <a:gd name="T16" fmla="*/ 348 w 469"/>
                <a:gd name="T17" fmla="*/ 131 h 171"/>
                <a:gd name="T18" fmla="*/ 363 w 469"/>
                <a:gd name="T19" fmla="*/ 87 h 171"/>
                <a:gd name="T20" fmla="*/ 389 w 469"/>
                <a:gd name="T21" fmla="*/ 85 h 171"/>
                <a:gd name="T22" fmla="*/ 469 w 469"/>
                <a:gd name="T23" fmla="*/ 0 h 171"/>
                <a:gd name="T24" fmla="*/ 365 w 469"/>
                <a:gd name="T25" fmla="*/ 21 h 171"/>
                <a:gd name="T26" fmla="*/ 123 w 469"/>
                <a:gd name="T27" fmla="*/ 56 h 171"/>
                <a:gd name="T28" fmla="*/ 125 w 469"/>
                <a:gd name="T29" fmla="*/ 66 h 171"/>
                <a:gd name="T30" fmla="*/ 28 w 469"/>
                <a:gd name="T31" fmla="*/ 78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9"/>
                <a:gd name="T49" fmla="*/ 0 h 171"/>
                <a:gd name="T50" fmla="*/ 469 w 469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9" name="Freeform 36"/>
            <p:cNvSpPr>
              <a:spLocks/>
            </p:cNvSpPr>
            <p:nvPr/>
          </p:nvSpPr>
          <p:spPr bwMode="auto">
            <a:xfrm>
              <a:off x="5092128" y="3954772"/>
              <a:ext cx="259208" cy="458915"/>
            </a:xfrm>
            <a:custGeom>
              <a:avLst/>
              <a:gdLst>
                <a:gd name="T0" fmla="*/ 54 w 192"/>
                <a:gd name="T1" fmla="*/ 11 h 335"/>
                <a:gd name="T2" fmla="*/ 25 w 192"/>
                <a:gd name="T3" fmla="*/ 68 h 335"/>
                <a:gd name="T4" fmla="*/ 0 w 192"/>
                <a:gd name="T5" fmla="*/ 105 h 335"/>
                <a:gd name="T6" fmla="*/ 8 w 192"/>
                <a:gd name="T7" fmla="*/ 149 h 335"/>
                <a:gd name="T8" fmla="*/ 38 w 192"/>
                <a:gd name="T9" fmla="*/ 209 h 335"/>
                <a:gd name="T10" fmla="*/ 15 w 192"/>
                <a:gd name="T11" fmla="*/ 270 h 335"/>
                <a:gd name="T12" fmla="*/ 5 w 192"/>
                <a:gd name="T13" fmla="*/ 302 h 335"/>
                <a:gd name="T14" fmla="*/ 117 w 192"/>
                <a:gd name="T15" fmla="*/ 289 h 335"/>
                <a:gd name="T16" fmla="*/ 122 w 192"/>
                <a:gd name="T17" fmla="*/ 330 h 335"/>
                <a:gd name="T18" fmla="*/ 145 w 192"/>
                <a:gd name="T19" fmla="*/ 335 h 335"/>
                <a:gd name="T20" fmla="*/ 151 w 192"/>
                <a:gd name="T21" fmla="*/ 314 h 335"/>
                <a:gd name="T22" fmla="*/ 192 w 192"/>
                <a:gd name="T23" fmla="*/ 308 h 335"/>
                <a:gd name="T24" fmla="*/ 183 w 192"/>
                <a:gd name="T25" fmla="*/ 240 h 335"/>
                <a:gd name="T26" fmla="*/ 181 w 192"/>
                <a:gd name="T27" fmla="*/ 0 h 335"/>
                <a:gd name="T28" fmla="*/ 54 w 192"/>
                <a:gd name="T29" fmla="*/ 11 h 3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335"/>
                <a:gd name="T47" fmla="*/ 192 w 192"/>
                <a:gd name="T48" fmla="*/ 335 h 3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0" name="Freeform 37"/>
            <p:cNvSpPr>
              <a:spLocks/>
            </p:cNvSpPr>
            <p:nvPr/>
          </p:nvSpPr>
          <p:spPr bwMode="auto">
            <a:xfrm>
              <a:off x="5335136" y="3932853"/>
              <a:ext cx="292959" cy="463025"/>
            </a:xfrm>
            <a:custGeom>
              <a:avLst/>
              <a:gdLst>
                <a:gd name="T0" fmla="*/ 0 w 217"/>
                <a:gd name="T1" fmla="*/ 17 h 338"/>
                <a:gd name="T2" fmla="*/ 141 w 217"/>
                <a:gd name="T3" fmla="*/ 0 h 338"/>
                <a:gd name="T4" fmla="*/ 186 w 217"/>
                <a:gd name="T5" fmla="*/ 156 h 338"/>
                <a:gd name="T6" fmla="*/ 217 w 217"/>
                <a:gd name="T7" fmla="*/ 181 h 338"/>
                <a:gd name="T8" fmla="*/ 192 w 217"/>
                <a:gd name="T9" fmla="*/ 227 h 338"/>
                <a:gd name="T10" fmla="*/ 216 w 217"/>
                <a:gd name="T11" fmla="*/ 271 h 338"/>
                <a:gd name="T12" fmla="*/ 72 w 217"/>
                <a:gd name="T13" fmla="*/ 287 h 338"/>
                <a:gd name="T14" fmla="*/ 78 w 217"/>
                <a:gd name="T15" fmla="*/ 325 h 338"/>
                <a:gd name="T16" fmla="*/ 57 w 217"/>
                <a:gd name="T17" fmla="*/ 338 h 338"/>
                <a:gd name="T18" fmla="*/ 40 w 217"/>
                <a:gd name="T19" fmla="*/ 290 h 338"/>
                <a:gd name="T20" fmla="*/ 30 w 217"/>
                <a:gd name="T21" fmla="*/ 329 h 338"/>
                <a:gd name="T22" fmla="*/ 12 w 217"/>
                <a:gd name="T23" fmla="*/ 325 h 338"/>
                <a:gd name="T24" fmla="*/ 6 w 217"/>
                <a:gd name="T25" fmla="*/ 286 h 338"/>
                <a:gd name="T26" fmla="*/ 1 w 217"/>
                <a:gd name="T27" fmla="*/ 252 h 338"/>
                <a:gd name="T28" fmla="*/ 0 w 217"/>
                <a:gd name="T29" fmla="*/ 17 h 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338"/>
                <a:gd name="T47" fmla="*/ 217 w 217"/>
                <a:gd name="T48" fmla="*/ 338 h 3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525492" y="3909565"/>
              <a:ext cx="405013" cy="426038"/>
            </a:xfrm>
            <a:custGeom>
              <a:avLst/>
              <a:gdLst>
                <a:gd name="T0" fmla="*/ 0 w 300"/>
                <a:gd name="T1" fmla="*/ 19 h 311"/>
                <a:gd name="T2" fmla="*/ 3 w 300"/>
                <a:gd name="T3" fmla="*/ 19 h 311"/>
                <a:gd name="T4" fmla="*/ 73 w 300"/>
                <a:gd name="T5" fmla="*/ 6 h 311"/>
                <a:gd name="T6" fmla="*/ 135 w 300"/>
                <a:gd name="T7" fmla="*/ 0 h 311"/>
                <a:gd name="T8" fmla="*/ 126 w 300"/>
                <a:gd name="T9" fmla="*/ 16 h 311"/>
                <a:gd name="T10" fmla="*/ 145 w 300"/>
                <a:gd name="T11" fmla="*/ 16 h 311"/>
                <a:gd name="T12" fmla="*/ 252 w 300"/>
                <a:gd name="T13" fmla="*/ 112 h 311"/>
                <a:gd name="T14" fmla="*/ 294 w 300"/>
                <a:gd name="T15" fmla="*/ 174 h 311"/>
                <a:gd name="T16" fmla="*/ 300 w 300"/>
                <a:gd name="T17" fmla="*/ 216 h 311"/>
                <a:gd name="T18" fmla="*/ 286 w 300"/>
                <a:gd name="T19" fmla="*/ 226 h 311"/>
                <a:gd name="T20" fmla="*/ 294 w 300"/>
                <a:gd name="T21" fmla="*/ 268 h 311"/>
                <a:gd name="T22" fmla="*/ 264 w 300"/>
                <a:gd name="T23" fmla="*/ 270 h 311"/>
                <a:gd name="T24" fmla="*/ 264 w 300"/>
                <a:gd name="T25" fmla="*/ 306 h 311"/>
                <a:gd name="T26" fmla="*/ 240 w 300"/>
                <a:gd name="T27" fmla="*/ 288 h 311"/>
                <a:gd name="T28" fmla="*/ 86 w 300"/>
                <a:gd name="T29" fmla="*/ 311 h 311"/>
                <a:gd name="T30" fmla="*/ 51 w 300"/>
                <a:gd name="T31" fmla="*/ 244 h 311"/>
                <a:gd name="T32" fmla="*/ 76 w 300"/>
                <a:gd name="T33" fmla="*/ 198 h 311"/>
                <a:gd name="T34" fmla="*/ 43 w 300"/>
                <a:gd name="T35" fmla="*/ 175 h 311"/>
                <a:gd name="T36" fmla="*/ 0 w 300"/>
                <a:gd name="T37" fmla="*/ 19 h 3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311"/>
                <a:gd name="T59" fmla="*/ 300 w 300"/>
                <a:gd name="T60" fmla="*/ 311 h 3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5695597" y="3852030"/>
              <a:ext cx="369912" cy="297267"/>
            </a:xfrm>
            <a:custGeom>
              <a:avLst/>
              <a:gdLst>
                <a:gd name="T0" fmla="*/ 10 w 274"/>
                <a:gd name="T1" fmla="*/ 39 h 217"/>
                <a:gd name="T2" fmla="*/ 32 w 274"/>
                <a:gd name="T3" fmla="*/ 18 h 217"/>
                <a:gd name="T4" fmla="*/ 114 w 274"/>
                <a:gd name="T5" fmla="*/ 0 h 217"/>
                <a:gd name="T6" fmla="*/ 139 w 274"/>
                <a:gd name="T7" fmla="*/ 12 h 217"/>
                <a:gd name="T8" fmla="*/ 192 w 274"/>
                <a:gd name="T9" fmla="*/ 3 h 217"/>
                <a:gd name="T10" fmla="*/ 235 w 274"/>
                <a:gd name="T11" fmla="*/ 34 h 217"/>
                <a:gd name="T12" fmla="*/ 274 w 274"/>
                <a:gd name="T13" fmla="*/ 58 h 217"/>
                <a:gd name="T14" fmla="*/ 252 w 274"/>
                <a:gd name="T15" fmla="*/ 123 h 217"/>
                <a:gd name="T16" fmla="*/ 219 w 274"/>
                <a:gd name="T17" fmla="*/ 156 h 217"/>
                <a:gd name="T18" fmla="*/ 183 w 274"/>
                <a:gd name="T19" fmla="*/ 166 h 217"/>
                <a:gd name="T20" fmla="*/ 190 w 274"/>
                <a:gd name="T21" fmla="*/ 192 h 217"/>
                <a:gd name="T22" fmla="*/ 168 w 274"/>
                <a:gd name="T23" fmla="*/ 217 h 217"/>
                <a:gd name="T24" fmla="*/ 126 w 274"/>
                <a:gd name="T25" fmla="*/ 156 h 217"/>
                <a:gd name="T26" fmla="*/ 18 w 274"/>
                <a:gd name="T27" fmla="*/ 58 h 217"/>
                <a:gd name="T28" fmla="*/ 0 w 274"/>
                <a:gd name="T29" fmla="*/ 58 h 217"/>
                <a:gd name="T30" fmla="*/ 10 w 274"/>
                <a:gd name="T31" fmla="*/ 39 h 2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4"/>
                <a:gd name="T49" fmla="*/ 0 h 217"/>
                <a:gd name="T50" fmla="*/ 274 w 274"/>
                <a:gd name="T51" fmla="*/ 217 h 2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5432339" y="4276697"/>
              <a:ext cx="692572" cy="476724"/>
            </a:xfrm>
            <a:custGeom>
              <a:avLst/>
              <a:gdLst>
                <a:gd name="T0" fmla="*/ 0 w 513"/>
                <a:gd name="T1" fmla="*/ 34 h 348"/>
                <a:gd name="T2" fmla="*/ 141 w 513"/>
                <a:gd name="T3" fmla="*/ 20 h 348"/>
                <a:gd name="T4" fmla="*/ 156 w 513"/>
                <a:gd name="T5" fmla="*/ 43 h 348"/>
                <a:gd name="T6" fmla="*/ 307 w 513"/>
                <a:gd name="T7" fmla="*/ 20 h 348"/>
                <a:gd name="T8" fmla="*/ 333 w 513"/>
                <a:gd name="T9" fmla="*/ 39 h 348"/>
                <a:gd name="T10" fmla="*/ 333 w 513"/>
                <a:gd name="T11" fmla="*/ 3 h 348"/>
                <a:gd name="T12" fmla="*/ 331 w 513"/>
                <a:gd name="T13" fmla="*/ 0 h 348"/>
                <a:gd name="T14" fmla="*/ 361 w 513"/>
                <a:gd name="T15" fmla="*/ 2 h 348"/>
                <a:gd name="T16" fmla="*/ 393 w 513"/>
                <a:gd name="T17" fmla="*/ 56 h 348"/>
                <a:gd name="T18" fmla="*/ 444 w 513"/>
                <a:gd name="T19" fmla="*/ 129 h 348"/>
                <a:gd name="T20" fmla="*/ 469 w 513"/>
                <a:gd name="T21" fmla="*/ 192 h 348"/>
                <a:gd name="T22" fmla="*/ 507 w 513"/>
                <a:gd name="T23" fmla="*/ 236 h 348"/>
                <a:gd name="T24" fmla="*/ 513 w 513"/>
                <a:gd name="T25" fmla="*/ 300 h 348"/>
                <a:gd name="T26" fmla="*/ 501 w 513"/>
                <a:gd name="T27" fmla="*/ 338 h 348"/>
                <a:gd name="T28" fmla="*/ 447 w 513"/>
                <a:gd name="T29" fmla="*/ 348 h 348"/>
                <a:gd name="T30" fmla="*/ 438 w 513"/>
                <a:gd name="T31" fmla="*/ 332 h 348"/>
                <a:gd name="T32" fmla="*/ 400 w 513"/>
                <a:gd name="T33" fmla="*/ 309 h 348"/>
                <a:gd name="T34" fmla="*/ 388 w 513"/>
                <a:gd name="T35" fmla="*/ 285 h 348"/>
                <a:gd name="T36" fmla="*/ 378 w 513"/>
                <a:gd name="T37" fmla="*/ 276 h 348"/>
                <a:gd name="T38" fmla="*/ 372 w 513"/>
                <a:gd name="T39" fmla="*/ 254 h 348"/>
                <a:gd name="T40" fmla="*/ 363 w 513"/>
                <a:gd name="T41" fmla="*/ 260 h 348"/>
                <a:gd name="T42" fmla="*/ 333 w 513"/>
                <a:gd name="T43" fmla="*/ 231 h 348"/>
                <a:gd name="T44" fmla="*/ 340 w 513"/>
                <a:gd name="T45" fmla="*/ 204 h 348"/>
                <a:gd name="T46" fmla="*/ 333 w 513"/>
                <a:gd name="T47" fmla="*/ 189 h 348"/>
                <a:gd name="T48" fmla="*/ 324 w 513"/>
                <a:gd name="T49" fmla="*/ 194 h 348"/>
                <a:gd name="T50" fmla="*/ 325 w 513"/>
                <a:gd name="T51" fmla="*/ 210 h 348"/>
                <a:gd name="T52" fmla="*/ 315 w 513"/>
                <a:gd name="T53" fmla="*/ 189 h 348"/>
                <a:gd name="T54" fmla="*/ 316 w 513"/>
                <a:gd name="T55" fmla="*/ 140 h 348"/>
                <a:gd name="T56" fmla="*/ 297 w 513"/>
                <a:gd name="T57" fmla="*/ 111 h 348"/>
                <a:gd name="T58" fmla="*/ 249 w 513"/>
                <a:gd name="T59" fmla="*/ 87 h 348"/>
                <a:gd name="T60" fmla="*/ 225 w 513"/>
                <a:gd name="T61" fmla="*/ 60 h 348"/>
                <a:gd name="T62" fmla="*/ 198 w 513"/>
                <a:gd name="T63" fmla="*/ 57 h 348"/>
                <a:gd name="T64" fmla="*/ 187 w 513"/>
                <a:gd name="T65" fmla="*/ 74 h 348"/>
                <a:gd name="T66" fmla="*/ 147 w 513"/>
                <a:gd name="T67" fmla="*/ 86 h 348"/>
                <a:gd name="T68" fmla="*/ 124 w 513"/>
                <a:gd name="T69" fmla="*/ 74 h 348"/>
                <a:gd name="T70" fmla="*/ 112 w 513"/>
                <a:gd name="T71" fmla="*/ 56 h 348"/>
                <a:gd name="T72" fmla="*/ 37 w 513"/>
                <a:gd name="T73" fmla="*/ 72 h 348"/>
                <a:gd name="T74" fmla="*/ 21 w 513"/>
                <a:gd name="T75" fmla="*/ 59 h 348"/>
                <a:gd name="T76" fmla="*/ 4 w 513"/>
                <a:gd name="T77" fmla="*/ 73 h 348"/>
                <a:gd name="T78" fmla="*/ 0 w 513"/>
                <a:gd name="T79" fmla="*/ 34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3"/>
                <a:gd name="T121" fmla="*/ 0 h 348"/>
                <a:gd name="T122" fmla="*/ 513 w 513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4" name="Freeform 41"/>
            <p:cNvSpPr>
              <a:spLocks/>
            </p:cNvSpPr>
            <p:nvPr/>
          </p:nvSpPr>
          <p:spPr bwMode="auto">
            <a:xfrm>
              <a:off x="5622695" y="3647915"/>
              <a:ext cx="637221" cy="283568"/>
            </a:xfrm>
            <a:custGeom>
              <a:avLst/>
              <a:gdLst>
                <a:gd name="T0" fmla="*/ 16 w 472"/>
                <a:gd name="T1" fmla="*/ 153 h 207"/>
                <a:gd name="T2" fmla="*/ 0 w 472"/>
                <a:gd name="T3" fmla="*/ 197 h 207"/>
                <a:gd name="T4" fmla="*/ 61 w 472"/>
                <a:gd name="T5" fmla="*/ 191 h 207"/>
                <a:gd name="T6" fmla="*/ 85 w 472"/>
                <a:gd name="T7" fmla="*/ 171 h 207"/>
                <a:gd name="T8" fmla="*/ 168 w 472"/>
                <a:gd name="T9" fmla="*/ 149 h 207"/>
                <a:gd name="T10" fmla="*/ 191 w 472"/>
                <a:gd name="T11" fmla="*/ 161 h 207"/>
                <a:gd name="T12" fmla="*/ 246 w 472"/>
                <a:gd name="T13" fmla="*/ 153 h 207"/>
                <a:gd name="T14" fmla="*/ 246 w 472"/>
                <a:gd name="T15" fmla="*/ 156 h 207"/>
                <a:gd name="T16" fmla="*/ 328 w 472"/>
                <a:gd name="T17" fmla="*/ 207 h 207"/>
                <a:gd name="T18" fmla="*/ 376 w 472"/>
                <a:gd name="T19" fmla="*/ 192 h 207"/>
                <a:gd name="T20" fmla="*/ 403 w 472"/>
                <a:gd name="T21" fmla="*/ 135 h 207"/>
                <a:gd name="T22" fmla="*/ 450 w 472"/>
                <a:gd name="T23" fmla="*/ 119 h 207"/>
                <a:gd name="T24" fmla="*/ 472 w 472"/>
                <a:gd name="T25" fmla="*/ 77 h 207"/>
                <a:gd name="T26" fmla="*/ 471 w 472"/>
                <a:gd name="T27" fmla="*/ 26 h 207"/>
                <a:gd name="T28" fmla="*/ 465 w 472"/>
                <a:gd name="T29" fmla="*/ 68 h 207"/>
                <a:gd name="T30" fmla="*/ 439 w 472"/>
                <a:gd name="T31" fmla="*/ 104 h 207"/>
                <a:gd name="T32" fmla="*/ 429 w 472"/>
                <a:gd name="T33" fmla="*/ 101 h 207"/>
                <a:gd name="T34" fmla="*/ 394 w 472"/>
                <a:gd name="T35" fmla="*/ 111 h 207"/>
                <a:gd name="T36" fmla="*/ 394 w 472"/>
                <a:gd name="T37" fmla="*/ 99 h 207"/>
                <a:gd name="T38" fmla="*/ 429 w 472"/>
                <a:gd name="T39" fmla="*/ 87 h 207"/>
                <a:gd name="T40" fmla="*/ 397 w 472"/>
                <a:gd name="T41" fmla="*/ 83 h 207"/>
                <a:gd name="T42" fmla="*/ 433 w 472"/>
                <a:gd name="T43" fmla="*/ 72 h 207"/>
                <a:gd name="T44" fmla="*/ 447 w 472"/>
                <a:gd name="T45" fmla="*/ 78 h 207"/>
                <a:gd name="T46" fmla="*/ 454 w 472"/>
                <a:gd name="T47" fmla="*/ 38 h 207"/>
                <a:gd name="T48" fmla="*/ 445 w 472"/>
                <a:gd name="T49" fmla="*/ 29 h 207"/>
                <a:gd name="T50" fmla="*/ 402 w 472"/>
                <a:gd name="T51" fmla="*/ 45 h 207"/>
                <a:gd name="T52" fmla="*/ 403 w 472"/>
                <a:gd name="T53" fmla="*/ 21 h 207"/>
                <a:gd name="T54" fmla="*/ 421 w 472"/>
                <a:gd name="T55" fmla="*/ 27 h 207"/>
                <a:gd name="T56" fmla="*/ 445 w 472"/>
                <a:gd name="T57" fmla="*/ 9 h 207"/>
                <a:gd name="T58" fmla="*/ 432 w 472"/>
                <a:gd name="T59" fmla="*/ 0 h 207"/>
                <a:gd name="T60" fmla="*/ 291 w 472"/>
                <a:gd name="T61" fmla="*/ 32 h 207"/>
                <a:gd name="T62" fmla="*/ 118 w 472"/>
                <a:gd name="T63" fmla="*/ 67 h 207"/>
                <a:gd name="T64" fmla="*/ 39 w 472"/>
                <a:gd name="T65" fmla="*/ 152 h 207"/>
                <a:gd name="T66" fmla="*/ 16 w 472"/>
                <a:gd name="T67" fmla="*/ 153 h 2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2"/>
                <a:gd name="T103" fmla="*/ 0 h 207"/>
                <a:gd name="T104" fmla="*/ 472 w 472"/>
                <a:gd name="T105" fmla="*/ 207 h 2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5" name="Freeform 42"/>
            <p:cNvSpPr>
              <a:spLocks/>
            </p:cNvSpPr>
            <p:nvPr/>
          </p:nvSpPr>
          <p:spPr bwMode="auto">
            <a:xfrm>
              <a:off x="5648346" y="3413663"/>
              <a:ext cx="557568" cy="352063"/>
            </a:xfrm>
            <a:custGeom>
              <a:avLst/>
              <a:gdLst>
                <a:gd name="T0" fmla="*/ 68 w 413"/>
                <a:gd name="T1" fmla="*/ 180 h 257"/>
                <a:gd name="T2" fmla="*/ 56 w 413"/>
                <a:gd name="T3" fmla="*/ 206 h 257"/>
                <a:gd name="T4" fmla="*/ 39 w 413"/>
                <a:gd name="T5" fmla="*/ 213 h 257"/>
                <a:gd name="T6" fmla="*/ 38 w 413"/>
                <a:gd name="T7" fmla="*/ 230 h 257"/>
                <a:gd name="T8" fmla="*/ 2 w 413"/>
                <a:gd name="T9" fmla="*/ 243 h 257"/>
                <a:gd name="T10" fmla="*/ 0 w 413"/>
                <a:gd name="T11" fmla="*/ 257 h 257"/>
                <a:gd name="T12" fmla="*/ 98 w 413"/>
                <a:gd name="T13" fmla="*/ 240 h 257"/>
                <a:gd name="T14" fmla="*/ 276 w 413"/>
                <a:gd name="T15" fmla="*/ 203 h 257"/>
                <a:gd name="T16" fmla="*/ 413 w 413"/>
                <a:gd name="T17" fmla="*/ 170 h 257"/>
                <a:gd name="T18" fmla="*/ 413 w 413"/>
                <a:gd name="T19" fmla="*/ 144 h 257"/>
                <a:gd name="T20" fmla="*/ 398 w 413"/>
                <a:gd name="T21" fmla="*/ 136 h 257"/>
                <a:gd name="T22" fmla="*/ 386 w 413"/>
                <a:gd name="T23" fmla="*/ 149 h 257"/>
                <a:gd name="T24" fmla="*/ 379 w 413"/>
                <a:gd name="T25" fmla="*/ 114 h 257"/>
                <a:gd name="T26" fmla="*/ 386 w 413"/>
                <a:gd name="T27" fmla="*/ 83 h 257"/>
                <a:gd name="T28" fmla="*/ 335 w 413"/>
                <a:gd name="T29" fmla="*/ 60 h 257"/>
                <a:gd name="T30" fmla="*/ 300 w 413"/>
                <a:gd name="T31" fmla="*/ 66 h 257"/>
                <a:gd name="T32" fmla="*/ 299 w 413"/>
                <a:gd name="T33" fmla="*/ 18 h 257"/>
                <a:gd name="T34" fmla="*/ 263 w 413"/>
                <a:gd name="T35" fmla="*/ 0 h 257"/>
                <a:gd name="T36" fmla="*/ 236 w 413"/>
                <a:gd name="T37" fmla="*/ 11 h 257"/>
                <a:gd name="T38" fmla="*/ 218 w 413"/>
                <a:gd name="T39" fmla="*/ 56 h 257"/>
                <a:gd name="T40" fmla="*/ 186 w 413"/>
                <a:gd name="T41" fmla="*/ 74 h 257"/>
                <a:gd name="T42" fmla="*/ 173 w 413"/>
                <a:gd name="T43" fmla="*/ 145 h 257"/>
                <a:gd name="T44" fmla="*/ 121 w 413"/>
                <a:gd name="T45" fmla="*/ 180 h 257"/>
                <a:gd name="T46" fmla="*/ 79 w 413"/>
                <a:gd name="T47" fmla="*/ 194 h 257"/>
                <a:gd name="T48" fmla="*/ 68 w 413"/>
                <a:gd name="T49" fmla="*/ 180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3"/>
                <a:gd name="T76" fmla="*/ 0 h 257"/>
                <a:gd name="T77" fmla="*/ 413 w 413"/>
                <a:gd name="T78" fmla="*/ 257 h 2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6" name="Freeform 43"/>
            <p:cNvSpPr>
              <a:spLocks/>
            </p:cNvSpPr>
            <p:nvPr/>
          </p:nvSpPr>
          <p:spPr bwMode="auto">
            <a:xfrm>
              <a:off x="5687497" y="3343798"/>
              <a:ext cx="315910" cy="335624"/>
            </a:xfrm>
            <a:custGeom>
              <a:avLst/>
              <a:gdLst>
                <a:gd name="T0" fmla="*/ 24 w 234"/>
                <a:gd name="T1" fmla="*/ 128 h 245"/>
                <a:gd name="T2" fmla="*/ 6 w 234"/>
                <a:gd name="T3" fmla="*/ 123 h 245"/>
                <a:gd name="T4" fmla="*/ 0 w 234"/>
                <a:gd name="T5" fmla="*/ 162 h 245"/>
                <a:gd name="T6" fmla="*/ 6 w 234"/>
                <a:gd name="T7" fmla="*/ 203 h 245"/>
                <a:gd name="T8" fmla="*/ 40 w 234"/>
                <a:gd name="T9" fmla="*/ 231 h 245"/>
                <a:gd name="T10" fmla="*/ 48 w 234"/>
                <a:gd name="T11" fmla="*/ 245 h 245"/>
                <a:gd name="T12" fmla="*/ 91 w 234"/>
                <a:gd name="T13" fmla="*/ 231 h 245"/>
                <a:gd name="T14" fmla="*/ 142 w 234"/>
                <a:gd name="T15" fmla="*/ 198 h 245"/>
                <a:gd name="T16" fmla="*/ 157 w 234"/>
                <a:gd name="T17" fmla="*/ 126 h 245"/>
                <a:gd name="T18" fmla="*/ 190 w 234"/>
                <a:gd name="T19" fmla="*/ 107 h 245"/>
                <a:gd name="T20" fmla="*/ 208 w 234"/>
                <a:gd name="T21" fmla="*/ 63 h 245"/>
                <a:gd name="T22" fmla="*/ 234 w 234"/>
                <a:gd name="T23" fmla="*/ 51 h 245"/>
                <a:gd name="T24" fmla="*/ 200 w 234"/>
                <a:gd name="T25" fmla="*/ 45 h 245"/>
                <a:gd name="T26" fmla="*/ 141 w 234"/>
                <a:gd name="T27" fmla="*/ 77 h 245"/>
                <a:gd name="T28" fmla="*/ 132 w 234"/>
                <a:gd name="T29" fmla="*/ 46 h 245"/>
                <a:gd name="T30" fmla="*/ 81 w 234"/>
                <a:gd name="T31" fmla="*/ 49 h 245"/>
                <a:gd name="T32" fmla="*/ 69 w 234"/>
                <a:gd name="T33" fmla="*/ 0 h 245"/>
                <a:gd name="T34" fmla="*/ 56 w 234"/>
                <a:gd name="T35" fmla="*/ 13 h 245"/>
                <a:gd name="T36" fmla="*/ 60 w 234"/>
                <a:gd name="T37" fmla="*/ 83 h 245"/>
                <a:gd name="T38" fmla="*/ 37 w 234"/>
                <a:gd name="T39" fmla="*/ 89 h 245"/>
                <a:gd name="T40" fmla="*/ 24 w 234"/>
                <a:gd name="T41" fmla="*/ 128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45"/>
                <a:gd name="T65" fmla="*/ 234 w 234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7" name="Freeform 44"/>
            <p:cNvSpPr>
              <a:spLocks/>
            </p:cNvSpPr>
            <p:nvPr/>
          </p:nvSpPr>
          <p:spPr bwMode="auto">
            <a:xfrm>
              <a:off x="6137062" y="3349278"/>
              <a:ext cx="89103" cy="112331"/>
            </a:xfrm>
            <a:custGeom>
              <a:avLst/>
              <a:gdLst>
                <a:gd name="T0" fmla="*/ 0 w 66"/>
                <a:gd name="T1" fmla="*/ 5 h 82"/>
                <a:gd name="T2" fmla="*/ 14 w 66"/>
                <a:gd name="T3" fmla="*/ 0 h 82"/>
                <a:gd name="T4" fmla="*/ 44 w 66"/>
                <a:gd name="T5" fmla="*/ 18 h 82"/>
                <a:gd name="T6" fmla="*/ 44 w 66"/>
                <a:gd name="T7" fmla="*/ 36 h 82"/>
                <a:gd name="T8" fmla="*/ 65 w 66"/>
                <a:gd name="T9" fmla="*/ 49 h 82"/>
                <a:gd name="T10" fmla="*/ 66 w 66"/>
                <a:gd name="T11" fmla="*/ 73 h 82"/>
                <a:gd name="T12" fmla="*/ 32 w 66"/>
                <a:gd name="T13" fmla="*/ 82 h 82"/>
                <a:gd name="T14" fmla="*/ 0 w 66"/>
                <a:gd name="T15" fmla="*/ 5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2"/>
                <a:gd name="T26" fmla="*/ 66 w 66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5757699" y="3128725"/>
              <a:ext cx="427964" cy="284938"/>
            </a:xfrm>
            <a:custGeom>
              <a:avLst/>
              <a:gdLst>
                <a:gd name="T0" fmla="*/ 29 w 317"/>
                <a:gd name="T1" fmla="*/ 30 h 208"/>
                <a:gd name="T2" fmla="*/ 0 w 317"/>
                <a:gd name="T3" fmla="*/ 58 h 208"/>
                <a:gd name="T4" fmla="*/ 16 w 317"/>
                <a:gd name="T5" fmla="*/ 159 h 208"/>
                <a:gd name="T6" fmla="*/ 29 w 317"/>
                <a:gd name="T7" fmla="*/ 208 h 208"/>
                <a:gd name="T8" fmla="*/ 83 w 317"/>
                <a:gd name="T9" fmla="*/ 204 h 208"/>
                <a:gd name="T10" fmla="*/ 283 w 317"/>
                <a:gd name="T11" fmla="*/ 166 h 208"/>
                <a:gd name="T12" fmla="*/ 297 w 317"/>
                <a:gd name="T13" fmla="*/ 160 h 208"/>
                <a:gd name="T14" fmla="*/ 317 w 317"/>
                <a:gd name="T15" fmla="*/ 113 h 208"/>
                <a:gd name="T16" fmla="*/ 287 w 317"/>
                <a:gd name="T17" fmla="*/ 87 h 208"/>
                <a:gd name="T18" fmla="*/ 303 w 317"/>
                <a:gd name="T19" fmla="*/ 27 h 208"/>
                <a:gd name="T20" fmla="*/ 280 w 317"/>
                <a:gd name="T21" fmla="*/ 21 h 208"/>
                <a:gd name="T22" fmla="*/ 280 w 317"/>
                <a:gd name="T23" fmla="*/ 6 h 208"/>
                <a:gd name="T24" fmla="*/ 270 w 317"/>
                <a:gd name="T25" fmla="*/ 0 h 208"/>
                <a:gd name="T26" fmla="*/ 38 w 317"/>
                <a:gd name="T27" fmla="*/ 43 h 208"/>
                <a:gd name="T28" fmla="*/ 29 w 317"/>
                <a:gd name="T29" fmla="*/ 30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208"/>
                <a:gd name="T47" fmla="*/ 317 w 317"/>
                <a:gd name="T48" fmla="*/ 208 h 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6145162" y="3161602"/>
              <a:ext cx="113404" cy="227403"/>
            </a:xfrm>
            <a:custGeom>
              <a:avLst/>
              <a:gdLst>
                <a:gd name="T0" fmla="*/ 15 w 84"/>
                <a:gd name="T1" fmla="*/ 1 h 166"/>
                <a:gd name="T2" fmla="*/ 35 w 84"/>
                <a:gd name="T3" fmla="*/ 0 h 166"/>
                <a:gd name="T4" fmla="*/ 75 w 84"/>
                <a:gd name="T5" fmla="*/ 25 h 166"/>
                <a:gd name="T6" fmla="*/ 69 w 84"/>
                <a:gd name="T7" fmla="*/ 45 h 166"/>
                <a:gd name="T8" fmla="*/ 83 w 84"/>
                <a:gd name="T9" fmla="*/ 58 h 166"/>
                <a:gd name="T10" fmla="*/ 84 w 84"/>
                <a:gd name="T11" fmla="*/ 136 h 166"/>
                <a:gd name="T12" fmla="*/ 70 w 84"/>
                <a:gd name="T13" fmla="*/ 166 h 166"/>
                <a:gd name="T14" fmla="*/ 54 w 84"/>
                <a:gd name="T15" fmla="*/ 155 h 166"/>
                <a:gd name="T16" fmla="*/ 37 w 84"/>
                <a:gd name="T17" fmla="*/ 154 h 166"/>
                <a:gd name="T18" fmla="*/ 8 w 84"/>
                <a:gd name="T19" fmla="*/ 138 h 166"/>
                <a:gd name="T20" fmla="*/ 30 w 84"/>
                <a:gd name="T21" fmla="*/ 89 h 166"/>
                <a:gd name="T22" fmla="*/ 0 w 84"/>
                <a:gd name="T23" fmla="*/ 63 h 166"/>
                <a:gd name="T24" fmla="*/ 15 w 84"/>
                <a:gd name="T25" fmla="*/ 1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166"/>
                <a:gd name="T41" fmla="*/ 84 w 84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5794150" y="2806799"/>
              <a:ext cx="473865" cy="391790"/>
            </a:xfrm>
            <a:custGeom>
              <a:avLst/>
              <a:gdLst>
                <a:gd name="T0" fmla="*/ 27 w 351"/>
                <a:gd name="T1" fmla="*/ 192 h 286"/>
                <a:gd name="T2" fmla="*/ 60 w 351"/>
                <a:gd name="T3" fmla="*/ 175 h 286"/>
                <a:gd name="T4" fmla="*/ 105 w 351"/>
                <a:gd name="T5" fmla="*/ 171 h 286"/>
                <a:gd name="T6" fmla="*/ 116 w 351"/>
                <a:gd name="T7" fmla="*/ 156 h 286"/>
                <a:gd name="T8" fmla="*/ 132 w 351"/>
                <a:gd name="T9" fmla="*/ 154 h 286"/>
                <a:gd name="T10" fmla="*/ 141 w 351"/>
                <a:gd name="T11" fmla="*/ 138 h 286"/>
                <a:gd name="T12" fmla="*/ 156 w 351"/>
                <a:gd name="T13" fmla="*/ 132 h 286"/>
                <a:gd name="T14" fmla="*/ 149 w 351"/>
                <a:gd name="T15" fmla="*/ 102 h 286"/>
                <a:gd name="T16" fmla="*/ 140 w 351"/>
                <a:gd name="T17" fmla="*/ 94 h 286"/>
                <a:gd name="T18" fmla="*/ 159 w 351"/>
                <a:gd name="T19" fmla="*/ 70 h 286"/>
                <a:gd name="T20" fmla="*/ 171 w 351"/>
                <a:gd name="T21" fmla="*/ 70 h 286"/>
                <a:gd name="T22" fmla="*/ 212 w 351"/>
                <a:gd name="T23" fmla="*/ 19 h 286"/>
                <a:gd name="T24" fmla="*/ 275 w 351"/>
                <a:gd name="T25" fmla="*/ 0 h 286"/>
                <a:gd name="T26" fmla="*/ 282 w 351"/>
                <a:gd name="T27" fmla="*/ 48 h 286"/>
                <a:gd name="T28" fmla="*/ 285 w 351"/>
                <a:gd name="T29" fmla="*/ 46 h 286"/>
                <a:gd name="T30" fmla="*/ 300 w 351"/>
                <a:gd name="T31" fmla="*/ 63 h 286"/>
                <a:gd name="T32" fmla="*/ 301 w 351"/>
                <a:gd name="T33" fmla="*/ 112 h 286"/>
                <a:gd name="T34" fmla="*/ 320 w 351"/>
                <a:gd name="T35" fmla="*/ 152 h 286"/>
                <a:gd name="T36" fmla="*/ 327 w 351"/>
                <a:gd name="T37" fmla="*/ 204 h 286"/>
                <a:gd name="T38" fmla="*/ 329 w 351"/>
                <a:gd name="T39" fmla="*/ 249 h 286"/>
                <a:gd name="T40" fmla="*/ 351 w 351"/>
                <a:gd name="T41" fmla="*/ 264 h 286"/>
                <a:gd name="T42" fmla="*/ 335 w 351"/>
                <a:gd name="T43" fmla="*/ 286 h 286"/>
                <a:gd name="T44" fmla="*/ 294 w 351"/>
                <a:gd name="T45" fmla="*/ 260 h 286"/>
                <a:gd name="T46" fmla="*/ 273 w 351"/>
                <a:gd name="T47" fmla="*/ 262 h 286"/>
                <a:gd name="T48" fmla="*/ 252 w 351"/>
                <a:gd name="T49" fmla="*/ 256 h 286"/>
                <a:gd name="T50" fmla="*/ 253 w 351"/>
                <a:gd name="T51" fmla="*/ 241 h 286"/>
                <a:gd name="T52" fmla="*/ 240 w 351"/>
                <a:gd name="T53" fmla="*/ 236 h 286"/>
                <a:gd name="T54" fmla="*/ 10 w 351"/>
                <a:gd name="T55" fmla="*/ 280 h 286"/>
                <a:gd name="T56" fmla="*/ 0 w 351"/>
                <a:gd name="T57" fmla="*/ 267 h 286"/>
                <a:gd name="T58" fmla="*/ 35 w 351"/>
                <a:gd name="T59" fmla="*/ 216 h 286"/>
                <a:gd name="T60" fmla="*/ 27 w 351"/>
                <a:gd name="T61" fmla="*/ 192 h 2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1"/>
                <a:gd name="T94" fmla="*/ 0 h 286"/>
                <a:gd name="T95" fmla="*/ 351 w 351"/>
                <a:gd name="T96" fmla="*/ 286 h 2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6162712" y="2784881"/>
              <a:ext cx="125554" cy="235622"/>
            </a:xfrm>
            <a:custGeom>
              <a:avLst/>
              <a:gdLst>
                <a:gd name="T0" fmla="*/ 0 w 93"/>
                <a:gd name="T1" fmla="*/ 18 h 172"/>
                <a:gd name="T2" fmla="*/ 68 w 93"/>
                <a:gd name="T3" fmla="*/ 0 h 172"/>
                <a:gd name="T4" fmla="*/ 93 w 93"/>
                <a:gd name="T5" fmla="*/ 47 h 172"/>
                <a:gd name="T6" fmla="*/ 80 w 93"/>
                <a:gd name="T7" fmla="*/ 59 h 172"/>
                <a:gd name="T8" fmla="*/ 85 w 93"/>
                <a:gd name="T9" fmla="*/ 163 h 172"/>
                <a:gd name="T10" fmla="*/ 46 w 93"/>
                <a:gd name="T11" fmla="*/ 172 h 172"/>
                <a:gd name="T12" fmla="*/ 27 w 93"/>
                <a:gd name="T13" fmla="*/ 129 h 172"/>
                <a:gd name="T14" fmla="*/ 26 w 93"/>
                <a:gd name="T15" fmla="*/ 78 h 172"/>
                <a:gd name="T16" fmla="*/ 9 w 93"/>
                <a:gd name="T17" fmla="*/ 63 h 172"/>
                <a:gd name="T18" fmla="*/ 0 w 93"/>
                <a:gd name="T19" fmla="*/ 18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72"/>
                <a:gd name="T32" fmla="*/ 93 w 93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6223464" y="2968447"/>
              <a:ext cx="267309" cy="123291"/>
            </a:xfrm>
            <a:custGeom>
              <a:avLst/>
              <a:gdLst>
                <a:gd name="T0" fmla="*/ 0 w 198"/>
                <a:gd name="T1" fmla="*/ 36 h 90"/>
                <a:gd name="T2" fmla="*/ 101 w 198"/>
                <a:gd name="T3" fmla="*/ 11 h 90"/>
                <a:gd name="T4" fmla="*/ 113 w 198"/>
                <a:gd name="T5" fmla="*/ 12 h 90"/>
                <a:gd name="T6" fmla="*/ 125 w 198"/>
                <a:gd name="T7" fmla="*/ 0 h 90"/>
                <a:gd name="T8" fmla="*/ 135 w 198"/>
                <a:gd name="T9" fmla="*/ 6 h 90"/>
                <a:gd name="T10" fmla="*/ 123 w 198"/>
                <a:gd name="T11" fmla="*/ 32 h 90"/>
                <a:gd name="T12" fmla="*/ 144 w 198"/>
                <a:gd name="T13" fmla="*/ 30 h 90"/>
                <a:gd name="T14" fmla="*/ 156 w 198"/>
                <a:gd name="T15" fmla="*/ 50 h 90"/>
                <a:gd name="T16" fmla="*/ 170 w 198"/>
                <a:gd name="T17" fmla="*/ 52 h 90"/>
                <a:gd name="T18" fmla="*/ 180 w 198"/>
                <a:gd name="T19" fmla="*/ 49 h 90"/>
                <a:gd name="T20" fmla="*/ 180 w 198"/>
                <a:gd name="T21" fmla="*/ 38 h 90"/>
                <a:gd name="T22" fmla="*/ 163 w 198"/>
                <a:gd name="T23" fmla="*/ 24 h 90"/>
                <a:gd name="T24" fmla="*/ 176 w 198"/>
                <a:gd name="T25" fmla="*/ 23 h 90"/>
                <a:gd name="T26" fmla="*/ 198 w 198"/>
                <a:gd name="T27" fmla="*/ 53 h 90"/>
                <a:gd name="T28" fmla="*/ 177 w 198"/>
                <a:gd name="T29" fmla="*/ 71 h 90"/>
                <a:gd name="T30" fmla="*/ 153 w 198"/>
                <a:gd name="T31" fmla="*/ 62 h 90"/>
                <a:gd name="T32" fmla="*/ 138 w 198"/>
                <a:gd name="T33" fmla="*/ 84 h 90"/>
                <a:gd name="T34" fmla="*/ 108 w 198"/>
                <a:gd name="T35" fmla="*/ 62 h 90"/>
                <a:gd name="T36" fmla="*/ 8 w 198"/>
                <a:gd name="T37" fmla="*/ 90 h 90"/>
                <a:gd name="T38" fmla="*/ 0 w 198"/>
                <a:gd name="T39" fmla="*/ 3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6232915" y="3061600"/>
              <a:ext cx="139055" cy="108222"/>
            </a:xfrm>
            <a:custGeom>
              <a:avLst/>
              <a:gdLst>
                <a:gd name="T0" fmla="*/ 0 w 103"/>
                <a:gd name="T1" fmla="*/ 20 h 79"/>
                <a:gd name="T2" fmla="*/ 79 w 103"/>
                <a:gd name="T3" fmla="*/ 0 h 79"/>
                <a:gd name="T4" fmla="*/ 103 w 103"/>
                <a:gd name="T5" fmla="*/ 36 h 79"/>
                <a:gd name="T6" fmla="*/ 89 w 103"/>
                <a:gd name="T7" fmla="*/ 52 h 79"/>
                <a:gd name="T8" fmla="*/ 64 w 103"/>
                <a:gd name="T9" fmla="*/ 46 h 79"/>
                <a:gd name="T10" fmla="*/ 25 w 103"/>
                <a:gd name="T11" fmla="*/ 79 h 79"/>
                <a:gd name="T12" fmla="*/ 4 w 103"/>
                <a:gd name="T13" fmla="*/ 62 h 79"/>
                <a:gd name="T14" fmla="*/ 0 w 103"/>
                <a:gd name="T15" fmla="*/ 2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79"/>
                <a:gd name="T26" fmla="*/ 103 w 103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6255865" y="3135574"/>
              <a:ext cx="137704" cy="83564"/>
            </a:xfrm>
            <a:custGeom>
              <a:avLst/>
              <a:gdLst>
                <a:gd name="T0" fmla="*/ 0 w 102"/>
                <a:gd name="T1" fmla="*/ 45 h 61"/>
                <a:gd name="T2" fmla="*/ 42 w 102"/>
                <a:gd name="T3" fmla="*/ 25 h 61"/>
                <a:gd name="T4" fmla="*/ 83 w 102"/>
                <a:gd name="T5" fmla="*/ 0 h 61"/>
                <a:gd name="T6" fmla="*/ 90 w 102"/>
                <a:gd name="T7" fmla="*/ 1 h 61"/>
                <a:gd name="T8" fmla="*/ 102 w 102"/>
                <a:gd name="T9" fmla="*/ 2 h 61"/>
                <a:gd name="T10" fmla="*/ 62 w 102"/>
                <a:gd name="T11" fmla="*/ 34 h 61"/>
                <a:gd name="T12" fmla="*/ 12 w 102"/>
                <a:gd name="T13" fmla="*/ 61 h 61"/>
                <a:gd name="T14" fmla="*/ 0 w 102"/>
                <a:gd name="T15" fmla="*/ 45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61"/>
                <a:gd name="T26" fmla="*/ 102 w 102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6254515" y="2739674"/>
              <a:ext cx="147155" cy="265760"/>
            </a:xfrm>
            <a:custGeom>
              <a:avLst/>
              <a:gdLst>
                <a:gd name="T0" fmla="*/ 23 w 109"/>
                <a:gd name="T1" fmla="*/ 0 h 194"/>
                <a:gd name="T2" fmla="*/ 0 w 109"/>
                <a:gd name="T3" fmla="*/ 34 h 194"/>
                <a:gd name="T4" fmla="*/ 25 w 109"/>
                <a:gd name="T5" fmla="*/ 79 h 194"/>
                <a:gd name="T6" fmla="*/ 10 w 109"/>
                <a:gd name="T7" fmla="*/ 91 h 194"/>
                <a:gd name="T8" fmla="*/ 16 w 109"/>
                <a:gd name="T9" fmla="*/ 194 h 194"/>
                <a:gd name="T10" fmla="*/ 77 w 109"/>
                <a:gd name="T11" fmla="*/ 179 h 194"/>
                <a:gd name="T12" fmla="*/ 93 w 109"/>
                <a:gd name="T13" fmla="*/ 179 h 194"/>
                <a:gd name="T14" fmla="*/ 102 w 109"/>
                <a:gd name="T15" fmla="*/ 168 h 194"/>
                <a:gd name="T16" fmla="*/ 102 w 109"/>
                <a:gd name="T17" fmla="*/ 149 h 194"/>
                <a:gd name="T18" fmla="*/ 109 w 109"/>
                <a:gd name="T19" fmla="*/ 137 h 194"/>
                <a:gd name="T20" fmla="*/ 75 w 109"/>
                <a:gd name="T21" fmla="*/ 122 h 194"/>
                <a:gd name="T22" fmla="*/ 31 w 109"/>
                <a:gd name="T23" fmla="*/ 9 h 194"/>
                <a:gd name="T24" fmla="*/ 23 w 109"/>
                <a:gd name="T25" fmla="*/ 0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94"/>
                <a:gd name="T41" fmla="*/ 109 w 109"/>
                <a:gd name="T42" fmla="*/ 194 h 1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6339568" y="3052010"/>
              <a:ext cx="70202" cy="58906"/>
            </a:xfrm>
            <a:custGeom>
              <a:avLst/>
              <a:gdLst>
                <a:gd name="T0" fmla="*/ 0 w 52"/>
                <a:gd name="T1" fmla="*/ 7 h 43"/>
                <a:gd name="T2" fmla="*/ 22 w 52"/>
                <a:gd name="T3" fmla="*/ 0 h 43"/>
                <a:gd name="T4" fmla="*/ 52 w 52"/>
                <a:gd name="T5" fmla="*/ 22 h 43"/>
                <a:gd name="T6" fmla="*/ 46 w 52"/>
                <a:gd name="T7" fmla="*/ 28 h 43"/>
                <a:gd name="T8" fmla="*/ 31 w 52"/>
                <a:gd name="T9" fmla="*/ 28 h 43"/>
                <a:gd name="T10" fmla="*/ 24 w 52"/>
                <a:gd name="T11" fmla="*/ 43 h 43"/>
                <a:gd name="T12" fmla="*/ 0 w 52"/>
                <a:gd name="T13" fmla="*/ 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3"/>
                <a:gd name="T23" fmla="*/ 52 w 5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6189713" y="3501336"/>
              <a:ext cx="37801" cy="65755"/>
            </a:xfrm>
            <a:custGeom>
              <a:avLst/>
              <a:gdLst>
                <a:gd name="T0" fmla="*/ 0 w 28"/>
                <a:gd name="T1" fmla="*/ 4 h 48"/>
                <a:gd name="T2" fmla="*/ 28 w 28"/>
                <a:gd name="T3" fmla="*/ 0 h 48"/>
                <a:gd name="T4" fmla="*/ 12 w 28"/>
                <a:gd name="T5" fmla="*/ 48 h 48"/>
                <a:gd name="T6" fmla="*/ 1 w 28"/>
                <a:gd name="T7" fmla="*/ 47 h 48"/>
                <a:gd name="T8" fmla="*/ 0 w 28"/>
                <a:gd name="T9" fmla="*/ 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8"/>
                <a:gd name="T17" fmla="*/ 28 w 2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8" name="Oval 55"/>
            <p:cNvSpPr>
              <a:spLocks noChangeArrowheads="1"/>
            </p:cNvSpPr>
            <p:nvPr/>
          </p:nvSpPr>
          <p:spPr bwMode="auto">
            <a:xfrm>
              <a:off x="6373814" y="3048000"/>
              <a:ext cx="46037" cy="492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09" name="Text Box 56"/>
            <p:cNvSpPr txBox="1">
              <a:spLocks noChangeArrowheads="1"/>
            </p:cNvSpPr>
            <p:nvPr/>
          </p:nvSpPr>
          <p:spPr bwMode="auto">
            <a:xfrm>
              <a:off x="2124076" y="3728720"/>
              <a:ext cx="973138" cy="35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MCB </a:t>
              </a:r>
            </a:p>
            <a:p>
              <a:pPr algn="ctr"/>
              <a:r>
                <a:rPr lang="en-US" altLang="en-US" sz="500" b="1">
                  <a:latin typeface="Tahoma" pitchFamily="34" charset="0"/>
                </a:rPr>
                <a:t>Pendleton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10" name="Rectangle 57"/>
            <p:cNvSpPr>
              <a:spLocks noChangeArrowheads="1"/>
            </p:cNvSpPr>
            <p:nvPr/>
          </p:nvSpPr>
          <p:spPr bwMode="auto">
            <a:xfrm>
              <a:off x="2339975" y="3976688"/>
              <a:ext cx="80486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endParaRPr lang="en-US" altLang="en-US" sz="500">
                <a:latin typeface="Calibri" pitchFamily="34" charset="0"/>
              </a:endParaRPr>
            </a:p>
          </p:txBody>
        </p:sp>
        <p:sp>
          <p:nvSpPr>
            <p:cNvPr id="111" name="Text Box 58"/>
            <p:cNvSpPr txBox="1">
              <a:spLocks noChangeArrowheads="1"/>
            </p:cNvSpPr>
            <p:nvPr/>
          </p:nvSpPr>
          <p:spPr bwMode="auto">
            <a:xfrm>
              <a:off x="3888779" y="4655674"/>
              <a:ext cx="248843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>
                  <a:latin typeface="Calibri" pitchFamily="34" charset="0"/>
                </a:rPr>
                <a:t> </a:t>
              </a:r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 flipH="1">
              <a:off x="5881689" y="4186238"/>
              <a:ext cx="19843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13" name="AutoShape 60"/>
            <p:cNvSpPr>
              <a:spLocks noChangeArrowheads="1"/>
            </p:cNvSpPr>
            <p:nvPr/>
          </p:nvSpPr>
          <p:spPr bwMode="auto">
            <a:xfrm>
              <a:off x="2862264" y="3783014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14" name="AutoShape 61"/>
            <p:cNvSpPr>
              <a:spLocks noChangeArrowheads="1"/>
            </p:cNvSpPr>
            <p:nvPr/>
          </p:nvSpPr>
          <p:spPr bwMode="auto">
            <a:xfrm>
              <a:off x="6035676" y="34337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15" name="AutoShape 63"/>
            <p:cNvSpPr>
              <a:spLocks noChangeArrowheads="1"/>
            </p:cNvSpPr>
            <p:nvPr/>
          </p:nvSpPr>
          <p:spPr bwMode="auto">
            <a:xfrm>
              <a:off x="5178425" y="4379914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16" name="Text Box 64"/>
            <p:cNvSpPr txBox="1">
              <a:spLocks noChangeArrowheads="1"/>
            </p:cNvSpPr>
            <p:nvPr/>
          </p:nvSpPr>
          <p:spPr bwMode="auto">
            <a:xfrm>
              <a:off x="4897393" y="4462144"/>
              <a:ext cx="541430" cy="35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New </a:t>
              </a:r>
            </a:p>
            <a:p>
              <a:pPr algn="ctr"/>
              <a:r>
                <a:rPr lang="en-US" altLang="en-US" sz="500" b="1">
                  <a:latin typeface="Tahoma" pitchFamily="34" charset="0"/>
                </a:rPr>
                <a:t>Orleans</a:t>
              </a:r>
            </a:p>
          </p:txBody>
        </p:sp>
        <p:sp>
          <p:nvSpPr>
            <p:cNvPr id="117" name="AutoShape 65"/>
            <p:cNvSpPr>
              <a:spLocks noChangeArrowheads="1"/>
            </p:cNvSpPr>
            <p:nvPr/>
          </p:nvSpPr>
          <p:spPr bwMode="auto">
            <a:xfrm>
              <a:off x="6102351" y="3500439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18" name="Line 66"/>
            <p:cNvSpPr>
              <a:spLocks noChangeShapeType="1"/>
            </p:cNvSpPr>
            <p:nvPr/>
          </p:nvSpPr>
          <p:spPr bwMode="auto">
            <a:xfrm flipH="1">
              <a:off x="6118226" y="2362201"/>
              <a:ext cx="282575" cy="11033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19" name="Text Box 67"/>
            <p:cNvSpPr txBox="1">
              <a:spLocks noChangeArrowheads="1"/>
            </p:cNvSpPr>
            <p:nvPr/>
          </p:nvSpPr>
          <p:spPr bwMode="auto">
            <a:xfrm rot="20984803">
              <a:off x="6267451" y="2195843"/>
              <a:ext cx="563563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HQMC</a:t>
              </a:r>
              <a:endParaRPr lang="en-US" altLang="en-US" sz="500" b="1">
                <a:latin typeface="Calibri" pitchFamily="34" charset="0"/>
              </a:endParaRPr>
            </a:p>
          </p:txBody>
        </p:sp>
        <p:sp>
          <p:nvSpPr>
            <p:cNvPr id="120" name="Text Box 68"/>
            <p:cNvSpPr txBox="1">
              <a:spLocks noChangeArrowheads="1"/>
            </p:cNvSpPr>
            <p:nvPr/>
          </p:nvSpPr>
          <p:spPr bwMode="auto">
            <a:xfrm>
              <a:off x="6344833" y="3686174"/>
              <a:ext cx="73581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Cherry Point</a:t>
              </a:r>
            </a:p>
          </p:txBody>
        </p:sp>
        <p:sp>
          <p:nvSpPr>
            <p:cNvPr id="121" name="Line 69"/>
            <p:cNvSpPr>
              <a:spLocks noChangeShapeType="1"/>
            </p:cNvSpPr>
            <p:nvPr/>
          </p:nvSpPr>
          <p:spPr bwMode="auto">
            <a:xfrm flipH="1">
              <a:off x="6151564" y="3797300"/>
              <a:ext cx="249237" cy="79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200"/>
            </a:p>
          </p:txBody>
        </p:sp>
        <p:sp>
          <p:nvSpPr>
            <p:cNvPr id="122" name="Rectangle 70"/>
            <p:cNvSpPr>
              <a:spLocks noChangeArrowheads="1"/>
            </p:cNvSpPr>
            <p:nvPr/>
          </p:nvSpPr>
          <p:spPr bwMode="auto">
            <a:xfrm>
              <a:off x="2467421" y="3336925"/>
              <a:ext cx="230887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500">
                <a:latin typeface="Calibri" pitchFamily="34" charset="0"/>
              </a:endParaRPr>
            </a:p>
          </p:txBody>
        </p:sp>
        <p:sp>
          <p:nvSpPr>
            <p:cNvPr id="123" name="AutoShape 71"/>
            <p:cNvSpPr>
              <a:spLocks noChangeArrowheads="1"/>
            </p:cNvSpPr>
            <p:nvPr/>
          </p:nvSpPr>
          <p:spPr bwMode="auto">
            <a:xfrm>
              <a:off x="6056314" y="373538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24" name="AutoShape 72"/>
            <p:cNvSpPr>
              <a:spLocks noChangeArrowheads="1"/>
            </p:cNvSpPr>
            <p:nvPr/>
          </p:nvSpPr>
          <p:spPr bwMode="auto">
            <a:xfrm>
              <a:off x="5792789" y="411003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25" name="AutoShape 74"/>
            <p:cNvSpPr>
              <a:spLocks noChangeArrowheads="1"/>
            </p:cNvSpPr>
            <p:nvPr/>
          </p:nvSpPr>
          <p:spPr bwMode="auto">
            <a:xfrm>
              <a:off x="6059489" y="3832226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6343650" y="5638801"/>
              <a:ext cx="438150" cy="722313"/>
            </a:xfrm>
            <a:custGeom>
              <a:avLst/>
              <a:gdLst>
                <a:gd name="T0" fmla="*/ 2147483647 w 3165"/>
                <a:gd name="T1" fmla="*/ 2147483647 h 4256"/>
                <a:gd name="T2" fmla="*/ 2147483647 w 3165"/>
                <a:gd name="T3" fmla="*/ 2147483647 h 4256"/>
                <a:gd name="T4" fmla="*/ 2147483647 w 3165"/>
                <a:gd name="T5" fmla="*/ 2147483647 h 4256"/>
                <a:gd name="T6" fmla="*/ 2147483647 w 3165"/>
                <a:gd name="T7" fmla="*/ 2147483647 h 4256"/>
                <a:gd name="T8" fmla="*/ 2147483647 w 3165"/>
                <a:gd name="T9" fmla="*/ 2147483647 h 4256"/>
                <a:gd name="T10" fmla="*/ 2147483647 w 3165"/>
                <a:gd name="T11" fmla="*/ 2147483647 h 4256"/>
                <a:gd name="T12" fmla="*/ 2147483647 w 3165"/>
                <a:gd name="T13" fmla="*/ 2147483647 h 4256"/>
                <a:gd name="T14" fmla="*/ 2147483647 w 3165"/>
                <a:gd name="T15" fmla="*/ 2147483647 h 4256"/>
                <a:gd name="T16" fmla="*/ 2147483647 w 3165"/>
                <a:gd name="T17" fmla="*/ 2147483647 h 4256"/>
                <a:gd name="T18" fmla="*/ 2147483647 w 3165"/>
                <a:gd name="T19" fmla="*/ 2147483647 h 4256"/>
                <a:gd name="T20" fmla="*/ 2147483647 w 3165"/>
                <a:gd name="T21" fmla="*/ 2147483647 h 4256"/>
                <a:gd name="T22" fmla="*/ 2147483647 w 3165"/>
                <a:gd name="T23" fmla="*/ 2147483647 h 4256"/>
                <a:gd name="T24" fmla="*/ 2147483647 w 3165"/>
                <a:gd name="T25" fmla="*/ 2147483647 h 4256"/>
                <a:gd name="T26" fmla="*/ 2147483647 w 3165"/>
                <a:gd name="T27" fmla="*/ 2147483647 h 4256"/>
                <a:gd name="T28" fmla="*/ 2147483647 w 3165"/>
                <a:gd name="T29" fmla="*/ 2147483647 h 4256"/>
                <a:gd name="T30" fmla="*/ 2147483647 w 3165"/>
                <a:gd name="T31" fmla="*/ 2147483647 h 4256"/>
                <a:gd name="T32" fmla="*/ 2147483647 w 3165"/>
                <a:gd name="T33" fmla="*/ 2147483647 h 4256"/>
                <a:gd name="T34" fmla="*/ 2147483647 w 3165"/>
                <a:gd name="T35" fmla="*/ 2147483647 h 4256"/>
                <a:gd name="T36" fmla="*/ 2147483647 w 3165"/>
                <a:gd name="T37" fmla="*/ 2147483647 h 4256"/>
                <a:gd name="T38" fmla="*/ 2147483647 w 3165"/>
                <a:gd name="T39" fmla="*/ 2147483647 h 4256"/>
                <a:gd name="T40" fmla="*/ 2147483647 w 3165"/>
                <a:gd name="T41" fmla="*/ 2147483647 h 4256"/>
                <a:gd name="T42" fmla="*/ 2147483647 w 3165"/>
                <a:gd name="T43" fmla="*/ 2147483647 h 4256"/>
                <a:gd name="T44" fmla="*/ 2147483647 w 3165"/>
                <a:gd name="T45" fmla="*/ 2147483647 h 4256"/>
                <a:gd name="T46" fmla="*/ 2147483647 w 3165"/>
                <a:gd name="T47" fmla="*/ 2147483647 h 4256"/>
                <a:gd name="T48" fmla="*/ 2147483647 w 3165"/>
                <a:gd name="T49" fmla="*/ 2147483647 h 4256"/>
                <a:gd name="T50" fmla="*/ 2147483647 w 3165"/>
                <a:gd name="T51" fmla="*/ 2147483647 h 4256"/>
                <a:gd name="T52" fmla="*/ 2147483647 w 3165"/>
                <a:gd name="T53" fmla="*/ 2147483647 h 4256"/>
                <a:gd name="T54" fmla="*/ 2147483647 w 3165"/>
                <a:gd name="T55" fmla="*/ 2147483647 h 4256"/>
                <a:gd name="T56" fmla="*/ 2147483647 w 3165"/>
                <a:gd name="T57" fmla="*/ 2147483647 h 4256"/>
                <a:gd name="T58" fmla="*/ 2147483647 w 3165"/>
                <a:gd name="T59" fmla="*/ 2147483647 h 4256"/>
                <a:gd name="T60" fmla="*/ 2147483647 w 3165"/>
                <a:gd name="T61" fmla="*/ 0 h 4256"/>
                <a:gd name="T62" fmla="*/ 2147483647 w 3165"/>
                <a:gd name="T63" fmla="*/ 2147483647 h 4256"/>
                <a:gd name="T64" fmla="*/ 2147483647 w 3165"/>
                <a:gd name="T65" fmla="*/ 2147483647 h 4256"/>
                <a:gd name="T66" fmla="*/ 2147483647 w 3165"/>
                <a:gd name="T67" fmla="*/ 2147483647 h 4256"/>
                <a:gd name="T68" fmla="*/ 2147483647 w 3165"/>
                <a:gd name="T69" fmla="*/ 2147483647 h 4256"/>
                <a:gd name="T70" fmla="*/ 2147483647 w 3165"/>
                <a:gd name="T71" fmla="*/ 2147483647 h 4256"/>
                <a:gd name="T72" fmla="*/ 2147483647 w 3165"/>
                <a:gd name="T73" fmla="*/ 2147483647 h 4256"/>
                <a:gd name="T74" fmla="*/ 2147483647 w 3165"/>
                <a:gd name="T75" fmla="*/ 2147483647 h 4256"/>
                <a:gd name="T76" fmla="*/ 2147483647 w 3165"/>
                <a:gd name="T77" fmla="*/ 2147483647 h 4256"/>
                <a:gd name="T78" fmla="*/ 2147483647 w 3165"/>
                <a:gd name="T79" fmla="*/ 2147483647 h 4256"/>
                <a:gd name="T80" fmla="*/ 2147483647 w 3165"/>
                <a:gd name="T81" fmla="*/ 2147483647 h 4256"/>
                <a:gd name="T82" fmla="*/ 2147483647 w 3165"/>
                <a:gd name="T83" fmla="*/ 2147483647 h 4256"/>
                <a:gd name="T84" fmla="*/ 2147483647 w 3165"/>
                <a:gd name="T85" fmla="*/ 2147483647 h 4256"/>
                <a:gd name="T86" fmla="*/ 2147483647 w 3165"/>
                <a:gd name="T87" fmla="*/ 2147483647 h 4256"/>
                <a:gd name="T88" fmla="*/ 2147483647 w 3165"/>
                <a:gd name="T89" fmla="*/ 2147483647 h 4256"/>
                <a:gd name="T90" fmla="*/ 2147483647 w 3165"/>
                <a:gd name="T91" fmla="*/ 2147483647 h 4256"/>
                <a:gd name="T92" fmla="*/ 2147483647 w 3165"/>
                <a:gd name="T93" fmla="*/ 2147483647 h 4256"/>
                <a:gd name="T94" fmla="*/ 2147483647 w 3165"/>
                <a:gd name="T95" fmla="*/ 2147483647 h 4256"/>
                <a:gd name="T96" fmla="*/ 2147483647 w 3165"/>
                <a:gd name="T97" fmla="*/ 2147483647 h 4256"/>
                <a:gd name="T98" fmla="*/ 2147483647 w 3165"/>
                <a:gd name="T99" fmla="*/ 2147483647 h 4256"/>
                <a:gd name="T100" fmla="*/ 2147483647 w 3165"/>
                <a:gd name="T101" fmla="*/ 2147483647 h 4256"/>
                <a:gd name="T102" fmla="*/ 2147483647 w 3165"/>
                <a:gd name="T103" fmla="*/ 2147483647 h 4256"/>
                <a:gd name="T104" fmla="*/ 2147483647 w 3165"/>
                <a:gd name="T105" fmla="*/ 2147483647 h 4256"/>
                <a:gd name="T106" fmla="*/ 2147483647 w 3165"/>
                <a:gd name="T107" fmla="*/ 2147483647 h 4256"/>
                <a:gd name="T108" fmla="*/ 2147483647 w 3165"/>
                <a:gd name="T109" fmla="*/ 2147483647 h 4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5"/>
                <a:gd name="T166" fmla="*/ 0 h 4256"/>
                <a:gd name="T167" fmla="*/ 3165 w 3165"/>
                <a:gd name="T168" fmla="*/ 4256 h 4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5" h="4256">
                  <a:moveTo>
                    <a:pt x="2338" y="2823"/>
                  </a:moveTo>
                  <a:lnTo>
                    <a:pt x="2291" y="2922"/>
                  </a:lnTo>
                  <a:lnTo>
                    <a:pt x="2494" y="3121"/>
                  </a:lnTo>
                  <a:lnTo>
                    <a:pt x="2583" y="3245"/>
                  </a:lnTo>
                  <a:lnTo>
                    <a:pt x="2785" y="3328"/>
                  </a:lnTo>
                  <a:lnTo>
                    <a:pt x="2830" y="3427"/>
                  </a:lnTo>
                  <a:lnTo>
                    <a:pt x="2771" y="3520"/>
                  </a:lnTo>
                  <a:lnTo>
                    <a:pt x="2713" y="3520"/>
                  </a:lnTo>
                  <a:lnTo>
                    <a:pt x="2635" y="3688"/>
                  </a:lnTo>
                  <a:lnTo>
                    <a:pt x="2511" y="3688"/>
                  </a:lnTo>
                  <a:lnTo>
                    <a:pt x="2452" y="3786"/>
                  </a:lnTo>
                  <a:lnTo>
                    <a:pt x="2559" y="3918"/>
                  </a:lnTo>
                  <a:lnTo>
                    <a:pt x="2564" y="4140"/>
                  </a:lnTo>
                  <a:lnTo>
                    <a:pt x="2433" y="4047"/>
                  </a:lnTo>
                  <a:lnTo>
                    <a:pt x="2355" y="4087"/>
                  </a:lnTo>
                  <a:lnTo>
                    <a:pt x="2233" y="3965"/>
                  </a:lnTo>
                  <a:lnTo>
                    <a:pt x="2226" y="4032"/>
                  </a:lnTo>
                  <a:lnTo>
                    <a:pt x="2161" y="4102"/>
                  </a:lnTo>
                  <a:lnTo>
                    <a:pt x="2009" y="4094"/>
                  </a:lnTo>
                  <a:lnTo>
                    <a:pt x="1914" y="4180"/>
                  </a:lnTo>
                  <a:lnTo>
                    <a:pt x="1775" y="4180"/>
                  </a:lnTo>
                  <a:lnTo>
                    <a:pt x="1735" y="4117"/>
                  </a:lnTo>
                  <a:lnTo>
                    <a:pt x="1576" y="4094"/>
                  </a:lnTo>
                  <a:lnTo>
                    <a:pt x="1570" y="4218"/>
                  </a:lnTo>
                  <a:lnTo>
                    <a:pt x="1464" y="4256"/>
                  </a:lnTo>
                  <a:lnTo>
                    <a:pt x="1481" y="4193"/>
                  </a:lnTo>
                  <a:lnTo>
                    <a:pt x="1397" y="4110"/>
                  </a:lnTo>
                  <a:lnTo>
                    <a:pt x="1302" y="4110"/>
                  </a:lnTo>
                  <a:lnTo>
                    <a:pt x="1095" y="4003"/>
                  </a:lnTo>
                  <a:lnTo>
                    <a:pt x="1000" y="4054"/>
                  </a:lnTo>
                  <a:lnTo>
                    <a:pt x="895" y="3978"/>
                  </a:lnTo>
                  <a:lnTo>
                    <a:pt x="840" y="4003"/>
                  </a:lnTo>
                  <a:lnTo>
                    <a:pt x="853" y="4110"/>
                  </a:lnTo>
                  <a:lnTo>
                    <a:pt x="699" y="4094"/>
                  </a:lnTo>
                  <a:lnTo>
                    <a:pt x="562" y="4117"/>
                  </a:lnTo>
                  <a:lnTo>
                    <a:pt x="498" y="4003"/>
                  </a:lnTo>
                  <a:lnTo>
                    <a:pt x="534" y="3796"/>
                  </a:lnTo>
                  <a:lnTo>
                    <a:pt x="599" y="3665"/>
                  </a:lnTo>
                  <a:lnTo>
                    <a:pt x="616" y="3520"/>
                  </a:lnTo>
                  <a:lnTo>
                    <a:pt x="764" y="3328"/>
                  </a:lnTo>
                  <a:lnTo>
                    <a:pt x="475" y="3226"/>
                  </a:lnTo>
                  <a:lnTo>
                    <a:pt x="226" y="3159"/>
                  </a:lnTo>
                  <a:lnTo>
                    <a:pt x="112" y="3005"/>
                  </a:lnTo>
                  <a:lnTo>
                    <a:pt x="182" y="2846"/>
                  </a:lnTo>
                  <a:lnTo>
                    <a:pt x="47" y="2737"/>
                  </a:lnTo>
                  <a:lnTo>
                    <a:pt x="64" y="2583"/>
                  </a:lnTo>
                  <a:lnTo>
                    <a:pt x="156" y="2521"/>
                  </a:lnTo>
                  <a:lnTo>
                    <a:pt x="43" y="2325"/>
                  </a:lnTo>
                  <a:lnTo>
                    <a:pt x="0" y="2146"/>
                  </a:lnTo>
                  <a:lnTo>
                    <a:pt x="64" y="2085"/>
                  </a:lnTo>
                  <a:lnTo>
                    <a:pt x="120" y="1948"/>
                  </a:lnTo>
                  <a:lnTo>
                    <a:pt x="36" y="1739"/>
                  </a:lnTo>
                  <a:lnTo>
                    <a:pt x="47" y="1699"/>
                  </a:lnTo>
                  <a:lnTo>
                    <a:pt x="323" y="1661"/>
                  </a:lnTo>
                  <a:lnTo>
                    <a:pt x="336" y="1629"/>
                  </a:lnTo>
                  <a:lnTo>
                    <a:pt x="312" y="1595"/>
                  </a:lnTo>
                  <a:lnTo>
                    <a:pt x="308" y="1551"/>
                  </a:lnTo>
                  <a:lnTo>
                    <a:pt x="389" y="1530"/>
                  </a:lnTo>
                  <a:lnTo>
                    <a:pt x="422" y="1390"/>
                  </a:lnTo>
                  <a:lnTo>
                    <a:pt x="302" y="1344"/>
                  </a:lnTo>
                  <a:lnTo>
                    <a:pt x="348" y="1255"/>
                  </a:lnTo>
                  <a:lnTo>
                    <a:pt x="446" y="1255"/>
                  </a:lnTo>
                  <a:lnTo>
                    <a:pt x="426" y="1175"/>
                  </a:lnTo>
                  <a:lnTo>
                    <a:pt x="477" y="956"/>
                  </a:lnTo>
                  <a:lnTo>
                    <a:pt x="545" y="899"/>
                  </a:lnTo>
                  <a:lnTo>
                    <a:pt x="446" y="827"/>
                  </a:lnTo>
                  <a:lnTo>
                    <a:pt x="517" y="783"/>
                  </a:lnTo>
                  <a:lnTo>
                    <a:pt x="511" y="692"/>
                  </a:lnTo>
                  <a:lnTo>
                    <a:pt x="633" y="711"/>
                  </a:lnTo>
                  <a:lnTo>
                    <a:pt x="775" y="686"/>
                  </a:lnTo>
                  <a:lnTo>
                    <a:pt x="810" y="840"/>
                  </a:lnTo>
                  <a:lnTo>
                    <a:pt x="895" y="846"/>
                  </a:lnTo>
                  <a:lnTo>
                    <a:pt x="855" y="770"/>
                  </a:lnTo>
                  <a:lnTo>
                    <a:pt x="870" y="743"/>
                  </a:lnTo>
                  <a:lnTo>
                    <a:pt x="926" y="770"/>
                  </a:lnTo>
                  <a:lnTo>
                    <a:pt x="945" y="943"/>
                  </a:lnTo>
                  <a:lnTo>
                    <a:pt x="971" y="783"/>
                  </a:lnTo>
                  <a:lnTo>
                    <a:pt x="941" y="692"/>
                  </a:lnTo>
                  <a:lnTo>
                    <a:pt x="990" y="622"/>
                  </a:lnTo>
                  <a:lnTo>
                    <a:pt x="1171" y="622"/>
                  </a:lnTo>
                  <a:lnTo>
                    <a:pt x="1095" y="589"/>
                  </a:lnTo>
                  <a:lnTo>
                    <a:pt x="1076" y="525"/>
                  </a:lnTo>
                  <a:lnTo>
                    <a:pt x="1114" y="525"/>
                  </a:lnTo>
                  <a:lnTo>
                    <a:pt x="1131" y="479"/>
                  </a:lnTo>
                  <a:lnTo>
                    <a:pt x="1070" y="452"/>
                  </a:lnTo>
                  <a:lnTo>
                    <a:pt x="1114" y="386"/>
                  </a:lnTo>
                  <a:lnTo>
                    <a:pt x="1000" y="355"/>
                  </a:lnTo>
                  <a:lnTo>
                    <a:pt x="1131" y="291"/>
                  </a:lnTo>
                  <a:lnTo>
                    <a:pt x="1045" y="156"/>
                  </a:lnTo>
                  <a:lnTo>
                    <a:pt x="1000" y="76"/>
                  </a:lnTo>
                  <a:lnTo>
                    <a:pt x="929" y="135"/>
                  </a:lnTo>
                  <a:lnTo>
                    <a:pt x="884" y="48"/>
                  </a:lnTo>
                  <a:lnTo>
                    <a:pt x="910" y="0"/>
                  </a:lnTo>
                  <a:lnTo>
                    <a:pt x="1148" y="32"/>
                  </a:lnTo>
                  <a:lnTo>
                    <a:pt x="1287" y="2"/>
                  </a:lnTo>
                  <a:lnTo>
                    <a:pt x="1325" y="57"/>
                  </a:lnTo>
                  <a:lnTo>
                    <a:pt x="1446" y="108"/>
                  </a:lnTo>
                  <a:lnTo>
                    <a:pt x="1460" y="135"/>
                  </a:lnTo>
                  <a:lnTo>
                    <a:pt x="1380" y="213"/>
                  </a:lnTo>
                  <a:lnTo>
                    <a:pt x="1291" y="243"/>
                  </a:lnTo>
                  <a:lnTo>
                    <a:pt x="1310" y="264"/>
                  </a:lnTo>
                  <a:lnTo>
                    <a:pt x="1386" y="257"/>
                  </a:lnTo>
                  <a:lnTo>
                    <a:pt x="1456" y="194"/>
                  </a:lnTo>
                  <a:lnTo>
                    <a:pt x="1446" y="285"/>
                  </a:lnTo>
                  <a:lnTo>
                    <a:pt x="1494" y="270"/>
                  </a:lnTo>
                  <a:lnTo>
                    <a:pt x="1526" y="327"/>
                  </a:lnTo>
                  <a:lnTo>
                    <a:pt x="1580" y="297"/>
                  </a:lnTo>
                  <a:lnTo>
                    <a:pt x="1694" y="367"/>
                  </a:lnTo>
                  <a:lnTo>
                    <a:pt x="1804" y="348"/>
                  </a:lnTo>
                  <a:lnTo>
                    <a:pt x="1819" y="437"/>
                  </a:lnTo>
                  <a:lnTo>
                    <a:pt x="1709" y="489"/>
                  </a:lnTo>
                  <a:lnTo>
                    <a:pt x="1703" y="540"/>
                  </a:lnTo>
                  <a:lnTo>
                    <a:pt x="1829" y="519"/>
                  </a:lnTo>
                  <a:lnTo>
                    <a:pt x="1868" y="500"/>
                  </a:lnTo>
                  <a:lnTo>
                    <a:pt x="1929" y="519"/>
                  </a:lnTo>
                  <a:lnTo>
                    <a:pt x="2028" y="439"/>
                  </a:lnTo>
                  <a:lnTo>
                    <a:pt x="2148" y="420"/>
                  </a:lnTo>
                  <a:lnTo>
                    <a:pt x="2148" y="380"/>
                  </a:lnTo>
                  <a:lnTo>
                    <a:pt x="2268" y="300"/>
                  </a:lnTo>
                  <a:lnTo>
                    <a:pt x="2348" y="300"/>
                  </a:lnTo>
                  <a:lnTo>
                    <a:pt x="2406" y="260"/>
                  </a:lnTo>
                  <a:lnTo>
                    <a:pt x="2467" y="319"/>
                  </a:lnTo>
                  <a:lnTo>
                    <a:pt x="2507" y="260"/>
                  </a:lnTo>
                  <a:lnTo>
                    <a:pt x="2446" y="141"/>
                  </a:lnTo>
                  <a:lnTo>
                    <a:pt x="2507" y="122"/>
                  </a:lnTo>
                  <a:lnTo>
                    <a:pt x="2547" y="202"/>
                  </a:lnTo>
                  <a:lnTo>
                    <a:pt x="2627" y="202"/>
                  </a:lnTo>
                  <a:lnTo>
                    <a:pt x="2606" y="260"/>
                  </a:lnTo>
                  <a:lnTo>
                    <a:pt x="2646" y="300"/>
                  </a:lnTo>
                  <a:lnTo>
                    <a:pt x="2627" y="340"/>
                  </a:lnTo>
                  <a:lnTo>
                    <a:pt x="2547" y="359"/>
                  </a:lnTo>
                  <a:lnTo>
                    <a:pt x="2507" y="401"/>
                  </a:lnTo>
                  <a:lnTo>
                    <a:pt x="2566" y="420"/>
                  </a:lnTo>
                  <a:lnTo>
                    <a:pt x="2627" y="401"/>
                  </a:lnTo>
                  <a:lnTo>
                    <a:pt x="2667" y="439"/>
                  </a:lnTo>
                  <a:lnTo>
                    <a:pt x="2646" y="519"/>
                  </a:lnTo>
                  <a:lnTo>
                    <a:pt x="2726" y="639"/>
                  </a:lnTo>
                  <a:lnTo>
                    <a:pt x="2886" y="660"/>
                  </a:lnTo>
                  <a:lnTo>
                    <a:pt x="2984" y="719"/>
                  </a:lnTo>
                  <a:lnTo>
                    <a:pt x="2984" y="779"/>
                  </a:lnTo>
                  <a:lnTo>
                    <a:pt x="2925" y="838"/>
                  </a:lnTo>
                  <a:lnTo>
                    <a:pt x="2925" y="899"/>
                  </a:lnTo>
                  <a:lnTo>
                    <a:pt x="2806" y="1000"/>
                  </a:lnTo>
                  <a:lnTo>
                    <a:pt x="2787" y="1078"/>
                  </a:lnTo>
                  <a:lnTo>
                    <a:pt x="2806" y="1158"/>
                  </a:lnTo>
                  <a:lnTo>
                    <a:pt x="2905" y="1179"/>
                  </a:lnTo>
                  <a:lnTo>
                    <a:pt x="2984" y="1298"/>
                  </a:lnTo>
                  <a:lnTo>
                    <a:pt x="2944" y="1397"/>
                  </a:lnTo>
                  <a:lnTo>
                    <a:pt x="3066" y="1477"/>
                  </a:lnTo>
                  <a:lnTo>
                    <a:pt x="3066" y="1517"/>
                  </a:lnTo>
                  <a:lnTo>
                    <a:pt x="3024" y="1697"/>
                  </a:lnTo>
                  <a:lnTo>
                    <a:pt x="3066" y="1815"/>
                  </a:lnTo>
                  <a:lnTo>
                    <a:pt x="3165" y="1935"/>
                  </a:lnTo>
                  <a:lnTo>
                    <a:pt x="3165" y="2076"/>
                  </a:lnTo>
                  <a:lnTo>
                    <a:pt x="3104" y="2156"/>
                  </a:lnTo>
                  <a:lnTo>
                    <a:pt x="3085" y="2256"/>
                  </a:lnTo>
                  <a:lnTo>
                    <a:pt x="3024" y="2214"/>
                  </a:lnTo>
                  <a:lnTo>
                    <a:pt x="3005" y="2137"/>
                  </a:lnTo>
                  <a:lnTo>
                    <a:pt x="2944" y="2137"/>
                  </a:lnTo>
                  <a:lnTo>
                    <a:pt x="2886" y="2156"/>
                  </a:lnTo>
                  <a:lnTo>
                    <a:pt x="2965" y="2214"/>
                  </a:lnTo>
                  <a:lnTo>
                    <a:pt x="2726" y="2315"/>
                  </a:lnTo>
                  <a:lnTo>
                    <a:pt x="2249" y="2595"/>
                  </a:lnTo>
                  <a:lnTo>
                    <a:pt x="2338" y="2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2" tIns="45716" rIns="91432" bIns="45716"/>
            <a:lstStyle/>
            <a:p>
              <a:endParaRPr lang="en-US" sz="1200"/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6354764" y="5678488"/>
              <a:ext cx="484187" cy="671512"/>
            </a:xfrm>
            <a:custGeom>
              <a:avLst/>
              <a:gdLst>
                <a:gd name="T0" fmla="*/ 2147483647 w 3163"/>
                <a:gd name="T1" fmla="*/ 2147483647 h 4256"/>
                <a:gd name="T2" fmla="*/ 2147483647 w 3163"/>
                <a:gd name="T3" fmla="*/ 2147483647 h 4256"/>
                <a:gd name="T4" fmla="*/ 2147483647 w 3163"/>
                <a:gd name="T5" fmla="*/ 2147483647 h 4256"/>
                <a:gd name="T6" fmla="*/ 2147483647 w 3163"/>
                <a:gd name="T7" fmla="*/ 2147483647 h 4256"/>
                <a:gd name="T8" fmla="*/ 2147483647 w 3163"/>
                <a:gd name="T9" fmla="*/ 2147483647 h 4256"/>
                <a:gd name="T10" fmla="*/ 2147483647 w 3163"/>
                <a:gd name="T11" fmla="*/ 2147483647 h 4256"/>
                <a:gd name="T12" fmla="*/ 2147483647 w 3163"/>
                <a:gd name="T13" fmla="*/ 2147483647 h 4256"/>
                <a:gd name="T14" fmla="*/ 2147483647 w 3163"/>
                <a:gd name="T15" fmla="*/ 2147483647 h 4256"/>
                <a:gd name="T16" fmla="*/ 2147483647 w 3163"/>
                <a:gd name="T17" fmla="*/ 2147483647 h 4256"/>
                <a:gd name="T18" fmla="*/ 2147483647 w 3163"/>
                <a:gd name="T19" fmla="*/ 2147483647 h 4256"/>
                <a:gd name="T20" fmla="*/ 2147483647 w 3163"/>
                <a:gd name="T21" fmla="*/ 2147483647 h 4256"/>
                <a:gd name="T22" fmla="*/ 2147483647 w 3163"/>
                <a:gd name="T23" fmla="*/ 2147483647 h 4256"/>
                <a:gd name="T24" fmla="*/ 2147483647 w 3163"/>
                <a:gd name="T25" fmla="*/ 2147483647 h 4256"/>
                <a:gd name="T26" fmla="*/ 2147483647 w 3163"/>
                <a:gd name="T27" fmla="*/ 2147483647 h 4256"/>
                <a:gd name="T28" fmla="*/ 2147483647 w 3163"/>
                <a:gd name="T29" fmla="*/ 2147483647 h 4256"/>
                <a:gd name="T30" fmla="*/ 2147483647 w 3163"/>
                <a:gd name="T31" fmla="*/ 2147483647 h 4256"/>
                <a:gd name="T32" fmla="*/ 2147483647 w 3163"/>
                <a:gd name="T33" fmla="*/ 2147483647 h 4256"/>
                <a:gd name="T34" fmla="*/ 2147483647 w 3163"/>
                <a:gd name="T35" fmla="*/ 2147483647 h 4256"/>
                <a:gd name="T36" fmla="*/ 2147483647 w 3163"/>
                <a:gd name="T37" fmla="*/ 2147483647 h 4256"/>
                <a:gd name="T38" fmla="*/ 2147483647 w 3163"/>
                <a:gd name="T39" fmla="*/ 2147483647 h 4256"/>
                <a:gd name="T40" fmla="*/ 2147483647 w 3163"/>
                <a:gd name="T41" fmla="*/ 2147483647 h 4256"/>
                <a:gd name="T42" fmla="*/ 2147483647 w 3163"/>
                <a:gd name="T43" fmla="*/ 2147483647 h 4256"/>
                <a:gd name="T44" fmla="*/ 2147483647 w 3163"/>
                <a:gd name="T45" fmla="*/ 2147483647 h 4256"/>
                <a:gd name="T46" fmla="*/ 2147483647 w 3163"/>
                <a:gd name="T47" fmla="*/ 2147483647 h 4256"/>
                <a:gd name="T48" fmla="*/ 2147483647 w 3163"/>
                <a:gd name="T49" fmla="*/ 2147483647 h 4256"/>
                <a:gd name="T50" fmla="*/ 2147483647 w 3163"/>
                <a:gd name="T51" fmla="*/ 2147483647 h 4256"/>
                <a:gd name="T52" fmla="*/ 2147483647 w 3163"/>
                <a:gd name="T53" fmla="*/ 2147483647 h 4256"/>
                <a:gd name="T54" fmla="*/ 2147483647 w 3163"/>
                <a:gd name="T55" fmla="*/ 2147483647 h 4256"/>
                <a:gd name="T56" fmla="*/ 2147483647 w 3163"/>
                <a:gd name="T57" fmla="*/ 2147483647 h 4256"/>
                <a:gd name="T58" fmla="*/ 2147483647 w 3163"/>
                <a:gd name="T59" fmla="*/ 2147483647 h 4256"/>
                <a:gd name="T60" fmla="*/ 2147483647 w 3163"/>
                <a:gd name="T61" fmla="*/ 0 h 4256"/>
                <a:gd name="T62" fmla="*/ 2147483647 w 3163"/>
                <a:gd name="T63" fmla="*/ 2147483647 h 4256"/>
                <a:gd name="T64" fmla="*/ 2147483647 w 3163"/>
                <a:gd name="T65" fmla="*/ 2147483647 h 4256"/>
                <a:gd name="T66" fmla="*/ 2147483647 w 3163"/>
                <a:gd name="T67" fmla="*/ 2147483647 h 4256"/>
                <a:gd name="T68" fmla="*/ 2147483647 w 3163"/>
                <a:gd name="T69" fmla="*/ 2147483647 h 4256"/>
                <a:gd name="T70" fmla="*/ 2147483647 w 3163"/>
                <a:gd name="T71" fmla="*/ 2147483647 h 4256"/>
                <a:gd name="T72" fmla="*/ 2147483647 w 3163"/>
                <a:gd name="T73" fmla="*/ 2147483647 h 4256"/>
                <a:gd name="T74" fmla="*/ 2147483647 w 3163"/>
                <a:gd name="T75" fmla="*/ 2147483647 h 4256"/>
                <a:gd name="T76" fmla="*/ 2147483647 w 3163"/>
                <a:gd name="T77" fmla="*/ 2147483647 h 4256"/>
                <a:gd name="T78" fmla="*/ 2147483647 w 3163"/>
                <a:gd name="T79" fmla="*/ 2147483647 h 4256"/>
                <a:gd name="T80" fmla="*/ 2147483647 w 3163"/>
                <a:gd name="T81" fmla="*/ 2147483647 h 4256"/>
                <a:gd name="T82" fmla="*/ 2147483647 w 3163"/>
                <a:gd name="T83" fmla="*/ 2147483647 h 4256"/>
                <a:gd name="T84" fmla="*/ 2147483647 w 3163"/>
                <a:gd name="T85" fmla="*/ 2147483647 h 4256"/>
                <a:gd name="T86" fmla="*/ 2147483647 w 3163"/>
                <a:gd name="T87" fmla="*/ 2147483647 h 4256"/>
                <a:gd name="T88" fmla="*/ 2147483647 w 3163"/>
                <a:gd name="T89" fmla="*/ 2147483647 h 4256"/>
                <a:gd name="T90" fmla="*/ 2147483647 w 3163"/>
                <a:gd name="T91" fmla="*/ 2147483647 h 4256"/>
                <a:gd name="T92" fmla="*/ 2147483647 w 3163"/>
                <a:gd name="T93" fmla="*/ 2147483647 h 4256"/>
                <a:gd name="T94" fmla="*/ 2147483647 w 3163"/>
                <a:gd name="T95" fmla="*/ 2147483647 h 4256"/>
                <a:gd name="T96" fmla="*/ 2147483647 w 3163"/>
                <a:gd name="T97" fmla="*/ 2147483647 h 4256"/>
                <a:gd name="T98" fmla="*/ 2147483647 w 3163"/>
                <a:gd name="T99" fmla="*/ 2147483647 h 4256"/>
                <a:gd name="T100" fmla="*/ 2147483647 w 3163"/>
                <a:gd name="T101" fmla="*/ 2147483647 h 4256"/>
                <a:gd name="T102" fmla="*/ 2147483647 w 3163"/>
                <a:gd name="T103" fmla="*/ 2147483647 h 4256"/>
                <a:gd name="T104" fmla="*/ 2147483647 w 3163"/>
                <a:gd name="T105" fmla="*/ 2147483647 h 4256"/>
                <a:gd name="T106" fmla="*/ 2147483647 w 3163"/>
                <a:gd name="T107" fmla="*/ 2147483647 h 4256"/>
                <a:gd name="T108" fmla="*/ 2147483647 w 3163"/>
                <a:gd name="T109" fmla="*/ 2147483647 h 4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3"/>
                <a:gd name="T166" fmla="*/ 0 h 4256"/>
                <a:gd name="T167" fmla="*/ 3163 w 3163"/>
                <a:gd name="T168" fmla="*/ 4256 h 4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3" h="4256">
                  <a:moveTo>
                    <a:pt x="2336" y="2821"/>
                  </a:moveTo>
                  <a:lnTo>
                    <a:pt x="2291" y="2922"/>
                  </a:lnTo>
                  <a:lnTo>
                    <a:pt x="2492" y="3121"/>
                  </a:lnTo>
                  <a:lnTo>
                    <a:pt x="2582" y="3245"/>
                  </a:lnTo>
                  <a:lnTo>
                    <a:pt x="2783" y="3329"/>
                  </a:lnTo>
                  <a:lnTo>
                    <a:pt x="2829" y="3428"/>
                  </a:lnTo>
                  <a:lnTo>
                    <a:pt x="2770" y="3521"/>
                  </a:lnTo>
                  <a:lnTo>
                    <a:pt x="2711" y="3521"/>
                  </a:lnTo>
                  <a:lnTo>
                    <a:pt x="2633" y="3688"/>
                  </a:lnTo>
                  <a:lnTo>
                    <a:pt x="2509" y="3688"/>
                  </a:lnTo>
                  <a:lnTo>
                    <a:pt x="2450" y="3787"/>
                  </a:lnTo>
                  <a:lnTo>
                    <a:pt x="2557" y="3918"/>
                  </a:lnTo>
                  <a:lnTo>
                    <a:pt x="2563" y="4142"/>
                  </a:lnTo>
                  <a:lnTo>
                    <a:pt x="2433" y="4047"/>
                  </a:lnTo>
                  <a:lnTo>
                    <a:pt x="2353" y="4087"/>
                  </a:lnTo>
                  <a:lnTo>
                    <a:pt x="2232" y="3965"/>
                  </a:lnTo>
                  <a:lnTo>
                    <a:pt x="2224" y="4032"/>
                  </a:lnTo>
                  <a:lnTo>
                    <a:pt x="2160" y="4102"/>
                  </a:lnTo>
                  <a:lnTo>
                    <a:pt x="2007" y="4095"/>
                  </a:lnTo>
                  <a:lnTo>
                    <a:pt x="1912" y="4178"/>
                  </a:lnTo>
                  <a:lnTo>
                    <a:pt x="1776" y="4178"/>
                  </a:lnTo>
                  <a:lnTo>
                    <a:pt x="1734" y="4118"/>
                  </a:lnTo>
                  <a:lnTo>
                    <a:pt x="1574" y="4095"/>
                  </a:lnTo>
                  <a:lnTo>
                    <a:pt x="1568" y="4218"/>
                  </a:lnTo>
                  <a:lnTo>
                    <a:pt x="1462" y="4256"/>
                  </a:lnTo>
                  <a:lnTo>
                    <a:pt x="1479" y="4194"/>
                  </a:lnTo>
                  <a:lnTo>
                    <a:pt x="1395" y="4110"/>
                  </a:lnTo>
                  <a:lnTo>
                    <a:pt x="1302" y="4110"/>
                  </a:lnTo>
                  <a:lnTo>
                    <a:pt x="1093" y="4003"/>
                  </a:lnTo>
                  <a:lnTo>
                    <a:pt x="998" y="4055"/>
                  </a:lnTo>
                  <a:lnTo>
                    <a:pt x="893" y="3979"/>
                  </a:lnTo>
                  <a:lnTo>
                    <a:pt x="838" y="4003"/>
                  </a:lnTo>
                  <a:lnTo>
                    <a:pt x="852" y="4110"/>
                  </a:lnTo>
                  <a:lnTo>
                    <a:pt x="698" y="4095"/>
                  </a:lnTo>
                  <a:lnTo>
                    <a:pt x="561" y="4118"/>
                  </a:lnTo>
                  <a:lnTo>
                    <a:pt x="496" y="4003"/>
                  </a:lnTo>
                  <a:lnTo>
                    <a:pt x="532" y="3794"/>
                  </a:lnTo>
                  <a:lnTo>
                    <a:pt x="597" y="3665"/>
                  </a:lnTo>
                  <a:lnTo>
                    <a:pt x="614" y="3521"/>
                  </a:lnTo>
                  <a:lnTo>
                    <a:pt x="762" y="3329"/>
                  </a:lnTo>
                  <a:lnTo>
                    <a:pt x="473" y="3226"/>
                  </a:lnTo>
                  <a:lnTo>
                    <a:pt x="224" y="3159"/>
                  </a:lnTo>
                  <a:lnTo>
                    <a:pt x="110" y="3006"/>
                  </a:lnTo>
                  <a:lnTo>
                    <a:pt x="182" y="2846"/>
                  </a:lnTo>
                  <a:lnTo>
                    <a:pt x="46" y="2738"/>
                  </a:lnTo>
                  <a:lnTo>
                    <a:pt x="63" y="2584"/>
                  </a:lnTo>
                  <a:lnTo>
                    <a:pt x="154" y="2521"/>
                  </a:lnTo>
                  <a:lnTo>
                    <a:pt x="42" y="2325"/>
                  </a:lnTo>
                  <a:lnTo>
                    <a:pt x="0" y="2146"/>
                  </a:lnTo>
                  <a:lnTo>
                    <a:pt x="63" y="2086"/>
                  </a:lnTo>
                  <a:lnTo>
                    <a:pt x="118" y="1949"/>
                  </a:lnTo>
                  <a:lnTo>
                    <a:pt x="36" y="1740"/>
                  </a:lnTo>
                  <a:lnTo>
                    <a:pt x="46" y="1700"/>
                  </a:lnTo>
                  <a:lnTo>
                    <a:pt x="321" y="1662"/>
                  </a:lnTo>
                  <a:lnTo>
                    <a:pt x="335" y="1629"/>
                  </a:lnTo>
                  <a:lnTo>
                    <a:pt x="310" y="1595"/>
                  </a:lnTo>
                  <a:lnTo>
                    <a:pt x="306" y="1551"/>
                  </a:lnTo>
                  <a:lnTo>
                    <a:pt x="390" y="1530"/>
                  </a:lnTo>
                  <a:lnTo>
                    <a:pt x="420" y="1388"/>
                  </a:lnTo>
                  <a:lnTo>
                    <a:pt x="300" y="1344"/>
                  </a:lnTo>
                  <a:lnTo>
                    <a:pt x="346" y="1253"/>
                  </a:lnTo>
                  <a:lnTo>
                    <a:pt x="445" y="1253"/>
                  </a:lnTo>
                  <a:lnTo>
                    <a:pt x="424" y="1175"/>
                  </a:lnTo>
                  <a:lnTo>
                    <a:pt x="475" y="956"/>
                  </a:lnTo>
                  <a:lnTo>
                    <a:pt x="544" y="899"/>
                  </a:lnTo>
                  <a:lnTo>
                    <a:pt x="445" y="827"/>
                  </a:lnTo>
                  <a:lnTo>
                    <a:pt x="515" y="783"/>
                  </a:lnTo>
                  <a:lnTo>
                    <a:pt x="509" y="690"/>
                  </a:lnTo>
                  <a:lnTo>
                    <a:pt x="631" y="711"/>
                  </a:lnTo>
                  <a:lnTo>
                    <a:pt x="774" y="687"/>
                  </a:lnTo>
                  <a:lnTo>
                    <a:pt x="810" y="840"/>
                  </a:lnTo>
                  <a:lnTo>
                    <a:pt x="893" y="846"/>
                  </a:lnTo>
                  <a:lnTo>
                    <a:pt x="854" y="770"/>
                  </a:lnTo>
                  <a:lnTo>
                    <a:pt x="869" y="744"/>
                  </a:lnTo>
                  <a:lnTo>
                    <a:pt x="924" y="770"/>
                  </a:lnTo>
                  <a:lnTo>
                    <a:pt x="945" y="943"/>
                  </a:lnTo>
                  <a:lnTo>
                    <a:pt x="970" y="783"/>
                  </a:lnTo>
                  <a:lnTo>
                    <a:pt x="939" y="690"/>
                  </a:lnTo>
                  <a:lnTo>
                    <a:pt x="990" y="622"/>
                  </a:lnTo>
                  <a:lnTo>
                    <a:pt x="1169" y="622"/>
                  </a:lnTo>
                  <a:lnTo>
                    <a:pt x="1093" y="590"/>
                  </a:lnTo>
                  <a:lnTo>
                    <a:pt x="1074" y="523"/>
                  </a:lnTo>
                  <a:lnTo>
                    <a:pt x="1112" y="523"/>
                  </a:lnTo>
                  <a:lnTo>
                    <a:pt x="1129" y="479"/>
                  </a:lnTo>
                  <a:lnTo>
                    <a:pt x="1070" y="453"/>
                  </a:lnTo>
                  <a:lnTo>
                    <a:pt x="1112" y="386"/>
                  </a:lnTo>
                  <a:lnTo>
                    <a:pt x="998" y="356"/>
                  </a:lnTo>
                  <a:lnTo>
                    <a:pt x="1129" y="291"/>
                  </a:lnTo>
                  <a:lnTo>
                    <a:pt x="1044" y="156"/>
                  </a:lnTo>
                  <a:lnTo>
                    <a:pt x="998" y="76"/>
                  </a:lnTo>
                  <a:lnTo>
                    <a:pt x="928" y="135"/>
                  </a:lnTo>
                  <a:lnTo>
                    <a:pt x="882" y="48"/>
                  </a:lnTo>
                  <a:lnTo>
                    <a:pt x="909" y="0"/>
                  </a:lnTo>
                  <a:lnTo>
                    <a:pt x="1146" y="33"/>
                  </a:lnTo>
                  <a:lnTo>
                    <a:pt x="1285" y="2"/>
                  </a:lnTo>
                  <a:lnTo>
                    <a:pt x="1323" y="57"/>
                  </a:lnTo>
                  <a:lnTo>
                    <a:pt x="1445" y="109"/>
                  </a:lnTo>
                  <a:lnTo>
                    <a:pt x="1458" y="135"/>
                  </a:lnTo>
                  <a:lnTo>
                    <a:pt x="1378" y="213"/>
                  </a:lnTo>
                  <a:lnTo>
                    <a:pt x="1289" y="244"/>
                  </a:lnTo>
                  <a:lnTo>
                    <a:pt x="1308" y="265"/>
                  </a:lnTo>
                  <a:lnTo>
                    <a:pt x="1384" y="257"/>
                  </a:lnTo>
                  <a:lnTo>
                    <a:pt x="1454" y="194"/>
                  </a:lnTo>
                  <a:lnTo>
                    <a:pt x="1445" y="284"/>
                  </a:lnTo>
                  <a:lnTo>
                    <a:pt x="1492" y="270"/>
                  </a:lnTo>
                  <a:lnTo>
                    <a:pt x="1525" y="327"/>
                  </a:lnTo>
                  <a:lnTo>
                    <a:pt x="1578" y="295"/>
                  </a:lnTo>
                  <a:lnTo>
                    <a:pt x="1692" y="367"/>
                  </a:lnTo>
                  <a:lnTo>
                    <a:pt x="1804" y="348"/>
                  </a:lnTo>
                  <a:lnTo>
                    <a:pt x="1817" y="438"/>
                  </a:lnTo>
                  <a:lnTo>
                    <a:pt x="1707" y="489"/>
                  </a:lnTo>
                  <a:lnTo>
                    <a:pt x="1701" y="540"/>
                  </a:lnTo>
                  <a:lnTo>
                    <a:pt x="1827" y="519"/>
                  </a:lnTo>
                  <a:lnTo>
                    <a:pt x="1869" y="500"/>
                  </a:lnTo>
                  <a:lnTo>
                    <a:pt x="1928" y="519"/>
                  </a:lnTo>
                  <a:lnTo>
                    <a:pt x="2027" y="439"/>
                  </a:lnTo>
                  <a:lnTo>
                    <a:pt x="2146" y="420"/>
                  </a:lnTo>
                  <a:lnTo>
                    <a:pt x="2146" y="380"/>
                  </a:lnTo>
                  <a:lnTo>
                    <a:pt x="2266" y="301"/>
                  </a:lnTo>
                  <a:lnTo>
                    <a:pt x="2346" y="301"/>
                  </a:lnTo>
                  <a:lnTo>
                    <a:pt x="2407" y="261"/>
                  </a:lnTo>
                  <a:lnTo>
                    <a:pt x="2466" y="320"/>
                  </a:lnTo>
                  <a:lnTo>
                    <a:pt x="2506" y="261"/>
                  </a:lnTo>
                  <a:lnTo>
                    <a:pt x="2447" y="141"/>
                  </a:lnTo>
                  <a:lnTo>
                    <a:pt x="2506" y="122"/>
                  </a:lnTo>
                  <a:lnTo>
                    <a:pt x="2545" y="202"/>
                  </a:lnTo>
                  <a:lnTo>
                    <a:pt x="2625" y="202"/>
                  </a:lnTo>
                  <a:lnTo>
                    <a:pt x="2606" y="261"/>
                  </a:lnTo>
                  <a:lnTo>
                    <a:pt x="2644" y="301"/>
                  </a:lnTo>
                  <a:lnTo>
                    <a:pt x="2625" y="341"/>
                  </a:lnTo>
                  <a:lnTo>
                    <a:pt x="2545" y="360"/>
                  </a:lnTo>
                  <a:lnTo>
                    <a:pt x="2506" y="399"/>
                  </a:lnTo>
                  <a:lnTo>
                    <a:pt x="2564" y="420"/>
                  </a:lnTo>
                  <a:lnTo>
                    <a:pt x="2625" y="399"/>
                  </a:lnTo>
                  <a:lnTo>
                    <a:pt x="2665" y="439"/>
                  </a:lnTo>
                  <a:lnTo>
                    <a:pt x="2644" y="519"/>
                  </a:lnTo>
                  <a:lnTo>
                    <a:pt x="2724" y="639"/>
                  </a:lnTo>
                  <a:lnTo>
                    <a:pt x="2884" y="660"/>
                  </a:lnTo>
                  <a:lnTo>
                    <a:pt x="2985" y="719"/>
                  </a:lnTo>
                  <a:lnTo>
                    <a:pt x="2985" y="780"/>
                  </a:lnTo>
                  <a:lnTo>
                    <a:pt x="2924" y="839"/>
                  </a:lnTo>
                  <a:lnTo>
                    <a:pt x="2924" y="899"/>
                  </a:lnTo>
                  <a:lnTo>
                    <a:pt x="2804" y="1000"/>
                  </a:lnTo>
                  <a:lnTo>
                    <a:pt x="2785" y="1078"/>
                  </a:lnTo>
                  <a:lnTo>
                    <a:pt x="2804" y="1158"/>
                  </a:lnTo>
                  <a:lnTo>
                    <a:pt x="2905" y="1179"/>
                  </a:lnTo>
                  <a:lnTo>
                    <a:pt x="2985" y="1299"/>
                  </a:lnTo>
                  <a:lnTo>
                    <a:pt x="2943" y="1397"/>
                  </a:lnTo>
                  <a:lnTo>
                    <a:pt x="3064" y="1477"/>
                  </a:lnTo>
                  <a:lnTo>
                    <a:pt x="3064" y="1517"/>
                  </a:lnTo>
                  <a:lnTo>
                    <a:pt x="3023" y="1698"/>
                  </a:lnTo>
                  <a:lnTo>
                    <a:pt x="3064" y="1816"/>
                  </a:lnTo>
                  <a:lnTo>
                    <a:pt x="3163" y="1935"/>
                  </a:lnTo>
                  <a:lnTo>
                    <a:pt x="3163" y="2076"/>
                  </a:lnTo>
                  <a:lnTo>
                    <a:pt x="3104" y="2156"/>
                  </a:lnTo>
                  <a:lnTo>
                    <a:pt x="3083" y="2255"/>
                  </a:lnTo>
                  <a:lnTo>
                    <a:pt x="3023" y="2215"/>
                  </a:lnTo>
                  <a:lnTo>
                    <a:pt x="3004" y="2135"/>
                  </a:lnTo>
                  <a:lnTo>
                    <a:pt x="2943" y="2135"/>
                  </a:lnTo>
                  <a:lnTo>
                    <a:pt x="2884" y="2156"/>
                  </a:lnTo>
                  <a:lnTo>
                    <a:pt x="2964" y="2215"/>
                  </a:lnTo>
                  <a:lnTo>
                    <a:pt x="2724" y="2316"/>
                  </a:lnTo>
                  <a:lnTo>
                    <a:pt x="2247" y="2593"/>
                  </a:lnTo>
                  <a:lnTo>
                    <a:pt x="2336" y="2821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99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2" tIns="45716" rIns="91432" bIns="45716"/>
            <a:lstStyle/>
            <a:p>
              <a:endParaRPr lang="en-US" sz="1200"/>
            </a:p>
          </p:txBody>
        </p:sp>
        <p:sp>
          <p:nvSpPr>
            <p:cNvPr id="128" name="AutoShape 80"/>
            <p:cNvSpPr>
              <a:spLocks noChangeArrowheads="1"/>
            </p:cNvSpPr>
            <p:nvPr/>
          </p:nvSpPr>
          <p:spPr bwMode="auto">
            <a:xfrm>
              <a:off x="6540501" y="5959476"/>
              <a:ext cx="109538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29" name="AutoShape 81"/>
            <p:cNvSpPr>
              <a:spLocks noChangeArrowheads="1"/>
            </p:cNvSpPr>
            <p:nvPr/>
          </p:nvSpPr>
          <p:spPr bwMode="auto">
            <a:xfrm>
              <a:off x="4773614" y="3540126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30" name="Text Box 82"/>
            <p:cNvSpPr txBox="1">
              <a:spLocks noChangeArrowheads="1"/>
            </p:cNvSpPr>
            <p:nvPr/>
          </p:nvSpPr>
          <p:spPr bwMode="auto">
            <a:xfrm>
              <a:off x="5300624" y="2590800"/>
              <a:ext cx="701752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Kansas City</a:t>
              </a:r>
            </a:p>
          </p:txBody>
        </p:sp>
        <p:sp>
          <p:nvSpPr>
            <p:cNvPr id="131" name="Line 83"/>
            <p:cNvSpPr>
              <a:spLocks noChangeShapeType="1"/>
            </p:cNvSpPr>
            <p:nvPr/>
          </p:nvSpPr>
          <p:spPr bwMode="auto">
            <a:xfrm flipH="1">
              <a:off x="4854575" y="2743200"/>
              <a:ext cx="784225" cy="773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32" name="Line 86"/>
            <p:cNvSpPr>
              <a:spLocks noChangeShapeType="1"/>
            </p:cNvSpPr>
            <p:nvPr/>
          </p:nvSpPr>
          <p:spPr bwMode="auto">
            <a:xfrm flipH="1">
              <a:off x="6243638" y="3673476"/>
              <a:ext cx="233362" cy="11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200"/>
            </a:p>
          </p:txBody>
        </p:sp>
        <p:sp>
          <p:nvSpPr>
            <p:cNvPr id="133" name="AutoShape 87"/>
            <p:cNvSpPr>
              <a:spLocks noChangeArrowheads="1"/>
            </p:cNvSpPr>
            <p:nvPr/>
          </p:nvSpPr>
          <p:spPr bwMode="auto">
            <a:xfrm>
              <a:off x="6149976" y="35861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34" name="AutoShape 90"/>
            <p:cNvSpPr>
              <a:spLocks noChangeArrowheads="1"/>
            </p:cNvSpPr>
            <p:nvPr/>
          </p:nvSpPr>
          <p:spPr bwMode="auto">
            <a:xfrm>
              <a:off x="5965825" y="3932239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35" name="Line 91"/>
            <p:cNvSpPr>
              <a:spLocks noChangeShapeType="1"/>
            </p:cNvSpPr>
            <p:nvPr/>
          </p:nvSpPr>
          <p:spPr bwMode="auto">
            <a:xfrm flipH="1">
              <a:off x="6019801" y="4079875"/>
              <a:ext cx="196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36" name="AutoShape 92"/>
            <p:cNvSpPr>
              <a:spLocks noChangeArrowheads="1"/>
            </p:cNvSpPr>
            <p:nvPr/>
          </p:nvSpPr>
          <p:spPr bwMode="auto">
            <a:xfrm>
              <a:off x="5924550" y="3987801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37" name="Line 94"/>
            <p:cNvSpPr>
              <a:spLocks noChangeShapeType="1"/>
            </p:cNvSpPr>
            <p:nvPr/>
          </p:nvSpPr>
          <p:spPr bwMode="auto">
            <a:xfrm flipH="1" flipV="1">
              <a:off x="5999164" y="4410076"/>
              <a:ext cx="173037" cy="9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38" name="AutoShape 95"/>
            <p:cNvSpPr>
              <a:spLocks noChangeArrowheads="1"/>
            </p:cNvSpPr>
            <p:nvPr/>
          </p:nvSpPr>
          <p:spPr bwMode="auto">
            <a:xfrm>
              <a:off x="5919789" y="4356101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39" name="AutoShape 97"/>
            <p:cNvSpPr>
              <a:spLocks noChangeArrowheads="1"/>
            </p:cNvSpPr>
            <p:nvPr/>
          </p:nvSpPr>
          <p:spPr bwMode="auto">
            <a:xfrm>
              <a:off x="6081713" y="3454401"/>
              <a:ext cx="109537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40" name="Line 98"/>
            <p:cNvSpPr>
              <a:spLocks noChangeShapeType="1"/>
            </p:cNvSpPr>
            <p:nvPr/>
          </p:nvSpPr>
          <p:spPr bwMode="auto">
            <a:xfrm flipH="1">
              <a:off x="6180139" y="2514600"/>
              <a:ext cx="296862" cy="990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41" name="AutoShape 100"/>
            <p:cNvSpPr>
              <a:spLocks noChangeArrowheads="1"/>
            </p:cNvSpPr>
            <p:nvPr/>
          </p:nvSpPr>
          <p:spPr bwMode="auto">
            <a:xfrm>
              <a:off x="6127751" y="342423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42" name="Line 101"/>
            <p:cNvSpPr>
              <a:spLocks noChangeShapeType="1"/>
            </p:cNvSpPr>
            <p:nvPr/>
          </p:nvSpPr>
          <p:spPr bwMode="auto">
            <a:xfrm flipH="1">
              <a:off x="6243638" y="3429000"/>
              <a:ext cx="80962" cy="77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43" name="Line 102"/>
            <p:cNvSpPr>
              <a:spLocks noChangeShapeType="1"/>
            </p:cNvSpPr>
            <p:nvPr/>
          </p:nvSpPr>
          <p:spPr bwMode="auto">
            <a:xfrm flipH="1">
              <a:off x="6267451" y="3546475"/>
              <a:ext cx="128588" cy="285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144" name="AutoShape 103"/>
            <p:cNvSpPr>
              <a:spLocks noChangeArrowheads="1"/>
            </p:cNvSpPr>
            <p:nvPr/>
          </p:nvSpPr>
          <p:spPr bwMode="auto">
            <a:xfrm>
              <a:off x="6197601" y="3473451"/>
              <a:ext cx="109538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45" name="Text Box 104"/>
            <p:cNvSpPr txBox="1">
              <a:spLocks noChangeArrowheads="1"/>
            </p:cNvSpPr>
            <p:nvPr/>
          </p:nvSpPr>
          <p:spPr bwMode="auto">
            <a:xfrm>
              <a:off x="2113909" y="3962730"/>
              <a:ext cx="906160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MCRD San Diego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46" name="AutoShape 105"/>
            <p:cNvSpPr>
              <a:spLocks noChangeArrowheads="1"/>
            </p:cNvSpPr>
            <p:nvPr/>
          </p:nvSpPr>
          <p:spPr bwMode="auto">
            <a:xfrm>
              <a:off x="3030538" y="3965576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47" name="Text Box 106"/>
            <p:cNvSpPr txBox="1">
              <a:spLocks noChangeArrowheads="1"/>
            </p:cNvSpPr>
            <p:nvPr/>
          </p:nvSpPr>
          <p:spPr bwMode="auto">
            <a:xfrm>
              <a:off x="2425868" y="4062743"/>
              <a:ext cx="821993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MCAS Miramar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48" name="AutoShape 107"/>
            <p:cNvSpPr>
              <a:spLocks noChangeArrowheads="1"/>
            </p:cNvSpPr>
            <p:nvPr/>
          </p:nvSpPr>
          <p:spPr bwMode="auto">
            <a:xfrm>
              <a:off x="3076576" y="3932239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49" name="Text Box 108"/>
            <p:cNvSpPr txBox="1">
              <a:spLocks noChangeArrowheads="1"/>
            </p:cNvSpPr>
            <p:nvPr/>
          </p:nvSpPr>
          <p:spPr bwMode="auto">
            <a:xfrm>
              <a:off x="3098895" y="4379450"/>
              <a:ext cx="71577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MCAS Yuma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50" name="AutoShape 109"/>
            <p:cNvSpPr>
              <a:spLocks noChangeArrowheads="1"/>
            </p:cNvSpPr>
            <p:nvPr/>
          </p:nvSpPr>
          <p:spPr bwMode="auto">
            <a:xfrm>
              <a:off x="3262313" y="3981451"/>
              <a:ext cx="109537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51" name="Text Box 110"/>
            <p:cNvSpPr txBox="1">
              <a:spLocks noChangeArrowheads="1"/>
            </p:cNvSpPr>
            <p:nvPr/>
          </p:nvSpPr>
          <p:spPr bwMode="auto">
            <a:xfrm>
              <a:off x="2888293" y="4230225"/>
              <a:ext cx="56547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Barstow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52" name="AutoShape 111"/>
            <p:cNvSpPr>
              <a:spLocks noChangeArrowheads="1"/>
            </p:cNvSpPr>
            <p:nvPr/>
          </p:nvSpPr>
          <p:spPr bwMode="auto">
            <a:xfrm>
              <a:off x="3186114" y="3865564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53" name="AutoShape 113"/>
            <p:cNvSpPr>
              <a:spLocks noChangeArrowheads="1"/>
            </p:cNvSpPr>
            <p:nvPr/>
          </p:nvSpPr>
          <p:spPr bwMode="auto">
            <a:xfrm>
              <a:off x="3030538" y="3665538"/>
              <a:ext cx="109537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54" name="Line 114"/>
            <p:cNvSpPr>
              <a:spLocks noChangeShapeType="1"/>
            </p:cNvSpPr>
            <p:nvPr/>
          </p:nvSpPr>
          <p:spPr bwMode="auto">
            <a:xfrm>
              <a:off x="2722564" y="3714751"/>
              <a:ext cx="371475" cy="1000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55" name="Line 115"/>
            <p:cNvSpPr>
              <a:spLocks noChangeShapeType="1"/>
            </p:cNvSpPr>
            <p:nvPr/>
          </p:nvSpPr>
          <p:spPr bwMode="auto">
            <a:xfrm flipH="1" flipV="1">
              <a:off x="3325813" y="4114801"/>
              <a:ext cx="185737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56" name="Line 116"/>
            <p:cNvSpPr>
              <a:spLocks noChangeShapeType="1"/>
            </p:cNvSpPr>
            <p:nvPr/>
          </p:nvSpPr>
          <p:spPr bwMode="auto">
            <a:xfrm flipV="1">
              <a:off x="3233738" y="4014788"/>
              <a:ext cx="0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57" name="Line 117"/>
            <p:cNvSpPr>
              <a:spLocks noChangeShapeType="1"/>
            </p:cNvSpPr>
            <p:nvPr/>
          </p:nvSpPr>
          <p:spPr bwMode="auto">
            <a:xfrm flipV="1">
              <a:off x="3186113" y="4064001"/>
              <a:ext cx="0" cy="1000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58" name="Line 118"/>
            <p:cNvSpPr>
              <a:spLocks noChangeShapeType="1"/>
            </p:cNvSpPr>
            <p:nvPr/>
          </p:nvSpPr>
          <p:spPr bwMode="auto">
            <a:xfrm flipV="1">
              <a:off x="2955926" y="4014788"/>
              <a:ext cx="92075" cy="4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59" name="Line 119"/>
            <p:cNvSpPr>
              <a:spLocks noChangeShapeType="1"/>
            </p:cNvSpPr>
            <p:nvPr/>
          </p:nvSpPr>
          <p:spPr bwMode="auto">
            <a:xfrm>
              <a:off x="2724151" y="3865563"/>
              <a:ext cx="138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60" name="AutoShape 121"/>
            <p:cNvSpPr>
              <a:spLocks noChangeArrowheads="1"/>
            </p:cNvSpPr>
            <p:nvPr/>
          </p:nvSpPr>
          <p:spPr bwMode="auto">
            <a:xfrm>
              <a:off x="3076576" y="3803651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61" name="Line 122"/>
            <p:cNvSpPr>
              <a:spLocks noChangeShapeType="1"/>
            </p:cNvSpPr>
            <p:nvPr/>
          </p:nvSpPr>
          <p:spPr bwMode="auto">
            <a:xfrm>
              <a:off x="2724150" y="3567114"/>
              <a:ext cx="323850" cy="98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62" name="Text Box 125"/>
            <p:cNvSpPr txBox="1">
              <a:spLocks noChangeArrowheads="1"/>
            </p:cNvSpPr>
            <p:nvPr/>
          </p:nvSpPr>
          <p:spPr bwMode="auto">
            <a:xfrm>
              <a:off x="3405348" y="4585883"/>
              <a:ext cx="256859" cy="28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700">
                  <a:solidFill>
                    <a:srgbClr val="FFCC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63" name="Freeform 128"/>
            <p:cNvSpPr>
              <a:spLocks/>
            </p:cNvSpPr>
            <p:nvPr/>
          </p:nvSpPr>
          <p:spPr bwMode="auto">
            <a:xfrm>
              <a:off x="1598614" y="4444228"/>
              <a:ext cx="53023" cy="78946"/>
            </a:xfrm>
            <a:custGeom>
              <a:avLst/>
              <a:gdLst>
                <a:gd name="T0" fmla="*/ 0 w 44"/>
                <a:gd name="T1" fmla="*/ 64 h 64"/>
                <a:gd name="T2" fmla="*/ 0 w 44"/>
                <a:gd name="T3" fmla="*/ 45 h 64"/>
                <a:gd name="T4" fmla="*/ 25 w 44"/>
                <a:gd name="T5" fmla="*/ 0 h 64"/>
                <a:gd name="T6" fmla="*/ 44 w 44"/>
                <a:gd name="T7" fmla="*/ 13 h 64"/>
                <a:gd name="T8" fmla="*/ 23 w 44"/>
                <a:gd name="T9" fmla="*/ 64 h 64"/>
                <a:gd name="T10" fmla="*/ 0 w 44"/>
                <a:gd name="T11" fmla="*/ 6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4"/>
                <a:gd name="T20" fmla="*/ 44 w 4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4">
                  <a:moveTo>
                    <a:pt x="0" y="64"/>
                  </a:moveTo>
                  <a:lnTo>
                    <a:pt x="0" y="45"/>
                  </a:lnTo>
                  <a:lnTo>
                    <a:pt x="25" y="0"/>
                  </a:lnTo>
                  <a:lnTo>
                    <a:pt x="44" y="13"/>
                  </a:lnTo>
                  <a:lnTo>
                    <a:pt x="23" y="64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4" name="Freeform 129"/>
            <p:cNvSpPr>
              <a:spLocks/>
            </p:cNvSpPr>
            <p:nvPr/>
          </p:nvSpPr>
          <p:spPr bwMode="auto">
            <a:xfrm>
              <a:off x="1674533" y="4375150"/>
              <a:ext cx="100021" cy="99916"/>
            </a:xfrm>
            <a:custGeom>
              <a:avLst/>
              <a:gdLst>
                <a:gd name="T0" fmla="*/ 18 w 83"/>
                <a:gd name="T1" fmla="*/ 9 h 81"/>
                <a:gd name="T2" fmla="*/ 0 w 83"/>
                <a:gd name="T3" fmla="*/ 48 h 81"/>
                <a:gd name="T4" fmla="*/ 32 w 83"/>
                <a:gd name="T5" fmla="*/ 74 h 81"/>
                <a:gd name="T6" fmla="*/ 69 w 83"/>
                <a:gd name="T7" fmla="*/ 81 h 81"/>
                <a:gd name="T8" fmla="*/ 83 w 83"/>
                <a:gd name="T9" fmla="*/ 49 h 81"/>
                <a:gd name="T10" fmla="*/ 74 w 83"/>
                <a:gd name="T11" fmla="*/ 0 h 81"/>
                <a:gd name="T12" fmla="*/ 18 w 83"/>
                <a:gd name="T13" fmla="*/ 9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1"/>
                <a:gd name="T23" fmla="*/ 83 w 8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1">
                  <a:moveTo>
                    <a:pt x="18" y="9"/>
                  </a:moveTo>
                  <a:lnTo>
                    <a:pt x="0" y="48"/>
                  </a:lnTo>
                  <a:lnTo>
                    <a:pt x="32" y="74"/>
                  </a:lnTo>
                  <a:lnTo>
                    <a:pt x="69" y="81"/>
                  </a:lnTo>
                  <a:lnTo>
                    <a:pt x="83" y="49"/>
                  </a:lnTo>
                  <a:lnTo>
                    <a:pt x="74" y="0"/>
                  </a:lnTo>
                  <a:lnTo>
                    <a:pt x="18" y="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5" name="Freeform 130"/>
            <p:cNvSpPr>
              <a:spLocks/>
            </p:cNvSpPr>
            <p:nvPr/>
          </p:nvSpPr>
          <p:spPr bwMode="auto">
            <a:xfrm>
              <a:off x="1768529" y="4444228"/>
              <a:ext cx="148224" cy="112251"/>
            </a:xfrm>
            <a:custGeom>
              <a:avLst/>
              <a:gdLst>
                <a:gd name="T0" fmla="*/ 0 w 123"/>
                <a:gd name="T1" fmla="*/ 32 h 91"/>
                <a:gd name="T2" fmla="*/ 84 w 123"/>
                <a:gd name="T3" fmla="*/ 0 h 91"/>
                <a:gd name="T4" fmla="*/ 100 w 123"/>
                <a:gd name="T5" fmla="*/ 39 h 91"/>
                <a:gd name="T6" fmla="*/ 116 w 123"/>
                <a:gd name="T7" fmla="*/ 48 h 91"/>
                <a:gd name="T8" fmla="*/ 123 w 123"/>
                <a:gd name="T9" fmla="*/ 80 h 91"/>
                <a:gd name="T10" fmla="*/ 81 w 123"/>
                <a:gd name="T11" fmla="*/ 85 h 91"/>
                <a:gd name="T12" fmla="*/ 51 w 123"/>
                <a:gd name="T13" fmla="*/ 91 h 91"/>
                <a:gd name="T14" fmla="*/ 0 w 123"/>
                <a:gd name="T15" fmla="*/ 32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91"/>
                <a:gd name="T26" fmla="*/ 123 w 123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91">
                  <a:moveTo>
                    <a:pt x="0" y="32"/>
                  </a:moveTo>
                  <a:lnTo>
                    <a:pt x="84" y="0"/>
                  </a:lnTo>
                  <a:lnTo>
                    <a:pt x="100" y="39"/>
                  </a:lnTo>
                  <a:lnTo>
                    <a:pt x="116" y="48"/>
                  </a:lnTo>
                  <a:lnTo>
                    <a:pt x="123" y="80"/>
                  </a:lnTo>
                  <a:lnTo>
                    <a:pt x="81" y="85"/>
                  </a:lnTo>
                  <a:lnTo>
                    <a:pt x="51" y="91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6" name="Freeform 131"/>
            <p:cNvSpPr>
              <a:spLocks/>
            </p:cNvSpPr>
            <p:nvPr/>
          </p:nvSpPr>
          <p:spPr bwMode="auto">
            <a:xfrm>
              <a:off x="1921573" y="4529341"/>
              <a:ext cx="118097" cy="59210"/>
            </a:xfrm>
            <a:custGeom>
              <a:avLst/>
              <a:gdLst>
                <a:gd name="T0" fmla="*/ 15 w 98"/>
                <a:gd name="T1" fmla="*/ 2 h 48"/>
                <a:gd name="T2" fmla="*/ 0 w 98"/>
                <a:gd name="T3" fmla="*/ 45 h 48"/>
                <a:gd name="T4" fmla="*/ 26 w 98"/>
                <a:gd name="T5" fmla="*/ 48 h 48"/>
                <a:gd name="T6" fmla="*/ 42 w 98"/>
                <a:gd name="T7" fmla="*/ 38 h 48"/>
                <a:gd name="T8" fmla="*/ 72 w 98"/>
                <a:gd name="T9" fmla="*/ 39 h 48"/>
                <a:gd name="T10" fmla="*/ 98 w 98"/>
                <a:gd name="T11" fmla="*/ 20 h 48"/>
                <a:gd name="T12" fmla="*/ 81 w 98"/>
                <a:gd name="T13" fmla="*/ 13 h 48"/>
                <a:gd name="T14" fmla="*/ 68 w 98"/>
                <a:gd name="T15" fmla="*/ 0 h 48"/>
                <a:gd name="T16" fmla="*/ 15 w 98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8"/>
                <a:gd name="T29" fmla="*/ 98 w 9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8">
                  <a:moveTo>
                    <a:pt x="15" y="2"/>
                  </a:moveTo>
                  <a:lnTo>
                    <a:pt x="0" y="45"/>
                  </a:lnTo>
                  <a:lnTo>
                    <a:pt x="26" y="48"/>
                  </a:lnTo>
                  <a:lnTo>
                    <a:pt x="42" y="38"/>
                  </a:lnTo>
                  <a:lnTo>
                    <a:pt x="72" y="39"/>
                  </a:lnTo>
                  <a:lnTo>
                    <a:pt x="98" y="20"/>
                  </a:lnTo>
                  <a:lnTo>
                    <a:pt x="81" y="13"/>
                  </a:lnTo>
                  <a:lnTo>
                    <a:pt x="68" y="0"/>
                  </a:lnTo>
                  <a:lnTo>
                    <a:pt x="15" y="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7" name="Freeform 132"/>
            <p:cNvSpPr>
              <a:spLocks/>
            </p:cNvSpPr>
            <p:nvPr/>
          </p:nvSpPr>
          <p:spPr bwMode="auto">
            <a:xfrm>
              <a:off x="1956520" y="4613222"/>
              <a:ext cx="48203" cy="43174"/>
            </a:xfrm>
            <a:custGeom>
              <a:avLst/>
              <a:gdLst>
                <a:gd name="T0" fmla="*/ 35 w 40"/>
                <a:gd name="T1" fmla="*/ 0 h 35"/>
                <a:gd name="T2" fmla="*/ 0 w 40"/>
                <a:gd name="T3" fmla="*/ 3 h 35"/>
                <a:gd name="T4" fmla="*/ 6 w 40"/>
                <a:gd name="T5" fmla="*/ 35 h 35"/>
                <a:gd name="T6" fmla="*/ 40 w 40"/>
                <a:gd name="T7" fmla="*/ 27 h 35"/>
                <a:gd name="T8" fmla="*/ 35 w 4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5"/>
                <a:gd name="T17" fmla="*/ 40 w 4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5">
                  <a:moveTo>
                    <a:pt x="35" y="0"/>
                  </a:moveTo>
                  <a:lnTo>
                    <a:pt x="0" y="3"/>
                  </a:lnTo>
                  <a:lnTo>
                    <a:pt x="6" y="35"/>
                  </a:lnTo>
                  <a:lnTo>
                    <a:pt x="40" y="27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8" name="Freeform 133"/>
            <p:cNvSpPr>
              <a:spLocks/>
            </p:cNvSpPr>
            <p:nvPr/>
          </p:nvSpPr>
          <p:spPr bwMode="auto">
            <a:xfrm>
              <a:off x="2009543" y="4660096"/>
              <a:ext cx="32537" cy="41940"/>
            </a:xfrm>
            <a:custGeom>
              <a:avLst/>
              <a:gdLst>
                <a:gd name="T0" fmla="*/ 0 w 27"/>
                <a:gd name="T1" fmla="*/ 13 h 34"/>
                <a:gd name="T2" fmla="*/ 27 w 27"/>
                <a:gd name="T3" fmla="*/ 0 h 34"/>
                <a:gd name="T4" fmla="*/ 27 w 27"/>
                <a:gd name="T5" fmla="*/ 30 h 34"/>
                <a:gd name="T6" fmla="*/ 9 w 27"/>
                <a:gd name="T7" fmla="*/ 34 h 34"/>
                <a:gd name="T8" fmla="*/ 0 w 27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0" y="13"/>
                  </a:moveTo>
                  <a:lnTo>
                    <a:pt x="27" y="0"/>
                  </a:lnTo>
                  <a:lnTo>
                    <a:pt x="27" y="30"/>
                  </a:lnTo>
                  <a:lnTo>
                    <a:pt x="9" y="34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9" name="Freeform 134"/>
            <p:cNvSpPr>
              <a:spLocks/>
            </p:cNvSpPr>
            <p:nvPr/>
          </p:nvSpPr>
          <p:spPr bwMode="auto">
            <a:xfrm>
              <a:off x="2092692" y="4679832"/>
              <a:ext cx="201247" cy="243006"/>
            </a:xfrm>
            <a:custGeom>
              <a:avLst/>
              <a:gdLst>
                <a:gd name="T0" fmla="*/ 28 w 167"/>
                <a:gd name="T1" fmla="*/ 0 h 197"/>
                <a:gd name="T2" fmla="*/ 0 w 167"/>
                <a:gd name="T3" fmla="*/ 75 h 197"/>
                <a:gd name="T4" fmla="*/ 20 w 167"/>
                <a:gd name="T5" fmla="*/ 112 h 197"/>
                <a:gd name="T6" fmla="*/ 20 w 167"/>
                <a:gd name="T7" fmla="*/ 179 h 197"/>
                <a:gd name="T8" fmla="*/ 60 w 167"/>
                <a:gd name="T9" fmla="*/ 197 h 197"/>
                <a:gd name="T10" fmla="*/ 78 w 167"/>
                <a:gd name="T11" fmla="*/ 158 h 197"/>
                <a:gd name="T12" fmla="*/ 129 w 167"/>
                <a:gd name="T13" fmla="*/ 149 h 197"/>
                <a:gd name="T14" fmla="*/ 167 w 167"/>
                <a:gd name="T15" fmla="*/ 106 h 197"/>
                <a:gd name="T16" fmla="*/ 127 w 167"/>
                <a:gd name="T17" fmla="*/ 39 h 197"/>
                <a:gd name="T18" fmla="*/ 28 w 167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97"/>
                <a:gd name="T32" fmla="*/ 167 w 167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97">
                  <a:moveTo>
                    <a:pt x="28" y="0"/>
                  </a:moveTo>
                  <a:lnTo>
                    <a:pt x="0" y="75"/>
                  </a:lnTo>
                  <a:lnTo>
                    <a:pt x="20" y="112"/>
                  </a:lnTo>
                  <a:lnTo>
                    <a:pt x="20" y="179"/>
                  </a:lnTo>
                  <a:lnTo>
                    <a:pt x="60" y="197"/>
                  </a:lnTo>
                  <a:lnTo>
                    <a:pt x="78" y="158"/>
                  </a:lnTo>
                  <a:lnTo>
                    <a:pt x="129" y="149"/>
                  </a:lnTo>
                  <a:lnTo>
                    <a:pt x="167" y="106"/>
                  </a:lnTo>
                  <a:lnTo>
                    <a:pt x="127" y="39"/>
                  </a:lnTo>
                  <a:lnTo>
                    <a:pt x="2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0" name="Freeform 135"/>
            <p:cNvSpPr>
              <a:spLocks/>
            </p:cNvSpPr>
            <p:nvPr/>
          </p:nvSpPr>
          <p:spPr bwMode="auto">
            <a:xfrm>
              <a:off x="2021593" y="4566347"/>
              <a:ext cx="110866" cy="94982"/>
            </a:xfrm>
            <a:custGeom>
              <a:avLst/>
              <a:gdLst>
                <a:gd name="T0" fmla="*/ 19 w 92"/>
                <a:gd name="T1" fmla="*/ 0 h 77"/>
                <a:gd name="T2" fmla="*/ 0 w 92"/>
                <a:gd name="T3" fmla="*/ 23 h 77"/>
                <a:gd name="T4" fmla="*/ 8 w 92"/>
                <a:gd name="T5" fmla="*/ 41 h 77"/>
                <a:gd name="T6" fmla="*/ 25 w 92"/>
                <a:gd name="T7" fmla="*/ 47 h 77"/>
                <a:gd name="T8" fmla="*/ 43 w 92"/>
                <a:gd name="T9" fmla="*/ 77 h 77"/>
                <a:gd name="T10" fmla="*/ 91 w 92"/>
                <a:gd name="T11" fmla="*/ 65 h 77"/>
                <a:gd name="T12" fmla="*/ 92 w 92"/>
                <a:gd name="T13" fmla="*/ 33 h 77"/>
                <a:gd name="T14" fmla="*/ 57 w 92"/>
                <a:gd name="T15" fmla="*/ 6 h 77"/>
                <a:gd name="T16" fmla="*/ 19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1" name="Text Box 136"/>
            <p:cNvSpPr txBox="1">
              <a:spLocks noChangeArrowheads="1"/>
            </p:cNvSpPr>
            <p:nvPr/>
          </p:nvSpPr>
          <p:spPr bwMode="auto">
            <a:xfrm>
              <a:off x="1232338" y="4655820"/>
              <a:ext cx="483314" cy="35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Camp </a:t>
              </a:r>
            </a:p>
            <a:p>
              <a:pPr algn="ctr"/>
              <a:r>
                <a:rPr lang="en-US" altLang="en-US" sz="500" b="1">
                  <a:latin typeface="Tahoma" pitchFamily="34" charset="0"/>
                </a:rPr>
                <a:t>Smith</a:t>
              </a:r>
            </a:p>
          </p:txBody>
        </p:sp>
        <p:sp>
          <p:nvSpPr>
            <p:cNvPr id="172" name="AutoShape 137"/>
            <p:cNvSpPr>
              <a:spLocks noChangeArrowheads="1"/>
            </p:cNvSpPr>
            <p:nvPr/>
          </p:nvSpPr>
          <p:spPr bwMode="auto">
            <a:xfrm>
              <a:off x="1673225" y="4435476"/>
              <a:ext cx="120650" cy="1000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73" name="Text Box 138"/>
            <p:cNvSpPr txBox="1">
              <a:spLocks noChangeArrowheads="1"/>
            </p:cNvSpPr>
            <p:nvPr/>
          </p:nvSpPr>
          <p:spPr bwMode="auto">
            <a:xfrm>
              <a:off x="1564616" y="4716144"/>
              <a:ext cx="585518" cy="35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Kaneohe</a:t>
              </a:r>
            </a:p>
            <a:p>
              <a:pPr algn="ctr"/>
              <a:r>
                <a:rPr lang="en-US" altLang="en-US" sz="500" b="1">
                  <a:latin typeface="Tahoma" pitchFamily="34" charset="0"/>
                </a:rPr>
                <a:t>Bay</a:t>
              </a:r>
            </a:p>
          </p:txBody>
        </p:sp>
        <p:sp>
          <p:nvSpPr>
            <p:cNvPr id="174" name="AutoShape 139"/>
            <p:cNvSpPr>
              <a:spLocks noChangeArrowheads="1"/>
            </p:cNvSpPr>
            <p:nvPr/>
          </p:nvSpPr>
          <p:spPr bwMode="auto">
            <a:xfrm>
              <a:off x="1765300" y="4427539"/>
              <a:ext cx="122238" cy="984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75" name="Line 140"/>
            <p:cNvSpPr>
              <a:spLocks noChangeShapeType="1"/>
            </p:cNvSpPr>
            <p:nvPr/>
          </p:nvSpPr>
          <p:spPr bwMode="auto">
            <a:xfrm flipV="1">
              <a:off x="1506538" y="4524376"/>
              <a:ext cx="231775" cy="149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76" name="Line 141"/>
            <p:cNvSpPr>
              <a:spLocks noChangeShapeType="1"/>
            </p:cNvSpPr>
            <p:nvPr/>
          </p:nvSpPr>
          <p:spPr bwMode="auto">
            <a:xfrm flipH="1" flipV="1">
              <a:off x="1830389" y="4524376"/>
              <a:ext cx="46037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77" name="Rectangle 142"/>
            <p:cNvSpPr>
              <a:spLocks noChangeArrowheads="1"/>
            </p:cNvSpPr>
            <p:nvPr/>
          </p:nvSpPr>
          <p:spPr bwMode="auto">
            <a:xfrm>
              <a:off x="1482726" y="2427288"/>
              <a:ext cx="8048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endParaRPr lang="en-US" altLang="en-US" sz="500">
                <a:latin typeface="Calibri" pitchFamily="34" charset="0"/>
              </a:endParaRPr>
            </a:p>
          </p:txBody>
        </p:sp>
        <p:graphicFrame>
          <p:nvGraphicFramePr>
            <p:cNvPr id="17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449133"/>
                </p:ext>
              </p:extLst>
            </p:nvPr>
          </p:nvGraphicFramePr>
          <p:xfrm>
            <a:off x="1343026" y="1728788"/>
            <a:ext cx="652463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Drawing" r:id="rId6" imgW="1710000" imgH="1728000" progId="">
                    <p:embed/>
                  </p:oleObj>
                </mc:Choice>
                <mc:Fallback>
                  <p:oleObj name="Drawing" r:id="rId6" imgW="1710000" imgH="1728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3026" y="1728788"/>
                          <a:ext cx="652463" cy="1114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AutoShape 144"/>
            <p:cNvSpPr>
              <a:spLocks noChangeArrowheads="1"/>
            </p:cNvSpPr>
            <p:nvPr/>
          </p:nvSpPr>
          <p:spPr bwMode="auto">
            <a:xfrm>
              <a:off x="1587501" y="2671764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80" name="Text Box 145"/>
            <p:cNvSpPr txBox="1">
              <a:spLocks noChangeArrowheads="1"/>
            </p:cNvSpPr>
            <p:nvPr/>
          </p:nvSpPr>
          <p:spPr bwMode="auto">
            <a:xfrm>
              <a:off x="1135693" y="2849893"/>
              <a:ext cx="56547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Iwakuni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81" name="AutoShape 146"/>
            <p:cNvSpPr>
              <a:spLocks noChangeArrowheads="1"/>
            </p:cNvSpPr>
            <p:nvPr/>
          </p:nvSpPr>
          <p:spPr bwMode="auto">
            <a:xfrm>
              <a:off x="1263650" y="25701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82" name="Line 147"/>
            <p:cNvSpPr>
              <a:spLocks noChangeShapeType="1"/>
            </p:cNvSpPr>
            <p:nvPr/>
          </p:nvSpPr>
          <p:spPr bwMode="auto">
            <a:xfrm flipH="1" flipV="1">
              <a:off x="1355725" y="2713039"/>
              <a:ext cx="46038" cy="149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83" name="Line 148"/>
            <p:cNvSpPr>
              <a:spLocks noChangeShapeType="1"/>
            </p:cNvSpPr>
            <p:nvPr/>
          </p:nvSpPr>
          <p:spPr bwMode="auto">
            <a:xfrm flipH="1">
              <a:off x="1727201" y="2563813"/>
              <a:ext cx="138113" cy="1000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84" name="Text Box 149"/>
            <p:cNvSpPr txBox="1">
              <a:spLocks noChangeArrowheads="1"/>
            </p:cNvSpPr>
            <p:nvPr/>
          </p:nvSpPr>
          <p:spPr bwMode="auto">
            <a:xfrm>
              <a:off x="1618148" y="2202193"/>
              <a:ext cx="63561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Camp Fuji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85" name="AutoShape 150"/>
            <p:cNvSpPr>
              <a:spLocks noChangeArrowheads="1"/>
            </p:cNvSpPr>
            <p:nvPr/>
          </p:nvSpPr>
          <p:spPr bwMode="auto">
            <a:xfrm>
              <a:off x="1449389" y="2363788"/>
              <a:ext cx="109537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86" name="Line 151"/>
            <p:cNvSpPr>
              <a:spLocks noChangeShapeType="1"/>
            </p:cNvSpPr>
            <p:nvPr/>
          </p:nvSpPr>
          <p:spPr bwMode="auto">
            <a:xfrm flipH="1">
              <a:off x="1541463" y="2376488"/>
              <a:ext cx="285750" cy="38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200"/>
            </a:p>
          </p:txBody>
        </p:sp>
        <p:sp>
          <p:nvSpPr>
            <p:cNvPr id="187" name="Text Box 152"/>
            <p:cNvSpPr txBox="1">
              <a:spLocks noChangeArrowheads="1"/>
            </p:cNvSpPr>
            <p:nvPr/>
          </p:nvSpPr>
          <p:spPr bwMode="auto">
            <a:xfrm>
              <a:off x="1349097" y="2025980"/>
              <a:ext cx="467281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Korea</a:t>
              </a:r>
            </a:p>
          </p:txBody>
        </p:sp>
        <p:sp>
          <p:nvSpPr>
            <p:cNvPr id="188" name="AutoShape 153"/>
            <p:cNvSpPr>
              <a:spLocks noChangeArrowheads="1"/>
            </p:cNvSpPr>
            <p:nvPr/>
          </p:nvSpPr>
          <p:spPr bwMode="auto">
            <a:xfrm>
              <a:off x="1436688" y="2178051"/>
              <a:ext cx="120650" cy="984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100">
                <a:latin typeface="Calibri" pitchFamily="34" charset="0"/>
              </a:endParaRPr>
            </a:p>
          </p:txBody>
        </p:sp>
        <p:sp>
          <p:nvSpPr>
            <p:cNvPr id="189" name="AutoShape 155"/>
            <p:cNvSpPr>
              <a:spLocks noChangeArrowheads="1"/>
            </p:cNvSpPr>
            <p:nvPr/>
          </p:nvSpPr>
          <p:spPr bwMode="auto">
            <a:xfrm rot="10189873">
              <a:off x="4668838" y="3384551"/>
              <a:ext cx="787400" cy="17414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190" name="AutoShape 159"/>
            <p:cNvSpPr>
              <a:spLocks noChangeArrowheads="1"/>
            </p:cNvSpPr>
            <p:nvPr/>
          </p:nvSpPr>
          <p:spPr bwMode="auto">
            <a:xfrm rot="2008047">
              <a:off x="1065213" y="1679575"/>
              <a:ext cx="1328737" cy="16192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191" name="AutoShape 160"/>
            <p:cNvSpPr>
              <a:spLocks noChangeArrowheads="1"/>
            </p:cNvSpPr>
            <p:nvPr/>
          </p:nvSpPr>
          <p:spPr bwMode="auto">
            <a:xfrm rot="1886350">
              <a:off x="885826" y="4333875"/>
              <a:ext cx="1635125" cy="7302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192" name="Text Box 175"/>
            <p:cNvSpPr txBox="1">
              <a:spLocks noChangeArrowheads="1"/>
            </p:cNvSpPr>
            <p:nvPr/>
          </p:nvSpPr>
          <p:spPr bwMode="auto">
            <a:xfrm>
              <a:off x="1697172" y="2437143"/>
              <a:ext cx="585518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Okinawa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6603667" y="5892800"/>
              <a:ext cx="559466" cy="35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Panzer </a:t>
              </a:r>
            </a:p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Kaserne</a:t>
              </a:r>
            </a:p>
          </p:txBody>
        </p:sp>
        <p:sp>
          <p:nvSpPr>
            <p:cNvPr id="194" name="Text Box 99"/>
            <p:cNvSpPr txBox="1">
              <a:spLocks noChangeArrowheads="1"/>
            </p:cNvSpPr>
            <p:nvPr/>
          </p:nvSpPr>
          <p:spPr bwMode="auto">
            <a:xfrm rot="20554201">
              <a:off x="6345238" y="2361738"/>
              <a:ext cx="536576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8</a:t>
              </a:r>
              <a:r>
                <a:rPr lang="en-US" altLang="en-US" sz="500" b="1" baseline="30000">
                  <a:latin typeface="Tahoma" pitchFamily="34" charset="0"/>
                </a:rPr>
                <a:t>th</a:t>
              </a:r>
              <a:r>
                <a:rPr lang="en-US" altLang="en-US" sz="500" b="1">
                  <a:latin typeface="Tahoma" pitchFamily="34" charset="0"/>
                </a:rPr>
                <a:t> &amp; I</a:t>
              </a:r>
              <a:endParaRPr lang="en-US" altLang="en-US" sz="500" b="1">
                <a:latin typeface="Calibri" pitchFamily="34" charset="0"/>
              </a:endParaRPr>
            </a:p>
          </p:txBody>
        </p:sp>
        <p:sp>
          <p:nvSpPr>
            <p:cNvPr id="195" name="Text Box 75"/>
            <p:cNvSpPr txBox="1">
              <a:spLocks noChangeArrowheads="1"/>
            </p:cNvSpPr>
            <p:nvPr/>
          </p:nvSpPr>
          <p:spPr bwMode="auto">
            <a:xfrm rot="19954276">
              <a:off x="6313487" y="3093576"/>
              <a:ext cx="989013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MCB Quantico</a:t>
              </a:r>
            </a:p>
          </p:txBody>
        </p:sp>
        <p:sp>
          <p:nvSpPr>
            <p:cNvPr id="196" name="Text Box 62"/>
            <p:cNvSpPr txBox="1">
              <a:spLocks noChangeArrowheads="1"/>
            </p:cNvSpPr>
            <p:nvPr/>
          </p:nvSpPr>
          <p:spPr bwMode="auto">
            <a:xfrm>
              <a:off x="6347972" y="3861925"/>
              <a:ext cx="743835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Parris Island</a:t>
              </a:r>
              <a:endParaRPr lang="en-US" altLang="en-US" sz="500" b="1"/>
            </a:p>
          </p:txBody>
        </p:sp>
        <p:sp>
          <p:nvSpPr>
            <p:cNvPr id="197" name="Text Box 73"/>
            <p:cNvSpPr txBox="1">
              <a:spLocks noChangeArrowheads="1"/>
            </p:cNvSpPr>
            <p:nvPr/>
          </p:nvSpPr>
          <p:spPr bwMode="auto">
            <a:xfrm>
              <a:off x="5994135" y="4079875"/>
              <a:ext cx="505356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Albany</a:t>
              </a:r>
            </a:p>
          </p:txBody>
        </p:sp>
        <p:sp>
          <p:nvSpPr>
            <p:cNvPr id="198" name="Text Box 85"/>
            <p:cNvSpPr txBox="1">
              <a:spLocks noChangeArrowheads="1"/>
            </p:cNvSpPr>
            <p:nvPr/>
          </p:nvSpPr>
          <p:spPr bwMode="auto">
            <a:xfrm>
              <a:off x="6399623" y="3567114"/>
              <a:ext cx="529406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Norfolk</a:t>
              </a:r>
            </a:p>
          </p:txBody>
        </p:sp>
        <p:sp>
          <p:nvSpPr>
            <p:cNvPr id="199" name="Text Box 93"/>
            <p:cNvSpPr txBox="1">
              <a:spLocks noChangeArrowheads="1"/>
            </p:cNvSpPr>
            <p:nvPr/>
          </p:nvSpPr>
          <p:spPr bwMode="auto">
            <a:xfrm>
              <a:off x="6174879" y="3956050"/>
              <a:ext cx="836020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MCAS Beaufort</a:t>
              </a:r>
            </a:p>
          </p:txBody>
        </p:sp>
        <p:sp>
          <p:nvSpPr>
            <p:cNvPr id="200" name="Text Box 96"/>
            <p:cNvSpPr txBox="1">
              <a:spLocks noChangeArrowheads="1"/>
            </p:cNvSpPr>
            <p:nvPr/>
          </p:nvSpPr>
          <p:spPr bwMode="auto">
            <a:xfrm>
              <a:off x="6074764" y="4267200"/>
              <a:ext cx="775899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Blount Island</a:t>
              </a:r>
            </a:p>
          </p:txBody>
        </p:sp>
        <p:sp>
          <p:nvSpPr>
            <p:cNvPr id="201" name="Text Box 176"/>
            <p:cNvSpPr txBox="1">
              <a:spLocks noChangeArrowheads="1"/>
            </p:cNvSpPr>
            <p:nvPr/>
          </p:nvSpPr>
          <p:spPr bwMode="auto">
            <a:xfrm rot="21202540">
              <a:off x="6283375" y="3411869"/>
              <a:ext cx="846041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MCAF Quantico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202" name="Line 69"/>
            <p:cNvSpPr>
              <a:spLocks noChangeShapeType="1"/>
            </p:cNvSpPr>
            <p:nvPr/>
          </p:nvSpPr>
          <p:spPr bwMode="auto">
            <a:xfrm flipH="1">
              <a:off x="6157914" y="3886200"/>
              <a:ext cx="166687" cy="206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200"/>
            </a:p>
          </p:txBody>
        </p:sp>
        <p:sp>
          <p:nvSpPr>
            <p:cNvPr id="203" name="Text Box 88"/>
            <p:cNvSpPr txBox="1">
              <a:spLocks noChangeArrowheads="1"/>
            </p:cNvSpPr>
            <p:nvPr/>
          </p:nvSpPr>
          <p:spPr bwMode="auto">
            <a:xfrm>
              <a:off x="6261373" y="3783012"/>
              <a:ext cx="759867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>
                  <a:latin typeface="Tahoma" pitchFamily="34" charset="0"/>
                </a:rPr>
                <a:t>MCB Lejeune</a:t>
              </a:r>
            </a:p>
          </p:txBody>
        </p:sp>
        <p:sp>
          <p:nvSpPr>
            <p:cNvPr id="204" name="Line 91"/>
            <p:cNvSpPr>
              <a:spLocks noChangeShapeType="1"/>
            </p:cNvSpPr>
            <p:nvPr/>
          </p:nvSpPr>
          <p:spPr bwMode="auto">
            <a:xfrm flipH="1">
              <a:off x="6048376" y="3962401"/>
              <a:ext cx="346075" cy="317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pic>
          <p:nvPicPr>
            <p:cNvPr id="20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93814"/>
              <a:ext cx="1219200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AutoShape 154"/>
            <p:cNvSpPr>
              <a:spLocks noChangeArrowheads="1"/>
            </p:cNvSpPr>
            <p:nvPr/>
          </p:nvSpPr>
          <p:spPr bwMode="auto">
            <a:xfrm rot="5400000">
              <a:off x="5518945" y="3474245"/>
              <a:ext cx="1849437" cy="14382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207" name="Text Box 112"/>
            <p:cNvSpPr txBox="1">
              <a:spLocks noChangeArrowheads="1"/>
            </p:cNvSpPr>
            <p:nvPr/>
          </p:nvSpPr>
          <p:spPr bwMode="auto">
            <a:xfrm>
              <a:off x="2188737" y="3443619"/>
              <a:ext cx="659667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Bridgeport</a:t>
              </a:r>
            </a:p>
          </p:txBody>
        </p:sp>
        <p:sp>
          <p:nvSpPr>
            <p:cNvPr id="208" name="Text Box 120"/>
            <p:cNvSpPr txBox="1">
              <a:spLocks noChangeArrowheads="1"/>
            </p:cNvSpPr>
            <p:nvPr/>
          </p:nvSpPr>
          <p:spPr bwMode="auto">
            <a:xfrm>
              <a:off x="2230910" y="3569825"/>
              <a:ext cx="597542" cy="24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 b="1">
                  <a:latin typeface="Tahoma" pitchFamily="34" charset="0"/>
                </a:rPr>
                <a:t>29 Palms</a:t>
              </a:r>
              <a:endParaRPr lang="en-US" altLang="en-US" sz="500">
                <a:latin typeface="Tahoma" pitchFamily="34" charset="0"/>
              </a:endParaRPr>
            </a:p>
          </p:txBody>
        </p:sp>
        <p:sp>
          <p:nvSpPr>
            <p:cNvPr id="209" name="AutoShape 158"/>
            <p:cNvSpPr>
              <a:spLocks noChangeArrowheads="1"/>
            </p:cNvSpPr>
            <p:nvPr/>
          </p:nvSpPr>
          <p:spPr bwMode="auto">
            <a:xfrm rot="-8811463">
              <a:off x="1822451" y="3444875"/>
              <a:ext cx="2289175" cy="11366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sp>
          <p:nvSpPr>
            <p:cNvPr id="210" name="Rectangle 201"/>
            <p:cNvSpPr>
              <a:spLocks noChangeArrowheads="1"/>
            </p:cNvSpPr>
            <p:nvPr/>
          </p:nvSpPr>
          <p:spPr bwMode="auto">
            <a:xfrm rot="19356671">
              <a:off x="5235575" y="2558520"/>
              <a:ext cx="2992438" cy="19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solidFill>
                    <a:srgbClr val="000000"/>
                  </a:solidFill>
                  <a:latin typeface="Tahoma" pitchFamily="34" charset="0"/>
                </a:rPr>
                <a:t>Henderson Hall</a:t>
              </a:r>
              <a:endParaRPr lang="en-US" altLang="en-US" sz="3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1" name="Line 123"/>
            <p:cNvSpPr>
              <a:spLocks noChangeShapeType="1"/>
            </p:cNvSpPr>
            <p:nvPr/>
          </p:nvSpPr>
          <p:spPr bwMode="auto">
            <a:xfrm flipH="1">
              <a:off x="6243638" y="2819400"/>
              <a:ext cx="309562" cy="636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200"/>
            </a:p>
          </p:txBody>
        </p:sp>
        <p:sp>
          <p:nvSpPr>
            <p:cNvPr id="212" name="AutoShape 157"/>
            <p:cNvSpPr>
              <a:spLocks noChangeArrowheads="1"/>
            </p:cNvSpPr>
            <p:nvPr/>
          </p:nvSpPr>
          <p:spPr bwMode="auto">
            <a:xfrm rot="2131546">
              <a:off x="6024564" y="2159001"/>
              <a:ext cx="700087" cy="1435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  <a:p>
              <a:pPr algn="ctr" eaLnBrk="1" hangingPunct="1"/>
              <a:endParaRPr lang="en-US" altLang="en-US"/>
            </a:p>
          </p:txBody>
        </p:sp>
        <p:pic>
          <p:nvPicPr>
            <p:cNvPr id="213" name="Picture 53" descr="F:\2011 HQMC C4\NGen\Unit Logos\RNSOC_NCR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1676400"/>
              <a:ext cx="13366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55" descr="F:\2011 HQMC C4\NGen\Unit Logos\RNSOC_RE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4724401"/>
              <a:ext cx="133667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56" descr="F:\2011 HQMC C4\NGen\Unit Logos\RNSOC_COM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4419600"/>
              <a:ext cx="133826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58" descr="F:\2011 HQMC C4\NGen\Unit Logos\RNSOC_PAC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6" y="3124201"/>
              <a:ext cx="133667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TextBox 181"/>
            <p:cNvSpPr txBox="1">
              <a:spLocks noChangeArrowheads="1"/>
            </p:cNvSpPr>
            <p:nvPr/>
          </p:nvSpPr>
          <p:spPr bwMode="auto">
            <a:xfrm>
              <a:off x="2413000" y="2057402"/>
              <a:ext cx="6350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WEST-PAC</a:t>
              </a:r>
            </a:p>
          </p:txBody>
        </p:sp>
        <p:sp>
          <p:nvSpPr>
            <p:cNvPr id="218" name="TextBox 183"/>
            <p:cNvSpPr txBox="1">
              <a:spLocks noChangeArrowheads="1"/>
            </p:cNvSpPr>
            <p:nvPr/>
          </p:nvSpPr>
          <p:spPr bwMode="auto">
            <a:xfrm>
              <a:off x="1600200" y="5029202"/>
              <a:ext cx="5588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MID-PAC</a:t>
              </a:r>
            </a:p>
          </p:txBody>
        </p:sp>
        <p:sp>
          <p:nvSpPr>
            <p:cNvPr id="219" name="TextBox 184"/>
            <p:cNvSpPr txBox="1">
              <a:spLocks noChangeArrowheads="1"/>
            </p:cNvSpPr>
            <p:nvPr/>
          </p:nvSpPr>
          <p:spPr bwMode="auto">
            <a:xfrm>
              <a:off x="3200399" y="4876802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WEST</a:t>
              </a:r>
            </a:p>
          </p:txBody>
        </p:sp>
        <p:sp>
          <p:nvSpPr>
            <p:cNvPr id="220" name="TextBox 185"/>
            <p:cNvSpPr txBox="1">
              <a:spLocks noChangeArrowheads="1"/>
            </p:cNvSpPr>
            <p:nvPr/>
          </p:nvSpPr>
          <p:spPr bwMode="auto">
            <a:xfrm>
              <a:off x="4419600" y="4572002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RES</a:t>
              </a:r>
            </a:p>
          </p:txBody>
        </p:sp>
        <p:sp>
          <p:nvSpPr>
            <p:cNvPr id="221" name="TextBox 186"/>
            <p:cNvSpPr txBox="1">
              <a:spLocks noChangeArrowheads="1"/>
            </p:cNvSpPr>
            <p:nvPr/>
          </p:nvSpPr>
          <p:spPr bwMode="auto">
            <a:xfrm>
              <a:off x="7010400" y="4114801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EAST</a:t>
              </a:r>
            </a:p>
          </p:txBody>
        </p:sp>
        <p:sp>
          <p:nvSpPr>
            <p:cNvPr id="222" name="TextBox 187"/>
            <p:cNvSpPr txBox="1">
              <a:spLocks noChangeArrowheads="1"/>
            </p:cNvSpPr>
            <p:nvPr/>
          </p:nvSpPr>
          <p:spPr bwMode="auto">
            <a:xfrm>
              <a:off x="7162800" y="6019802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 dirty="0"/>
                <a:t>MITSC </a:t>
              </a:r>
            </a:p>
            <a:p>
              <a:pPr algn="ctr" eaLnBrk="1" hangingPunct="1"/>
              <a:r>
                <a:rPr lang="en-US" altLang="en-US" sz="500" b="1" dirty="0"/>
                <a:t>EUR</a:t>
              </a:r>
            </a:p>
          </p:txBody>
        </p:sp>
        <p:sp>
          <p:nvSpPr>
            <p:cNvPr id="223" name="TextBox 188"/>
            <p:cNvSpPr txBox="1">
              <a:spLocks noChangeArrowheads="1"/>
            </p:cNvSpPr>
            <p:nvPr/>
          </p:nvSpPr>
          <p:spPr bwMode="auto">
            <a:xfrm>
              <a:off x="7239000" y="2971803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NCR</a:t>
              </a:r>
            </a:p>
          </p:txBody>
        </p:sp>
        <p:sp>
          <p:nvSpPr>
            <p:cNvPr id="224" name="TextBox 189"/>
            <p:cNvSpPr txBox="1">
              <a:spLocks noChangeArrowheads="1"/>
            </p:cNvSpPr>
            <p:nvPr/>
          </p:nvSpPr>
          <p:spPr bwMode="auto">
            <a:xfrm>
              <a:off x="6248400" y="1981202"/>
              <a:ext cx="482600" cy="2216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500" b="1"/>
                <a:t>MITSC </a:t>
              </a:r>
            </a:p>
            <a:p>
              <a:pPr algn="ctr" eaLnBrk="1" hangingPunct="1"/>
              <a:r>
                <a:rPr lang="en-US" altLang="en-US" sz="500" b="1"/>
                <a:t>HQMC</a:t>
              </a:r>
            </a:p>
          </p:txBody>
        </p:sp>
      </p:grpSp>
      <p:pic>
        <p:nvPicPr>
          <p:cNvPr id="231" name="Picture 15" descr="Super OV1 MCEN for BGen Nally presentation.jpg"/>
          <p:cNvPicPr>
            <a:picLocks noChangeAspect="1"/>
          </p:cNvPicPr>
          <p:nvPr/>
        </p:nvPicPr>
        <p:blipFill>
          <a:blip r:embed="rId13" cstate="print"/>
          <a:srcRect t="2940"/>
          <a:stretch>
            <a:fillRect/>
          </a:stretch>
        </p:blipFill>
        <p:spPr bwMode="auto">
          <a:xfrm>
            <a:off x="4572000" y="1350443"/>
            <a:ext cx="4359782" cy="332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3" name="TextBox 232"/>
          <p:cNvSpPr txBox="1"/>
          <p:nvPr/>
        </p:nvSpPr>
        <p:spPr>
          <a:xfrm>
            <a:off x="551669" y="5360410"/>
            <a:ext cx="81033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Calibri"/>
              </a:rPr>
              <a:t>Mobility – </a:t>
            </a:r>
            <a:r>
              <a:rPr lang="en-US" sz="1200" b="1" dirty="0" smtClean="0"/>
              <a:t>Deploy</a:t>
            </a:r>
            <a:r>
              <a:rPr lang="en-US" sz="1400" b="1" dirty="0" smtClean="0">
                <a:latin typeface="Calibri"/>
              </a:rPr>
              <a:t> the MCEN – Access at the Point of Need</a:t>
            </a:r>
            <a:endParaRPr lang="en-US" sz="1400" b="1" dirty="0">
              <a:latin typeface="Calibri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321195" y="5638228"/>
            <a:ext cx="162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Tactical Cloudlet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341" y="5375114"/>
            <a:ext cx="8623124" cy="733744"/>
            <a:chOff x="40341" y="5375114"/>
            <a:chExt cx="8623124" cy="733744"/>
          </a:xfrm>
        </p:grpSpPr>
        <p:sp>
          <p:nvSpPr>
            <p:cNvPr id="237" name="TextBox 236"/>
            <p:cNvSpPr txBox="1"/>
            <p:nvPr/>
          </p:nvSpPr>
          <p:spPr>
            <a:xfrm>
              <a:off x="40341" y="5640461"/>
              <a:ext cx="1598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Enterprise Cloud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749674" y="5640462"/>
              <a:ext cx="1366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Virtualization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018619" y="5640461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Standard Gateway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824064" y="5642710"/>
              <a:ext cx="1667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Dynamic Routing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563210" y="5647193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Single sign-on/identity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2906336" y="5375114"/>
              <a:ext cx="3528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/>
                <a:t>Base/Post/Station Infrastructure Capabilities </a:t>
              </a:r>
              <a:r>
                <a:rPr lang="en-US" sz="1200" b="1" u="sng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251" name="TextBox 250"/>
          <p:cNvSpPr txBox="1"/>
          <p:nvPr/>
        </p:nvSpPr>
        <p:spPr>
          <a:xfrm>
            <a:off x="343637" y="870510"/>
            <a:ext cx="8103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MCEN Regionalization 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47184" y="860612"/>
            <a:ext cx="8103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“Fighting Hole to Flagpole” 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470146" y="852889"/>
            <a:ext cx="8103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Seamless MCEN 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247202" y="5642710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MOS Modernization  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4571661" y="5645396"/>
            <a:ext cx="1618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Spectrum Agility 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515550" y="5641292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Network Foraging  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96" y="1212746"/>
            <a:ext cx="4153328" cy="3066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C -0.11285 -0.00371 -0.225 -0.00394 -0.3382 -0.00394 " pathEditMode="relative" ptsTypes="f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0.05347 -0.00417 -0.10694 -0.00324 -0.16042 -0.00764 C -0.27118 -0.00671 -0.37274 -0.00764 -0.4809 -0.00764 " pathEditMode="relative" ptsTypes="ffA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C 0.04566 0.01088 0.09288 0.00625 0.13906 0.00625 " pathEditMode="relative" rAng="0" ptsTypes="f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5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0.0132 0.01297 -0.00121 -4.07407E-6 0.03177 -4.07407E-6 C 0.07066 -4.07407E-6 0.10955 0.00232 0.14844 0.00348 C 0.18264 0.00186 0.21754 -0.00324 0.25191 -0.00324 " pathEditMode="relative" rAng="0" ptsTypes="fff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-0.05625 0.00348 -0.11216 0.00973 -0.16823 0.01551 C -0.24306 0.01412 -0.31684 0.01065 -0.39167 0.0088 C -0.43334 0.00648 -0.475 0.0044 -0.51667 0.0044 " pathEditMode="relative" ptsTypes="fffA">
                                      <p:cBhvr>
                                        <p:cTn id="6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76 -0.00509 0.11406 0.00185 0.11996 0.00208 C 0.13038 0.00417 0.13976 0.00833 0.15 0.01111 C 0.3309 0.00185 0.2099 0.00625 0.51302 0.0088 C 0.55121 0.00995 0.5875 0.01343 0.625 0.01551 C 0.64496 0.01667 0.6849 0.01759 0.6849 0.01759 " pathEditMode="relative" ptsTypes="fffffA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8" grpId="1" animBg="1"/>
      <p:bldP spid="48" grpId="2" animBg="1"/>
      <p:bldP spid="233" grpId="0"/>
      <p:bldP spid="236" grpId="0"/>
      <p:bldP spid="251" grpId="0"/>
      <p:bldP spid="251" grpId="1"/>
      <p:bldP spid="253" grpId="0"/>
      <p:bldP spid="254" grpId="0"/>
      <p:bldP spid="254" grpId="1"/>
      <p:bldP spid="255" grpId="0"/>
      <p:bldP spid="256" grpId="0"/>
      <p:bldP spid="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" y="31637"/>
            <a:ext cx="922020" cy="926358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0072" y="471956"/>
            <a:ext cx="6400800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-334818"/>
            <a:ext cx="7258373" cy="1143000"/>
          </a:xfrm>
        </p:spPr>
        <p:txBody>
          <a:bodyPr/>
          <a:lstStyle/>
          <a:p>
            <a:pPr algn="r"/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EF-21 through C2 Agility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458379"/>
            <a:ext cx="795528" cy="1143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65997"/>
            <a:ext cx="9144000" cy="58989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0" y="1299753"/>
            <a:ext cx="2026044" cy="263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0" y="1219200"/>
            <a:ext cx="26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Optimization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77300" y="1010483"/>
            <a:ext cx="26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alibri"/>
              </a:rPr>
              <a:t>Standardization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Curved Right Arrow 37"/>
          <p:cNvSpPr/>
          <p:nvPr/>
        </p:nvSpPr>
        <p:spPr>
          <a:xfrm rot="19417194">
            <a:off x="1054625" y="3640713"/>
            <a:ext cx="673210" cy="1657481"/>
          </a:xfrm>
          <a:prstGeom prst="curved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-28830" y="5290356"/>
            <a:ext cx="9143996" cy="2286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39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CRISIS RESPONSE					JOINT FORCEABLE ENTRY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-10995" y="5518004"/>
            <a:ext cx="9143997" cy="20639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HOURS		to 		DAYS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-30480" y="5714127"/>
            <a:ext cx="9174481" cy="1332661"/>
            <a:chOff x="276320" y="5551879"/>
            <a:chExt cx="8572407" cy="1262451"/>
          </a:xfrm>
        </p:grpSpPr>
        <p:sp>
          <p:nvSpPr>
            <p:cNvPr id="213" name="Rectangle 212"/>
            <p:cNvSpPr/>
            <p:nvPr/>
          </p:nvSpPr>
          <p:spPr>
            <a:xfrm>
              <a:off x="304800" y="5551879"/>
              <a:ext cx="8543926" cy="12624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4" name="Trapezoid 213"/>
            <p:cNvSpPr/>
            <p:nvPr/>
          </p:nvSpPr>
          <p:spPr>
            <a:xfrm rot="16200000">
              <a:off x="4174138" y="2101642"/>
              <a:ext cx="805250" cy="8543926"/>
            </a:xfrm>
            <a:prstGeom prst="trapezoid">
              <a:avLst/>
            </a:prstGeom>
            <a:pattFill prst="ltHorz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 </a:t>
              </a:r>
              <a:endParaRPr lang="en-US" sz="1050" b="1" i="1" cap="small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282340" y="6060966"/>
              <a:ext cx="1566385" cy="29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Capability</a:t>
              </a:r>
              <a:endParaRPr lang="en-US" sz="1400" b="1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04800" y="6123379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Readiness</a:t>
              </a:r>
              <a:endParaRPr lang="en-US" sz="1400" b="1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6320" y="6349454"/>
              <a:ext cx="1637586" cy="29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Responsiveness</a:t>
              </a:r>
              <a:endParaRPr lang="en-US" sz="1400" b="1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641549" y="6387845"/>
              <a:ext cx="2207178" cy="30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/>
                <a:t>Capacity</a:t>
              </a:r>
              <a:endParaRPr lang="en-US" sz="1400" b="1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04800" y="5589979"/>
              <a:ext cx="8543924" cy="320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“Fighting Hole to Flagpole”</a:t>
              </a:r>
              <a:endParaRPr lang="en-US" sz="1600" b="1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-251349" y="1068920"/>
            <a:ext cx="8103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Seamless MCEN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62" y="2836583"/>
            <a:ext cx="3063514" cy="2261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693852" y="3113084"/>
            <a:ext cx="3820926" cy="2111584"/>
            <a:chOff x="568326" y="1293814"/>
            <a:chExt cx="7702550" cy="5122861"/>
          </a:xfrm>
        </p:grpSpPr>
        <p:sp>
          <p:nvSpPr>
            <p:cNvPr id="40" name="AutoShape 156"/>
            <p:cNvSpPr>
              <a:spLocks noChangeArrowheads="1"/>
            </p:cNvSpPr>
            <p:nvPr/>
          </p:nvSpPr>
          <p:spPr bwMode="auto">
            <a:xfrm rot="3834123">
              <a:off x="6649244" y="2391569"/>
              <a:ext cx="219075" cy="17256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41" name="AutoShape 155"/>
            <p:cNvSpPr>
              <a:spLocks noChangeArrowheads="1"/>
            </p:cNvSpPr>
            <p:nvPr/>
          </p:nvSpPr>
          <p:spPr bwMode="auto">
            <a:xfrm rot="10800000">
              <a:off x="6172200" y="5224463"/>
              <a:ext cx="1143000" cy="11922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42" name="Freeform 3"/>
            <p:cNvSpPr>
              <a:spLocks/>
            </p:cNvSpPr>
            <p:nvPr/>
          </p:nvSpPr>
          <p:spPr bwMode="auto">
            <a:xfrm>
              <a:off x="6285567" y="2487613"/>
              <a:ext cx="283509" cy="439737"/>
            </a:xfrm>
            <a:custGeom>
              <a:avLst/>
              <a:gdLst>
                <a:gd name="T0" fmla="*/ 49 w 210"/>
                <a:gd name="T1" fmla="*/ 10 h 321"/>
                <a:gd name="T2" fmla="*/ 18 w 210"/>
                <a:gd name="T3" fmla="*/ 69 h 321"/>
                <a:gd name="T4" fmla="*/ 33 w 210"/>
                <a:gd name="T5" fmla="*/ 91 h 321"/>
                <a:gd name="T6" fmla="*/ 18 w 210"/>
                <a:gd name="T7" fmla="*/ 118 h 321"/>
                <a:gd name="T8" fmla="*/ 27 w 210"/>
                <a:gd name="T9" fmla="*/ 127 h 321"/>
                <a:gd name="T10" fmla="*/ 21 w 210"/>
                <a:gd name="T11" fmla="*/ 145 h 321"/>
                <a:gd name="T12" fmla="*/ 21 w 210"/>
                <a:gd name="T13" fmla="*/ 175 h 321"/>
                <a:gd name="T14" fmla="*/ 0 w 210"/>
                <a:gd name="T15" fmla="*/ 186 h 321"/>
                <a:gd name="T16" fmla="*/ 8 w 210"/>
                <a:gd name="T17" fmla="*/ 195 h 321"/>
                <a:gd name="T18" fmla="*/ 52 w 210"/>
                <a:gd name="T19" fmla="*/ 307 h 321"/>
                <a:gd name="T20" fmla="*/ 87 w 210"/>
                <a:gd name="T21" fmla="*/ 321 h 321"/>
                <a:gd name="T22" fmla="*/ 85 w 210"/>
                <a:gd name="T23" fmla="*/ 298 h 321"/>
                <a:gd name="T24" fmla="*/ 102 w 210"/>
                <a:gd name="T25" fmla="*/ 280 h 321"/>
                <a:gd name="T26" fmla="*/ 96 w 210"/>
                <a:gd name="T27" fmla="*/ 261 h 321"/>
                <a:gd name="T28" fmla="*/ 139 w 210"/>
                <a:gd name="T29" fmla="*/ 238 h 321"/>
                <a:gd name="T30" fmla="*/ 141 w 210"/>
                <a:gd name="T31" fmla="*/ 207 h 321"/>
                <a:gd name="T32" fmla="*/ 166 w 210"/>
                <a:gd name="T33" fmla="*/ 205 h 321"/>
                <a:gd name="T34" fmla="*/ 186 w 210"/>
                <a:gd name="T35" fmla="*/ 181 h 321"/>
                <a:gd name="T36" fmla="*/ 210 w 210"/>
                <a:gd name="T37" fmla="*/ 165 h 321"/>
                <a:gd name="T38" fmla="*/ 210 w 210"/>
                <a:gd name="T39" fmla="*/ 145 h 321"/>
                <a:gd name="T40" fmla="*/ 177 w 210"/>
                <a:gd name="T41" fmla="*/ 139 h 321"/>
                <a:gd name="T42" fmla="*/ 171 w 210"/>
                <a:gd name="T43" fmla="*/ 117 h 321"/>
                <a:gd name="T44" fmla="*/ 138 w 210"/>
                <a:gd name="T45" fmla="*/ 114 h 321"/>
                <a:gd name="T46" fmla="*/ 111 w 210"/>
                <a:gd name="T47" fmla="*/ 19 h 321"/>
                <a:gd name="T48" fmla="*/ 99 w 210"/>
                <a:gd name="T49" fmla="*/ 0 h 321"/>
                <a:gd name="T50" fmla="*/ 66 w 210"/>
                <a:gd name="T51" fmla="*/ 8 h 321"/>
                <a:gd name="T52" fmla="*/ 60 w 210"/>
                <a:gd name="T53" fmla="*/ 17 h 321"/>
                <a:gd name="T54" fmla="*/ 49 w 210"/>
                <a:gd name="T55" fmla="*/ 10 h 3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"/>
                <a:gd name="T85" fmla="*/ 0 h 321"/>
                <a:gd name="T86" fmla="*/ 210 w 210"/>
                <a:gd name="T87" fmla="*/ 321 h 3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" h="321">
                  <a:moveTo>
                    <a:pt x="49" y="10"/>
                  </a:moveTo>
                  <a:lnTo>
                    <a:pt x="18" y="69"/>
                  </a:lnTo>
                  <a:lnTo>
                    <a:pt x="33" y="91"/>
                  </a:lnTo>
                  <a:lnTo>
                    <a:pt x="18" y="118"/>
                  </a:lnTo>
                  <a:lnTo>
                    <a:pt x="27" y="127"/>
                  </a:lnTo>
                  <a:lnTo>
                    <a:pt x="21" y="145"/>
                  </a:lnTo>
                  <a:lnTo>
                    <a:pt x="21" y="175"/>
                  </a:lnTo>
                  <a:lnTo>
                    <a:pt x="0" y="186"/>
                  </a:lnTo>
                  <a:lnTo>
                    <a:pt x="8" y="195"/>
                  </a:lnTo>
                  <a:lnTo>
                    <a:pt x="52" y="307"/>
                  </a:lnTo>
                  <a:lnTo>
                    <a:pt x="87" y="321"/>
                  </a:lnTo>
                  <a:lnTo>
                    <a:pt x="85" y="298"/>
                  </a:lnTo>
                  <a:lnTo>
                    <a:pt x="102" y="280"/>
                  </a:lnTo>
                  <a:lnTo>
                    <a:pt x="96" y="261"/>
                  </a:lnTo>
                  <a:lnTo>
                    <a:pt x="139" y="238"/>
                  </a:lnTo>
                  <a:lnTo>
                    <a:pt x="141" y="207"/>
                  </a:lnTo>
                  <a:lnTo>
                    <a:pt x="166" y="205"/>
                  </a:lnTo>
                  <a:lnTo>
                    <a:pt x="186" y="181"/>
                  </a:lnTo>
                  <a:lnTo>
                    <a:pt x="210" y="165"/>
                  </a:lnTo>
                  <a:lnTo>
                    <a:pt x="210" y="145"/>
                  </a:lnTo>
                  <a:lnTo>
                    <a:pt x="177" y="139"/>
                  </a:lnTo>
                  <a:lnTo>
                    <a:pt x="171" y="117"/>
                  </a:lnTo>
                  <a:lnTo>
                    <a:pt x="138" y="114"/>
                  </a:lnTo>
                  <a:lnTo>
                    <a:pt x="111" y="19"/>
                  </a:lnTo>
                  <a:lnTo>
                    <a:pt x="99" y="0"/>
                  </a:lnTo>
                  <a:lnTo>
                    <a:pt x="66" y="8"/>
                  </a:lnTo>
                  <a:lnTo>
                    <a:pt x="60" y="17"/>
                  </a:lnTo>
                  <a:lnTo>
                    <a:pt x="49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863003" y="3356127"/>
              <a:ext cx="364512" cy="152058"/>
            </a:xfrm>
            <a:custGeom>
              <a:avLst/>
              <a:gdLst>
                <a:gd name="T0" fmla="*/ 0 w 270"/>
                <a:gd name="T1" fmla="*/ 38 h 111"/>
                <a:gd name="T2" fmla="*/ 201 w 270"/>
                <a:gd name="T3" fmla="*/ 0 h 111"/>
                <a:gd name="T4" fmla="*/ 234 w 270"/>
                <a:gd name="T5" fmla="*/ 76 h 111"/>
                <a:gd name="T6" fmla="*/ 269 w 270"/>
                <a:gd name="T7" fmla="*/ 68 h 111"/>
                <a:gd name="T8" fmla="*/ 270 w 270"/>
                <a:gd name="T9" fmla="*/ 106 h 111"/>
                <a:gd name="T10" fmla="*/ 242 w 270"/>
                <a:gd name="T11" fmla="*/ 111 h 111"/>
                <a:gd name="T12" fmla="*/ 217 w 270"/>
                <a:gd name="T13" fmla="*/ 86 h 111"/>
                <a:gd name="T14" fmla="*/ 201 w 270"/>
                <a:gd name="T15" fmla="*/ 56 h 111"/>
                <a:gd name="T16" fmla="*/ 198 w 270"/>
                <a:gd name="T17" fmla="*/ 14 h 111"/>
                <a:gd name="T18" fmla="*/ 186 w 270"/>
                <a:gd name="T19" fmla="*/ 35 h 111"/>
                <a:gd name="T20" fmla="*/ 200 w 270"/>
                <a:gd name="T21" fmla="*/ 98 h 111"/>
                <a:gd name="T22" fmla="*/ 141 w 270"/>
                <a:gd name="T23" fmla="*/ 107 h 111"/>
                <a:gd name="T24" fmla="*/ 139 w 270"/>
                <a:gd name="T25" fmla="*/ 61 h 111"/>
                <a:gd name="T26" fmla="*/ 103 w 270"/>
                <a:gd name="T27" fmla="*/ 41 h 111"/>
                <a:gd name="T28" fmla="*/ 72 w 270"/>
                <a:gd name="T29" fmla="*/ 36 h 111"/>
                <a:gd name="T30" fmla="*/ 8 w 270"/>
                <a:gd name="T31" fmla="*/ 68 h 111"/>
                <a:gd name="T32" fmla="*/ 0 w 270"/>
                <a:gd name="T33" fmla="*/ 38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0"/>
                <a:gd name="T52" fmla="*/ 0 h 111"/>
                <a:gd name="T53" fmla="*/ 270 w 270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0" h="111">
                  <a:moveTo>
                    <a:pt x="0" y="38"/>
                  </a:moveTo>
                  <a:lnTo>
                    <a:pt x="201" y="0"/>
                  </a:lnTo>
                  <a:lnTo>
                    <a:pt x="234" y="76"/>
                  </a:lnTo>
                  <a:lnTo>
                    <a:pt x="269" y="68"/>
                  </a:lnTo>
                  <a:lnTo>
                    <a:pt x="270" y="106"/>
                  </a:lnTo>
                  <a:lnTo>
                    <a:pt x="242" y="111"/>
                  </a:lnTo>
                  <a:lnTo>
                    <a:pt x="217" y="86"/>
                  </a:lnTo>
                  <a:lnTo>
                    <a:pt x="201" y="56"/>
                  </a:lnTo>
                  <a:lnTo>
                    <a:pt x="198" y="14"/>
                  </a:lnTo>
                  <a:lnTo>
                    <a:pt x="186" y="35"/>
                  </a:lnTo>
                  <a:lnTo>
                    <a:pt x="200" y="98"/>
                  </a:lnTo>
                  <a:lnTo>
                    <a:pt x="141" y="107"/>
                  </a:lnTo>
                  <a:lnTo>
                    <a:pt x="139" y="61"/>
                  </a:lnTo>
                  <a:lnTo>
                    <a:pt x="103" y="41"/>
                  </a:lnTo>
                  <a:lnTo>
                    <a:pt x="72" y="36"/>
                  </a:lnTo>
                  <a:lnTo>
                    <a:pt x="8" y="68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2886156" y="2520491"/>
              <a:ext cx="480616" cy="357543"/>
            </a:xfrm>
            <a:custGeom>
              <a:avLst/>
              <a:gdLst>
                <a:gd name="T0" fmla="*/ 90 w 356"/>
                <a:gd name="T1" fmla="*/ 0 h 261"/>
                <a:gd name="T2" fmla="*/ 163 w 356"/>
                <a:gd name="T3" fmla="*/ 20 h 261"/>
                <a:gd name="T4" fmla="*/ 219 w 356"/>
                <a:gd name="T5" fmla="*/ 33 h 261"/>
                <a:gd name="T6" fmla="*/ 246 w 356"/>
                <a:gd name="T7" fmla="*/ 39 h 261"/>
                <a:gd name="T8" fmla="*/ 274 w 356"/>
                <a:gd name="T9" fmla="*/ 43 h 261"/>
                <a:gd name="T10" fmla="*/ 311 w 356"/>
                <a:gd name="T11" fmla="*/ 50 h 261"/>
                <a:gd name="T12" fmla="*/ 356 w 356"/>
                <a:gd name="T13" fmla="*/ 58 h 261"/>
                <a:gd name="T14" fmla="*/ 327 w 356"/>
                <a:gd name="T15" fmla="*/ 261 h 261"/>
                <a:gd name="T16" fmla="*/ 189 w 356"/>
                <a:gd name="T17" fmla="*/ 232 h 261"/>
                <a:gd name="T18" fmla="*/ 170 w 356"/>
                <a:gd name="T19" fmla="*/ 245 h 261"/>
                <a:gd name="T20" fmla="*/ 145 w 356"/>
                <a:gd name="T21" fmla="*/ 225 h 261"/>
                <a:gd name="T22" fmla="*/ 123 w 356"/>
                <a:gd name="T23" fmla="*/ 245 h 261"/>
                <a:gd name="T24" fmla="*/ 103 w 356"/>
                <a:gd name="T25" fmla="*/ 228 h 261"/>
                <a:gd name="T26" fmla="*/ 46 w 356"/>
                <a:gd name="T27" fmla="*/ 225 h 261"/>
                <a:gd name="T28" fmla="*/ 54 w 356"/>
                <a:gd name="T29" fmla="*/ 192 h 261"/>
                <a:gd name="T30" fmla="*/ 13 w 356"/>
                <a:gd name="T31" fmla="*/ 189 h 261"/>
                <a:gd name="T32" fmla="*/ 9 w 356"/>
                <a:gd name="T33" fmla="*/ 170 h 261"/>
                <a:gd name="T34" fmla="*/ 17 w 356"/>
                <a:gd name="T35" fmla="*/ 150 h 261"/>
                <a:gd name="T36" fmla="*/ 7 w 356"/>
                <a:gd name="T37" fmla="*/ 132 h 261"/>
                <a:gd name="T38" fmla="*/ 8 w 356"/>
                <a:gd name="T39" fmla="*/ 81 h 261"/>
                <a:gd name="T40" fmla="*/ 0 w 356"/>
                <a:gd name="T41" fmla="*/ 42 h 261"/>
                <a:gd name="T42" fmla="*/ 5 w 356"/>
                <a:gd name="T43" fmla="*/ 27 h 261"/>
                <a:gd name="T44" fmla="*/ 23 w 356"/>
                <a:gd name="T45" fmla="*/ 33 h 261"/>
                <a:gd name="T46" fmla="*/ 42 w 356"/>
                <a:gd name="T47" fmla="*/ 56 h 261"/>
                <a:gd name="T48" fmla="*/ 77 w 356"/>
                <a:gd name="T49" fmla="*/ 61 h 261"/>
                <a:gd name="T50" fmla="*/ 86 w 356"/>
                <a:gd name="T51" fmla="*/ 80 h 261"/>
                <a:gd name="T52" fmla="*/ 69 w 356"/>
                <a:gd name="T53" fmla="*/ 80 h 261"/>
                <a:gd name="T54" fmla="*/ 67 w 356"/>
                <a:gd name="T55" fmla="*/ 96 h 261"/>
                <a:gd name="T56" fmla="*/ 77 w 356"/>
                <a:gd name="T57" fmla="*/ 98 h 261"/>
                <a:gd name="T58" fmla="*/ 81 w 356"/>
                <a:gd name="T59" fmla="*/ 114 h 261"/>
                <a:gd name="T60" fmla="*/ 60 w 356"/>
                <a:gd name="T61" fmla="*/ 126 h 261"/>
                <a:gd name="T62" fmla="*/ 60 w 356"/>
                <a:gd name="T63" fmla="*/ 137 h 261"/>
                <a:gd name="T64" fmla="*/ 84 w 356"/>
                <a:gd name="T65" fmla="*/ 137 h 261"/>
                <a:gd name="T66" fmla="*/ 90 w 356"/>
                <a:gd name="T67" fmla="*/ 109 h 261"/>
                <a:gd name="T68" fmla="*/ 108 w 356"/>
                <a:gd name="T69" fmla="*/ 92 h 261"/>
                <a:gd name="T70" fmla="*/ 86 w 356"/>
                <a:gd name="T71" fmla="*/ 48 h 261"/>
                <a:gd name="T72" fmla="*/ 100 w 356"/>
                <a:gd name="T73" fmla="*/ 34 h 261"/>
                <a:gd name="T74" fmla="*/ 90 w 356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61"/>
                <a:gd name="T116" fmla="*/ 356 w 356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61">
                  <a:moveTo>
                    <a:pt x="90" y="0"/>
                  </a:moveTo>
                  <a:lnTo>
                    <a:pt x="163" y="20"/>
                  </a:lnTo>
                  <a:lnTo>
                    <a:pt x="219" y="33"/>
                  </a:lnTo>
                  <a:lnTo>
                    <a:pt x="246" y="39"/>
                  </a:lnTo>
                  <a:lnTo>
                    <a:pt x="274" y="43"/>
                  </a:lnTo>
                  <a:lnTo>
                    <a:pt x="311" y="50"/>
                  </a:lnTo>
                  <a:lnTo>
                    <a:pt x="356" y="58"/>
                  </a:lnTo>
                  <a:lnTo>
                    <a:pt x="327" y="261"/>
                  </a:lnTo>
                  <a:lnTo>
                    <a:pt x="189" y="232"/>
                  </a:lnTo>
                  <a:lnTo>
                    <a:pt x="170" y="245"/>
                  </a:lnTo>
                  <a:lnTo>
                    <a:pt x="145" y="225"/>
                  </a:lnTo>
                  <a:lnTo>
                    <a:pt x="123" y="245"/>
                  </a:lnTo>
                  <a:lnTo>
                    <a:pt x="103" y="228"/>
                  </a:lnTo>
                  <a:lnTo>
                    <a:pt x="46" y="225"/>
                  </a:lnTo>
                  <a:lnTo>
                    <a:pt x="54" y="192"/>
                  </a:lnTo>
                  <a:lnTo>
                    <a:pt x="13" y="189"/>
                  </a:lnTo>
                  <a:lnTo>
                    <a:pt x="9" y="170"/>
                  </a:lnTo>
                  <a:lnTo>
                    <a:pt x="17" y="150"/>
                  </a:lnTo>
                  <a:lnTo>
                    <a:pt x="7" y="132"/>
                  </a:lnTo>
                  <a:lnTo>
                    <a:pt x="8" y="81"/>
                  </a:lnTo>
                  <a:lnTo>
                    <a:pt x="0" y="42"/>
                  </a:lnTo>
                  <a:lnTo>
                    <a:pt x="5" y="27"/>
                  </a:lnTo>
                  <a:lnTo>
                    <a:pt x="23" y="33"/>
                  </a:lnTo>
                  <a:lnTo>
                    <a:pt x="42" y="56"/>
                  </a:lnTo>
                  <a:lnTo>
                    <a:pt x="77" y="61"/>
                  </a:lnTo>
                  <a:lnTo>
                    <a:pt x="86" y="80"/>
                  </a:lnTo>
                  <a:lnTo>
                    <a:pt x="69" y="80"/>
                  </a:lnTo>
                  <a:lnTo>
                    <a:pt x="67" y="96"/>
                  </a:lnTo>
                  <a:lnTo>
                    <a:pt x="77" y="98"/>
                  </a:lnTo>
                  <a:lnTo>
                    <a:pt x="81" y="114"/>
                  </a:lnTo>
                  <a:lnTo>
                    <a:pt x="60" y="126"/>
                  </a:lnTo>
                  <a:lnTo>
                    <a:pt x="60" y="137"/>
                  </a:lnTo>
                  <a:lnTo>
                    <a:pt x="84" y="137"/>
                  </a:lnTo>
                  <a:lnTo>
                    <a:pt x="90" y="109"/>
                  </a:lnTo>
                  <a:lnTo>
                    <a:pt x="108" y="92"/>
                  </a:lnTo>
                  <a:lnTo>
                    <a:pt x="86" y="48"/>
                  </a:lnTo>
                  <a:lnTo>
                    <a:pt x="100" y="34"/>
                  </a:lnTo>
                  <a:lnTo>
                    <a:pt x="9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772753" y="2779401"/>
              <a:ext cx="599419" cy="464395"/>
            </a:xfrm>
            <a:custGeom>
              <a:avLst/>
              <a:gdLst>
                <a:gd name="T0" fmla="*/ 97 w 444"/>
                <a:gd name="T1" fmla="*/ 0 h 339"/>
                <a:gd name="T2" fmla="*/ 84 w 444"/>
                <a:gd name="T3" fmla="*/ 7 h 339"/>
                <a:gd name="T4" fmla="*/ 76 w 444"/>
                <a:gd name="T5" fmla="*/ 37 h 339"/>
                <a:gd name="T6" fmla="*/ 68 w 444"/>
                <a:gd name="T7" fmla="*/ 62 h 339"/>
                <a:gd name="T8" fmla="*/ 62 w 444"/>
                <a:gd name="T9" fmla="*/ 82 h 339"/>
                <a:gd name="T10" fmla="*/ 54 w 444"/>
                <a:gd name="T11" fmla="*/ 104 h 339"/>
                <a:gd name="T12" fmla="*/ 45 w 444"/>
                <a:gd name="T13" fmla="*/ 126 h 339"/>
                <a:gd name="T14" fmla="*/ 33 w 444"/>
                <a:gd name="T15" fmla="*/ 150 h 339"/>
                <a:gd name="T16" fmla="*/ 17 w 444"/>
                <a:gd name="T17" fmla="*/ 178 h 339"/>
                <a:gd name="T18" fmla="*/ 0 w 444"/>
                <a:gd name="T19" fmla="*/ 205 h 339"/>
                <a:gd name="T20" fmla="*/ 0 w 444"/>
                <a:gd name="T21" fmla="*/ 264 h 339"/>
                <a:gd name="T22" fmla="*/ 249 w 444"/>
                <a:gd name="T23" fmla="*/ 315 h 339"/>
                <a:gd name="T24" fmla="*/ 364 w 444"/>
                <a:gd name="T25" fmla="*/ 339 h 339"/>
                <a:gd name="T26" fmla="*/ 388 w 444"/>
                <a:gd name="T27" fmla="*/ 221 h 339"/>
                <a:gd name="T28" fmla="*/ 403 w 444"/>
                <a:gd name="T29" fmla="*/ 211 h 339"/>
                <a:gd name="T30" fmla="*/ 389 w 444"/>
                <a:gd name="T31" fmla="*/ 185 h 339"/>
                <a:gd name="T32" fmla="*/ 396 w 444"/>
                <a:gd name="T33" fmla="*/ 158 h 339"/>
                <a:gd name="T34" fmla="*/ 444 w 444"/>
                <a:gd name="T35" fmla="*/ 113 h 339"/>
                <a:gd name="T36" fmla="*/ 411 w 444"/>
                <a:gd name="T37" fmla="*/ 72 h 339"/>
                <a:gd name="T38" fmla="*/ 273 w 444"/>
                <a:gd name="T39" fmla="*/ 43 h 339"/>
                <a:gd name="T40" fmla="*/ 254 w 444"/>
                <a:gd name="T41" fmla="*/ 55 h 339"/>
                <a:gd name="T42" fmla="*/ 229 w 444"/>
                <a:gd name="T43" fmla="*/ 35 h 339"/>
                <a:gd name="T44" fmla="*/ 207 w 444"/>
                <a:gd name="T45" fmla="*/ 56 h 339"/>
                <a:gd name="T46" fmla="*/ 186 w 444"/>
                <a:gd name="T47" fmla="*/ 35 h 339"/>
                <a:gd name="T48" fmla="*/ 131 w 444"/>
                <a:gd name="T49" fmla="*/ 36 h 339"/>
                <a:gd name="T50" fmla="*/ 138 w 444"/>
                <a:gd name="T51" fmla="*/ 3 h 339"/>
                <a:gd name="T52" fmla="*/ 97 w 444"/>
                <a:gd name="T53" fmla="*/ 0 h 3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4"/>
                <a:gd name="T82" fmla="*/ 0 h 339"/>
                <a:gd name="T83" fmla="*/ 444 w 444"/>
                <a:gd name="T84" fmla="*/ 339 h 3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4" h="339">
                  <a:moveTo>
                    <a:pt x="97" y="0"/>
                  </a:moveTo>
                  <a:lnTo>
                    <a:pt x="84" y="7"/>
                  </a:lnTo>
                  <a:lnTo>
                    <a:pt x="76" y="37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4" y="104"/>
                  </a:lnTo>
                  <a:lnTo>
                    <a:pt x="45" y="126"/>
                  </a:lnTo>
                  <a:lnTo>
                    <a:pt x="33" y="150"/>
                  </a:lnTo>
                  <a:lnTo>
                    <a:pt x="17" y="178"/>
                  </a:lnTo>
                  <a:lnTo>
                    <a:pt x="0" y="205"/>
                  </a:lnTo>
                  <a:lnTo>
                    <a:pt x="0" y="264"/>
                  </a:lnTo>
                  <a:lnTo>
                    <a:pt x="249" y="315"/>
                  </a:lnTo>
                  <a:lnTo>
                    <a:pt x="364" y="339"/>
                  </a:lnTo>
                  <a:lnTo>
                    <a:pt x="388" y="221"/>
                  </a:lnTo>
                  <a:lnTo>
                    <a:pt x="403" y="211"/>
                  </a:lnTo>
                  <a:lnTo>
                    <a:pt x="389" y="185"/>
                  </a:lnTo>
                  <a:lnTo>
                    <a:pt x="396" y="158"/>
                  </a:lnTo>
                  <a:lnTo>
                    <a:pt x="444" y="113"/>
                  </a:lnTo>
                  <a:lnTo>
                    <a:pt x="411" y="72"/>
                  </a:lnTo>
                  <a:lnTo>
                    <a:pt x="273" y="43"/>
                  </a:lnTo>
                  <a:lnTo>
                    <a:pt x="254" y="55"/>
                  </a:lnTo>
                  <a:lnTo>
                    <a:pt x="229" y="35"/>
                  </a:lnTo>
                  <a:lnTo>
                    <a:pt x="207" y="56"/>
                  </a:lnTo>
                  <a:lnTo>
                    <a:pt x="186" y="35"/>
                  </a:lnTo>
                  <a:lnTo>
                    <a:pt x="131" y="36"/>
                  </a:lnTo>
                  <a:lnTo>
                    <a:pt x="138" y="3"/>
                  </a:lnTo>
                  <a:lnTo>
                    <a:pt x="9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2724151" y="3138314"/>
              <a:ext cx="631820" cy="990435"/>
            </a:xfrm>
            <a:custGeom>
              <a:avLst/>
              <a:gdLst>
                <a:gd name="T0" fmla="*/ 36 w 468"/>
                <a:gd name="T1" fmla="*/ 0 h 723"/>
                <a:gd name="T2" fmla="*/ 251 w 468"/>
                <a:gd name="T3" fmla="*/ 43 h 723"/>
                <a:gd name="T4" fmla="*/ 204 w 468"/>
                <a:gd name="T5" fmla="*/ 256 h 723"/>
                <a:gd name="T6" fmla="*/ 446 w 468"/>
                <a:gd name="T7" fmla="*/ 580 h 723"/>
                <a:gd name="T8" fmla="*/ 468 w 468"/>
                <a:gd name="T9" fmla="*/ 621 h 723"/>
                <a:gd name="T10" fmla="*/ 445 w 468"/>
                <a:gd name="T11" fmla="*/ 641 h 723"/>
                <a:gd name="T12" fmla="*/ 430 w 468"/>
                <a:gd name="T13" fmla="*/ 677 h 723"/>
                <a:gd name="T14" fmla="*/ 416 w 468"/>
                <a:gd name="T15" fmla="*/ 698 h 723"/>
                <a:gd name="T16" fmla="*/ 431 w 468"/>
                <a:gd name="T17" fmla="*/ 717 h 723"/>
                <a:gd name="T18" fmla="*/ 406 w 468"/>
                <a:gd name="T19" fmla="*/ 723 h 723"/>
                <a:gd name="T20" fmla="*/ 264 w 468"/>
                <a:gd name="T21" fmla="*/ 718 h 723"/>
                <a:gd name="T22" fmla="*/ 255 w 468"/>
                <a:gd name="T23" fmla="*/ 676 h 723"/>
                <a:gd name="T24" fmla="*/ 230 w 468"/>
                <a:gd name="T25" fmla="*/ 645 h 723"/>
                <a:gd name="T26" fmla="*/ 212 w 468"/>
                <a:gd name="T27" fmla="*/ 634 h 723"/>
                <a:gd name="T28" fmla="*/ 207 w 468"/>
                <a:gd name="T29" fmla="*/ 612 h 723"/>
                <a:gd name="T30" fmla="*/ 192 w 468"/>
                <a:gd name="T31" fmla="*/ 600 h 723"/>
                <a:gd name="T32" fmla="*/ 177 w 468"/>
                <a:gd name="T33" fmla="*/ 585 h 723"/>
                <a:gd name="T34" fmla="*/ 172 w 468"/>
                <a:gd name="T35" fmla="*/ 568 h 723"/>
                <a:gd name="T36" fmla="*/ 158 w 468"/>
                <a:gd name="T37" fmla="*/ 557 h 723"/>
                <a:gd name="T38" fmla="*/ 136 w 468"/>
                <a:gd name="T39" fmla="*/ 563 h 723"/>
                <a:gd name="T40" fmla="*/ 111 w 468"/>
                <a:gd name="T41" fmla="*/ 554 h 723"/>
                <a:gd name="T42" fmla="*/ 111 w 468"/>
                <a:gd name="T43" fmla="*/ 545 h 723"/>
                <a:gd name="T44" fmla="*/ 110 w 468"/>
                <a:gd name="T45" fmla="*/ 525 h 723"/>
                <a:gd name="T46" fmla="*/ 100 w 468"/>
                <a:gd name="T47" fmla="*/ 503 h 723"/>
                <a:gd name="T48" fmla="*/ 99 w 468"/>
                <a:gd name="T49" fmla="*/ 485 h 723"/>
                <a:gd name="T50" fmla="*/ 88 w 468"/>
                <a:gd name="T51" fmla="*/ 469 h 723"/>
                <a:gd name="T52" fmla="*/ 91 w 468"/>
                <a:gd name="T53" fmla="*/ 454 h 723"/>
                <a:gd name="T54" fmla="*/ 60 w 468"/>
                <a:gd name="T55" fmla="*/ 417 h 723"/>
                <a:gd name="T56" fmla="*/ 60 w 468"/>
                <a:gd name="T57" fmla="*/ 396 h 723"/>
                <a:gd name="T58" fmla="*/ 76 w 468"/>
                <a:gd name="T59" fmla="*/ 388 h 723"/>
                <a:gd name="T60" fmla="*/ 76 w 468"/>
                <a:gd name="T61" fmla="*/ 375 h 723"/>
                <a:gd name="T62" fmla="*/ 60 w 468"/>
                <a:gd name="T63" fmla="*/ 371 h 723"/>
                <a:gd name="T64" fmla="*/ 53 w 468"/>
                <a:gd name="T65" fmla="*/ 351 h 723"/>
                <a:gd name="T66" fmla="*/ 45 w 468"/>
                <a:gd name="T67" fmla="*/ 316 h 723"/>
                <a:gd name="T68" fmla="*/ 68 w 468"/>
                <a:gd name="T69" fmla="*/ 335 h 723"/>
                <a:gd name="T70" fmla="*/ 59 w 468"/>
                <a:gd name="T71" fmla="*/ 310 h 723"/>
                <a:gd name="T72" fmla="*/ 76 w 468"/>
                <a:gd name="T73" fmla="*/ 310 h 723"/>
                <a:gd name="T74" fmla="*/ 76 w 468"/>
                <a:gd name="T75" fmla="*/ 292 h 723"/>
                <a:gd name="T76" fmla="*/ 59 w 468"/>
                <a:gd name="T77" fmla="*/ 280 h 723"/>
                <a:gd name="T78" fmla="*/ 51 w 468"/>
                <a:gd name="T79" fmla="*/ 297 h 723"/>
                <a:gd name="T80" fmla="*/ 36 w 468"/>
                <a:gd name="T81" fmla="*/ 291 h 723"/>
                <a:gd name="T82" fmla="*/ 6 w 468"/>
                <a:gd name="T83" fmla="*/ 210 h 723"/>
                <a:gd name="T84" fmla="*/ 14 w 468"/>
                <a:gd name="T85" fmla="*/ 152 h 723"/>
                <a:gd name="T86" fmla="*/ 0 w 468"/>
                <a:gd name="T87" fmla="*/ 119 h 723"/>
                <a:gd name="T88" fmla="*/ 7 w 468"/>
                <a:gd name="T89" fmla="*/ 94 h 723"/>
                <a:gd name="T90" fmla="*/ 22 w 468"/>
                <a:gd name="T91" fmla="*/ 89 h 723"/>
                <a:gd name="T92" fmla="*/ 36 w 468"/>
                <a:gd name="T93" fmla="*/ 49 h 723"/>
                <a:gd name="T94" fmla="*/ 36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999560" y="3199959"/>
              <a:ext cx="477915" cy="732894"/>
            </a:xfrm>
            <a:custGeom>
              <a:avLst/>
              <a:gdLst>
                <a:gd name="T0" fmla="*/ 45 w 354"/>
                <a:gd name="T1" fmla="*/ 0 h 535"/>
                <a:gd name="T2" fmla="*/ 0 w 354"/>
                <a:gd name="T3" fmla="*/ 212 h 535"/>
                <a:gd name="T4" fmla="*/ 241 w 354"/>
                <a:gd name="T5" fmla="*/ 535 h 535"/>
                <a:gd name="T6" fmla="*/ 256 w 354"/>
                <a:gd name="T7" fmla="*/ 521 h 535"/>
                <a:gd name="T8" fmla="*/ 255 w 354"/>
                <a:gd name="T9" fmla="*/ 457 h 535"/>
                <a:gd name="T10" fmla="*/ 285 w 354"/>
                <a:gd name="T11" fmla="*/ 462 h 535"/>
                <a:gd name="T12" fmla="*/ 316 w 354"/>
                <a:gd name="T13" fmla="*/ 266 h 535"/>
                <a:gd name="T14" fmla="*/ 337 w 354"/>
                <a:gd name="T15" fmla="*/ 133 h 535"/>
                <a:gd name="T16" fmla="*/ 343 w 354"/>
                <a:gd name="T17" fmla="*/ 93 h 535"/>
                <a:gd name="T18" fmla="*/ 354 w 354"/>
                <a:gd name="T19" fmla="*/ 57 h 535"/>
                <a:gd name="T20" fmla="*/ 195 w 354"/>
                <a:gd name="T21" fmla="*/ 32 h 535"/>
                <a:gd name="T22" fmla="*/ 45 w 354"/>
                <a:gd name="T23" fmla="*/ 0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4"/>
                <a:gd name="T37" fmla="*/ 0 h 535"/>
                <a:gd name="T38" fmla="*/ 354 w 354"/>
                <a:gd name="T39" fmla="*/ 535 h 5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4" h="535">
                  <a:moveTo>
                    <a:pt x="45" y="0"/>
                  </a:moveTo>
                  <a:lnTo>
                    <a:pt x="0" y="212"/>
                  </a:lnTo>
                  <a:lnTo>
                    <a:pt x="241" y="535"/>
                  </a:lnTo>
                  <a:lnTo>
                    <a:pt x="256" y="521"/>
                  </a:lnTo>
                  <a:lnTo>
                    <a:pt x="255" y="457"/>
                  </a:lnTo>
                  <a:lnTo>
                    <a:pt x="285" y="462"/>
                  </a:lnTo>
                  <a:lnTo>
                    <a:pt x="316" y="266"/>
                  </a:lnTo>
                  <a:lnTo>
                    <a:pt x="337" y="133"/>
                  </a:lnTo>
                  <a:lnTo>
                    <a:pt x="343" y="93"/>
                  </a:lnTo>
                  <a:lnTo>
                    <a:pt x="354" y="57"/>
                  </a:lnTo>
                  <a:lnTo>
                    <a:pt x="195" y="32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3262818" y="2598575"/>
              <a:ext cx="430664" cy="708236"/>
            </a:xfrm>
            <a:custGeom>
              <a:avLst/>
              <a:gdLst>
                <a:gd name="T0" fmla="*/ 77 w 319"/>
                <a:gd name="T1" fmla="*/ 0 h 517"/>
                <a:gd name="T2" fmla="*/ 48 w 319"/>
                <a:gd name="T3" fmla="*/ 202 h 517"/>
                <a:gd name="T4" fmla="*/ 78 w 319"/>
                <a:gd name="T5" fmla="*/ 245 h 517"/>
                <a:gd name="T6" fmla="*/ 31 w 319"/>
                <a:gd name="T7" fmla="*/ 290 h 517"/>
                <a:gd name="T8" fmla="*/ 25 w 319"/>
                <a:gd name="T9" fmla="*/ 321 h 517"/>
                <a:gd name="T10" fmla="*/ 38 w 319"/>
                <a:gd name="T11" fmla="*/ 343 h 517"/>
                <a:gd name="T12" fmla="*/ 25 w 319"/>
                <a:gd name="T13" fmla="*/ 354 h 517"/>
                <a:gd name="T14" fmla="*/ 0 w 319"/>
                <a:gd name="T15" fmla="*/ 471 h 517"/>
                <a:gd name="T16" fmla="*/ 152 w 319"/>
                <a:gd name="T17" fmla="*/ 498 h 517"/>
                <a:gd name="T18" fmla="*/ 296 w 319"/>
                <a:gd name="T19" fmla="*/ 517 h 517"/>
                <a:gd name="T20" fmla="*/ 311 w 319"/>
                <a:gd name="T21" fmla="*/ 410 h 517"/>
                <a:gd name="T22" fmla="*/ 319 w 319"/>
                <a:gd name="T23" fmla="*/ 351 h 517"/>
                <a:gd name="T24" fmla="*/ 305 w 319"/>
                <a:gd name="T25" fmla="*/ 330 h 517"/>
                <a:gd name="T26" fmla="*/ 272 w 319"/>
                <a:gd name="T27" fmla="*/ 336 h 517"/>
                <a:gd name="T28" fmla="*/ 229 w 319"/>
                <a:gd name="T29" fmla="*/ 341 h 517"/>
                <a:gd name="T30" fmla="*/ 221 w 319"/>
                <a:gd name="T31" fmla="*/ 293 h 517"/>
                <a:gd name="T32" fmla="*/ 169 w 319"/>
                <a:gd name="T33" fmla="*/ 254 h 517"/>
                <a:gd name="T34" fmla="*/ 176 w 319"/>
                <a:gd name="T35" fmla="*/ 229 h 517"/>
                <a:gd name="T36" fmla="*/ 181 w 319"/>
                <a:gd name="T37" fmla="*/ 185 h 517"/>
                <a:gd name="T38" fmla="*/ 114 w 319"/>
                <a:gd name="T39" fmla="*/ 90 h 517"/>
                <a:gd name="T40" fmla="*/ 123 w 319"/>
                <a:gd name="T41" fmla="*/ 6 h 517"/>
                <a:gd name="T42" fmla="*/ 77 w 319"/>
                <a:gd name="T43" fmla="*/ 0 h 5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9"/>
                <a:gd name="T67" fmla="*/ 0 h 517"/>
                <a:gd name="T68" fmla="*/ 319 w 319"/>
                <a:gd name="T69" fmla="*/ 517 h 5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9" h="517">
                  <a:moveTo>
                    <a:pt x="77" y="0"/>
                  </a:moveTo>
                  <a:lnTo>
                    <a:pt x="48" y="202"/>
                  </a:lnTo>
                  <a:lnTo>
                    <a:pt x="78" y="245"/>
                  </a:lnTo>
                  <a:lnTo>
                    <a:pt x="31" y="290"/>
                  </a:lnTo>
                  <a:lnTo>
                    <a:pt x="25" y="321"/>
                  </a:lnTo>
                  <a:lnTo>
                    <a:pt x="38" y="343"/>
                  </a:lnTo>
                  <a:lnTo>
                    <a:pt x="25" y="354"/>
                  </a:lnTo>
                  <a:lnTo>
                    <a:pt x="0" y="471"/>
                  </a:lnTo>
                  <a:lnTo>
                    <a:pt x="152" y="498"/>
                  </a:lnTo>
                  <a:lnTo>
                    <a:pt x="296" y="517"/>
                  </a:lnTo>
                  <a:lnTo>
                    <a:pt x="311" y="410"/>
                  </a:lnTo>
                  <a:lnTo>
                    <a:pt x="319" y="351"/>
                  </a:lnTo>
                  <a:lnTo>
                    <a:pt x="305" y="330"/>
                  </a:lnTo>
                  <a:lnTo>
                    <a:pt x="272" y="336"/>
                  </a:lnTo>
                  <a:lnTo>
                    <a:pt x="229" y="341"/>
                  </a:lnTo>
                  <a:lnTo>
                    <a:pt x="221" y="293"/>
                  </a:lnTo>
                  <a:lnTo>
                    <a:pt x="169" y="254"/>
                  </a:lnTo>
                  <a:lnTo>
                    <a:pt x="176" y="229"/>
                  </a:lnTo>
                  <a:lnTo>
                    <a:pt x="181" y="185"/>
                  </a:lnTo>
                  <a:lnTo>
                    <a:pt x="114" y="90"/>
                  </a:lnTo>
                  <a:lnTo>
                    <a:pt x="123" y="6"/>
                  </a:lnTo>
                  <a:lnTo>
                    <a:pt x="7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3395123" y="3279413"/>
              <a:ext cx="399613" cy="523300"/>
            </a:xfrm>
            <a:custGeom>
              <a:avLst/>
              <a:gdLst>
                <a:gd name="T0" fmla="*/ 55 w 296"/>
                <a:gd name="T1" fmla="*/ 0 h 382"/>
                <a:gd name="T2" fmla="*/ 200 w 296"/>
                <a:gd name="T3" fmla="*/ 20 h 382"/>
                <a:gd name="T4" fmla="*/ 190 w 296"/>
                <a:gd name="T5" fmla="*/ 93 h 382"/>
                <a:gd name="T6" fmla="*/ 296 w 296"/>
                <a:gd name="T7" fmla="*/ 103 h 382"/>
                <a:gd name="T8" fmla="*/ 267 w 296"/>
                <a:gd name="T9" fmla="*/ 382 h 382"/>
                <a:gd name="T10" fmla="*/ 0 w 296"/>
                <a:gd name="T11" fmla="*/ 353 h 382"/>
                <a:gd name="T12" fmla="*/ 27 w 296"/>
                <a:gd name="T13" fmla="*/ 175 h 382"/>
                <a:gd name="T14" fmla="*/ 55 w 296"/>
                <a:gd name="T15" fmla="*/ 0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382"/>
                <a:gd name="T26" fmla="*/ 296 w 296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382">
                  <a:moveTo>
                    <a:pt x="55" y="0"/>
                  </a:moveTo>
                  <a:lnTo>
                    <a:pt x="200" y="20"/>
                  </a:lnTo>
                  <a:lnTo>
                    <a:pt x="190" y="93"/>
                  </a:lnTo>
                  <a:lnTo>
                    <a:pt x="296" y="103"/>
                  </a:lnTo>
                  <a:lnTo>
                    <a:pt x="267" y="382"/>
                  </a:lnTo>
                  <a:lnTo>
                    <a:pt x="0" y="353"/>
                  </a:lnTo>
                  <a:lnTo>
                    <a:pt x="27" y="175"/>
                  </a:lnTo>
                  <a:lnTo>
                    <a:pt x="5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3414023" y="2605425"/>
              <a:ext cx="749274" cy="473984"/>
            </a:xfrm>
            <a:custGeom>
              <a:avLst/>
              <a:gdLst>
                <a:gd name="T0" fmla="*/ 9 w 555"/>
                <a:gd name="T1" fmla="*/ 0 h 346"/>
                <a:gd name="T2" fmla="*/ 118 w 555"/>
                <a:gd name="T3" fmla="*/ 14 h 346"/>
                <a:gd name="T4" fmla="*/ 184 w 555"/>
                <a:gd name="T5" fmla="*/ 23 h 346"/>
                <a:gd name="T6" fmla="*/ 271 w 555"/>
                <a:gd name="T7" fmla="*/ 32 h 346"/>
                <a:gd name="T8" fmla="*/ 351 w 555"/>
                <a:gd name="T9" fmla="*/ 40 h 346"/>
                <a:gd name="T10" fmla="*/ 490 w 555"/>
                <a:gd name="T11" fmla="*/ 50 h 346"/>
                <a:gd name="T12" fmla="*/ 555 w 555"/>
                <a:gd name="T13" fmla="*/ 55 h 346"/>
                <a:gd name="T14" fmla="*/ 553 w 555"/>
                <a:gd name="T15" fmla="*/ 337 h 346"/>
                <a:gd name="T16" fmla="*/ 213 w 555"/>
                <a:gd name="T17" fmla="*/ 308 h 346"/>
                <a:gd name="T18" fmla="*/ 206 w 555"/>
                <a:gd name="T19" fmla="*/ 346 h 346"/>
                <a:gd name="T20" fmla="*/ 193 w 555"/>
                <a:gd name="T21" fmla="*/ 328 h 346"/>
                <a:gd name="T22" fmla="*/ 162 w 555"/>
                <a:gd name="T23" fmla="*/ 331 h 346"/>
                <a:gd name="T24" fmla="*/ 117 w 555"/>
                <a:gd name="T25" fmla="*/ 338 h 346"/>
                <a:gd name="T26" fmla="*/ 109 w 555"/>
                <a:gd name="T27" fmla="*/ 289 h 346"/>
                <a:gd name="T28" fmla="*/ 56 w 555"/>
                <a:gd name="T29" fmla="*/ 250 h 346"/>
                <a:gd name="T30" fmla="*/ 64 w 555"/>
                <a:gd name="T31" fmla="*/ 213 h 346"/>
                <a:gd name="T32" fmla="*/ 69 w 555"/>
                <a:gd name="T33" fmla="*/ 183 h 346"/>
                <a:gd name="T34" fmla="*/ 0 w 555"/>
                <a:gd name="T35" fmla="*/ 86 h 346"/>
                <a:gd name="T36" fmla="*/ 9 w 555"/>
                <a:gd name="T37" fmla="*/ 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5"/>
                <a:gd name="T58" fmla="*/ 0 h 346"/>
                <a:gd name="T59" fmla="*/ 555 w 555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5" h="346">
                  <a:moveTo>
                    <a:pt x="9" y="0"/>
                  </a:moveTo>
                  <a:lnTo>
                    <a:pt x="118" y="14"/>
                  </a:lnTo>
                  <a:lnTo>
                    <a:pt x="184" y="23"/>
                  </a:lnTo>
                  <a:lnTo>
                    <a:pt x="271" y="32"/>
                  </a:lnTo>
                  <a:lnTo>
                    <a:pt x="351" y="40"/>
                  </a:lnTo>
                  <a:lnTo>
                    <a:pt x="490" y="50"/>
                  </a:lnTo>
                  <a:lnTo>
                    <a:pt x="555" y="55"/>
                  </a:lnTo>
                  <a:lnTo>
                    <a:pt x="553" y="337"/>
                  </a:lnTo>
                  <a:lnTo>
                    <a:pt x="213" y="308"/>
                  </a:lnTo>
                  <a:lnTo>
                    <a:pt x="206" y="346"/>
                  </a:lnTo>
                  <a:lnTo>
                    <a:pt x="193" y="328"/>
                  </a:lnTo>
                  <a:lnTo>
                    <a:pt x="162" y="331"/>
                  </a:lnTo>
                  <a:lnTo>
                    <a:pt x="117" y="338"/>
                  </a:lnTo>
                  <a:lnTo>
                    <a:pt x="109" y="289"/>
                  </a:lnTo>
                  <a:lnTo>
                    <a:pt x="56" y="250"/>
                  </a:lnTo>
                  <a:lnTo>
                    <a:pt x="64" y="213"/>
                  </a:lnTo>
                  <a:lnTo>
                    <a:pt x="69" y="183"/>
                  </a:lnTo>
                  <a:lnTo>
                    <a:pt x="0" y="86"/>
                  </a:lnTo>
                  <a:lnTo>
                    <a:pt x="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647581" y="3023243"/>
              <a:ext cx="513017" cy="426038"/>
            </a:xfrm>
            <a:custGeom>
              <a:avLst/>
              <a:gdLst>
                <a:gd name="T0" fmla="*/ 37 w 380"/>
                <a:gd name="T1" fmla="*/ 0 h 311"/>
                <a:gd name="T2" fmla="*/ 23 w 380"/>
                <a:gd name="T3" fmla="*/ 116 h 311"/>
                <a:gd name="T4" fmla="*/ 0 w 380"/>
                <a:gd name="T5" fmla="*/ 282 h 311"/>
                <a:gd name="T6" fmla="*/ 110 w 380"/>
                <a:gd name="T7" fmla="*/ 291 h 311"/>
                <a:gd name="T8" fmla="*/ 367 w 380"/>
                <a:gd name="T9" fmla="*/ 311 h 311"/>
                <a:gd name="T10" fmla="*/ 380 w 380"/>
                <a:gd name="T11" fmla="*/ 32 h 311"/>
                <a:gd name="T12" fmla="*/ 37 w 380"/>
                <a:gd name="T13" fmla="*/ 0 h 3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311"/>
                <a:gd name="T23" fmla="*/ 380 w 380"/>
                <a:gd name="T24" fmla="*/ 311 h 3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311">
                  <a:moveTo>
                    <a:pt x="37" y="0"/>
                  </a:moveTo>
                  <a:lnTo>
                    <a:pt x="23" y="116"/>
                  </a:lnTo>
                  <a:lnTo>
                    <a:pt x="0" y="282"/>
                  </a:lnTo>
                  <a:lnTo>
                    <a:pt x="110" y="291"/>
                  </a:lnTo>
                  <a:lnTo>
                    <a:pt x="367" y="311"/>
                  </a:lnTo>
                  <a:lnTo>
                    <a:pt x="380" y="32"/>
                  </a:lnTo>
                  <a:lnTo>
                    <a:pt x="3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751534" y="3420512"/>
              <a:ext cx="534617" cy="404119"/>
            </a:xfrm>
            <a:custGeom>
              <a:avLst/>
              <a:gdLst>
                <a:gd name="T0" fmla="*/ 33 w 396"/>
                <a:gd name="T1" fmla="*/ 0 h 295"/>
                <a:gd name="T2" fmla="*/ 13 w 396"/>
                <a:gd name="T3" fmla="*/ 177 h 295"/>
                <a:gd name="T4" fmla="*/ 0 w 396"/>
                <a:gd name="T5" fmla="*/ 279 h 295"/>
                <a:gd name="T6" fmla="*/ 198 w 396"/>
                <a:gd name="T7" fmla="*/ 289 h 295"/>
                <a:gd name="T8" fmla="*/ 387 w 396"/>
                <a:gd name="T9" fmla="*/ 295 h 295"/>
                <a:gd name="T10" fmla="*/ 393 w 396"/>
                <a:gd name="T11" fmla="*/ 157 h 295"/>
                <a:gd name="T12" fmla="*/ 396 w 396"/>
                <a:gd name="T13" fmla="*/ 22 h 295"/>
                <a:gd name="T14" fmla="*/ 288 w 396"/>
                <a:gd name="T15" fmla="*/ 20 h 295"/>
                <a:gd name="T16" fmla="*/ 33 w 396"/>
                <a:gd name="T17" fmla="*/ 0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"/>
                <a:gd name="T28" fmla="*/ 0 h 295"/>
                <a:gd name="T29" fmla="*/ 396 w 396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" h="295">
                  <a:moveTo>
                    <a:pt x="33" y="0"/>
                  </a:moveTo>
                  <a:lnTo>
                    <a:pt x="13" y="177"/>
                  </a:lnTo>
                  <a:lnTo>
                    <a:pt x="0" y="279"/>
                  </a:lnTo>
                  <a:lnTo>
                    <a:pt x="198" y="289"/>
                  </a:lnTo>
                  <a:lnTo>
                    <a:pt x="387" y="295"/>
                  </a:lnTo>
                  <a:lnTo>
                    <a:pt x="393" y="157"/>
                  </a:lnTo>
                  <a:lnTo>
                    <a:pt x="396" y="22"/>
                  </a:lnTo>
                  <a:lnTo>
                    <a:pt x="288" y="20"/>
                  </a:ln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3270919" y="3760247"/>
              <a:ext cx="484666" cy="546588"/>
            </a:xfrm>
            <a:custGeom>
              <a:avLst/>
              <a:gdLst>
                <a:gd name="T0" fmla="*/ 91 w 359"/>
                <a:gd name="T1" fmla="*/ 0 h 399"/>
                <a:gd name="T2" fmla="*/ 84 w 359"/>
                <a:gd name="T3" fmla="*/ 52 h 399"/>
                <a:gd name="T4" fmla="*/ 53 w 359"/>
                <a:gd name="T5" fmla="*/ 46 h 399"/>
                <a:gd name="T6" fmla="*/ 55 w 359"/>
                <a:gd name="T7" fmla="*/ 113 h 399"/>
                <a:gd name="T8" fmla="*/ 40 w 359"/>
                <a:gd name="T9" fmla="*/ 126 h 399"/>
                <a:gd name="T10" fmla="*/ 62 w 359"/>
                <a:gd name="T11" fmla="*/ 167 h 399"/>
                <a:gd name="T12" fmla="*/ 40 w 359"/>
                <a:gd name="T13" fmla="*/ 185 h 399"/>
                <a:gd name="T14" fmla="*/ 28 w 359"/>
                <a:gd name="T15" fmla="*/ 215 h 399"/>
                <a:gd name="T16" fmla="*/ 11 w 359"/>
                <a:gd name="T17" fmla="*/ 244 h 399"/>
                <a:gd name="T18" fmla="*/ 23 w 359"/>
                <a:gd name="T19" fmla="*/ 261 h 399"/>
                <a:gd name="T20" fmla="*/ 2 w 359"/>
                <a:gd name="T21" fmla="*/ 268 h 399"/>
                <a:gd name="T22" fmla="*/ 0 w 359"/>
                <a:gd name="T23" fmla="*/ 295 h 399"/>
                <a:gd name="T24" fmla="*/ 202 w 359"/>
                <a:gd name="T25" fmla="*/ 397 h 399"/>
                <a:gd name="T26" fmla="*/ 316 w 359"/>
                <a:gd name="T27" fmla="*/ 399 h 399"/>
                <a:gd name="T28" fmla="*/ 359 w 359"/>
                <a:gd name="T29" fmla="*/ 31 h 399"/>
                <a:gd name="T30" fmla="*/ 91 w 359"/>
                <a:gd name="T31" fmla="*/ 0 h 3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9"/>
                <a:gd name="T49" fmla="*/ 0 h 399"/>
                <a:gd name="T50" fmla="*/ 359 w 359"/>
                <a:gd name="T51" fmla="*/ 399 h 3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9" h="399">
                  <a:moveTo>
                    <a:pt x="91" y="0"/>
                  </a:moveTo>
                  <a:lnTo>
                    <a:pt x="84" y="52"/>
                  </a:lnTo>
                  <a:lnTo>
                    <a:pt x="53" y="46"/>
                  </a:lnTo>
                  <a:lnTo>
                    <a:pt x="55" y="113"/>
                  </a:lnTo>
                  <a:lnTo>
                    <a:pt x="40" y="126"/>
                  </a:lnTo>
                  <a:lnTo>
                    <a:pt x="62" y="167"/>
                  </a:lnTo>
                  <a:lnTo>
                    <a:pt x="40" y="185"/>
                  </a:lnTo>
                  <a:lnTo>
                    <a:pt x="28" y="215"/>
                  </a:lnTo>
                  <a:lnTo>
                    <a:pt x="11" y="244"/>
                  </a:lnTo>
                  <a:lnTo>
                    <a:pt x="23" y="261"/>
                  </a:lnTo>
                  <a:lnTo>
                    <a:pt x="2" y="268"/>
                  </a:lnTo>
                  <a:lnTo>
                    <a:pt x="0" y="295"/>
                  </a:lnTo>
                  <a:lnTo>
                    <a:pt x="202" y="397"/>
                  </a:lnTo>
                  <a:lnTo>
                    <a:pt x="316" y="399"/>
                  </a:lnTo>
                  <a:lnTo>
                    <a:pt x="359" y="31"/>
                  </a:lnTo>
                  <a:lnTo>
                    <a:pt x="9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3693482" y="3798604"/>
              <a:ext cx="514367" cy="517821"/>
            </a:xfrm>
            <a:custGeom>
              <a:avLst/>
              <a:gdLst>
                <a:gd name="T0" fmla="*/ 46 w 381"/>
                <a:gd name="T1" fmla="*/ 0 h 378"/>
                <a:gd name="T2" fmla="*/ 381 w 381"/>
                <a:gd name="T3" fmla="*/ 15 h 378"/>
                <a:gd name="T4" fmla="*/ 365 w 381"/>
                <a:gd name="T5" fmla="*/ 349 h 378"/>
                <a:gd name="T6" fmla="*/ 256 w 381"/>
                <a:gd name="T7" fmla="*/ 343 h 378"/>
                <a:gd name="T8" fmla="*/ 154 w 381"/>
                <a:gd name="T9" fmla="*/ 340 h 378"/>
                <a:gd name="T10" fmla="*/ 154 w 381"/>
                <a:gd name="T11" fmla="*/ 353 h 378"/>
                <a:gd name="T12" fmla="*/ 69 w 381"/>
                <a:gd name="T13" fmla="*/ 353 h 378"/>
                <a:gd name="T14" fmla="*/ 64 w 381"/>
                <a:gd name="T15" fmla="*/ 378 h 378"/>
                <a:gd name="T16" fmla="*/ 0 w 381"/>
                <a:gd name="T17" fmla="*/ 370 h 378"/>
                <a:gd name="T18" fmla="*/ 36 w 381"/>
                <a:gd name="T19" fmla="*/ 87 h 378"/>
                <a:gd name="T20" fmla="*/ 46 w 381"/>
                <a:gd name="T21" fmla="*/ 0 h 3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"/>
                <a:gd name="T34" fmla="*/ 0 h 378"/>
                <a:gd name="T35" fmla="*/ 381 w 381"/>
                <a:gd name="T36" fmla="*/ 378 h 3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" h="378">
                  <a:moveTo>
                    <a:pt x="46" y="0"/>
                  </a:moveTo>
                  <a:lnTo>
                    <a:pt x="381" y="15"/>
                  </a:lnTo>
                  <a:lnTo>
                    <a:pt x="365" y="349"/>
                  </a:lnTo>
                  <a:lnTo>
                    <a:pt x="256" y="343"/>
                  </a:lnTo>
                  <a:lnTo>
                    <a:pt x="154" y="340"/>
                  </a:lnTo>
                  <a:lnTo>
                    <a:pt x="154" y="353"/>
                  </a:lnTo>
                  <a:lnTo>
                    <a:pt x="69" y="353"/>
                  </a:lnTo>
                  <a:lnTo>
                    <a:pt x="64" y="378"/>
                  </a:lnTo>
                  <a:lnTo>
                    <a:pt x="0" y="370"/>
                  </a:lnTo>
                  <a:lnTo>
                    <a:pt x="36" y="87"/>
                  </a:lnTo>
                  <a:lnTo>
                    <a:pt x="46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3897339" y="3875318"/>
              <a:ext cx="1043584" cy="980845"/>
            </a:xfrm>
            <a:custGeom>
              <a:avLst/>
              <a:gdLst>
                <a:gd name="T0" fmla="*/ 224 w 773"/>
                <a:gd name="T1" fmla="*/ 0 h 716"/>
                <a:gd name="T2" fmla="*/ 395 w 773"/>
                <a:gd name="T3" fmla="*/ 6 h 716"/>
                <a:gd name="T4" fmla="*/ 395 w 773"/>
                <a:gd name="T5" fmla="*/ 136 h 716"/>
                <a:gd name="T6" fmla="*/ 482 w 773"/>
                <a:gd name="T7" fmla="*/ 172 h 716"/>
                <a:gd name="T8" fmla="*/ 506 w 773"/>
                <a:gd name="T9" fmla="*/ 160 h 716"/>
                <a:gd name="T10" fmla="*/ 563 w 773"/>
                <a:gd name="T11" fmla="*/ 188 h 716"/>
                <a:gd name="T12" fmla="*/ 597 w 773"/>
                <a:gd name="T13" fmla="*/ 186 h 716"/>
                <a:gd name="T14" fmla="*/ 663 w 773"/>
                <a:gd name="T15" fmla="*/ 158 h 716"/>
                <a:gd name="T16" fmla="*/ 701 w 773"/>
                <a:gd name="T17" fmla="*/ 185 h 716"/>
                <a:gd name="T18" fmla="*/ 734 w 773"/>
                <a:gd name="T19" fmla="*/ 192 h 716"/>
                <a:gd name="T20" fmla="*/ 734 w 773"/>
                <a:gd name="T21" fmla="*/ 298 h 716"/>
                <a:gd name="T22" fmla="*/ 773 w 773"/>
                <a:gd name="T23" fmla="*/ 364 h 716"/>
                <a:gd name="T24" fmla="*/ 764 w 773"/>
                <a:gd name="T25" fmla="*/ 454 h 716"/>
                <a:gd name="T26" fmla="*/ 722 w 773"/>
                <a:gd name="T27" fmla="*/ 490 h 716"/>
                <a:gd name="T28" fmla="*/ 713 w 773"/>
                <a:gd name="T29" fmla="*/ 457 h 716"/>
                <a:gd name="T30" fmla="*/ 701 w 773"/>
                <a:gd name="T31" fmla="*/ 472 h 716"/>
                <a:gd name="T32" fmla="*/ 710 w 773"/>
                <a:gd name="T33" fmla="*/ 493 h 716"/>
                <a:gd name="T34" fmla="*/ 635 w 773"/>
                <a:gd name="T35" fmla="*/ 547 h 716"/>
                <a:gd name="T36" fmla="*/ 617 w 773"/>
                <a:gd name="T37" fmla="*/ 550 h 716"/>
                <a:gd name="T38" fmla="*/ 578 w 773"/>
                <a:gd name="T39" fmla="*/ 577 h 716"/>
                <a:gd name="T40" fmla="*/ 578 w 773"/>
                <a:gd name="T41" fmla="*/ 592 h 716"/>
                <a:gd name="T42" fmla="*/ 566 w 773"/>
                <a:gd name="T43" fmla="*/ 595 h 716"/>
                <a:gd name="T44" fmla="*/ 575 w 773"/>
                <a:gd name="T45" fmla="*/ 613 h 716"/>
                <a:gd name="T46" fmla="*/ 554 w 773"/>
                <a:gd name="T47" fmla="*/ 640 h 716"/>
                <a:gd name="T48" fmla="*/ 566 w 773"/>
                <a:gd name="T49" fmla="*/ 679 h 716"/>
                <a:gd name="T50" fmla="*/ 578 w 773"/>
                <a:gd name="T51" fmla="*/ 692 h 716"/>
                <a:gd name="T52" fmla="*/ 575 w 773"/>
                <a:gd name="T53" fmla="*/ 716 h 716"/>
                <a:gd name="T54" fmla="*/ 545 w 773"/>
                <a:gd name="T55" fmla="*/ 716 h 716"/>
                <a:gd name="T56" fmla="*/ 518 w 773"/>
                <a:gd name="T57" fmla="*/ 704 h 716"/>
                <a:gd name="T58" fmla="*/ 500 w 773"/>
                <a:gd name="T59" fmla="*/ 707 h 716"/>
                <a:gd name="T60" fmla="*/ 440 w 773"/>
                <a:gd name="T61" fmla="*/ 686 h 716"/>
                <a:gd name="T62" fmla="*/ 413 w 773"/>
                <a:gd name="T63" fmla="*/ 604 h 716"/>
                <a:gd name="T64" fmla="*/ 371 w 773"/>
                <a:gd name="T65" fmla="*/ 565 h 716"/>
                <a:gd name="T66" fmla="*/ 334 w 773"/>
                <a:gd name="T67" fmla="*/ 493 h 716"/>
                <a:gd name="T68" fmla="*/ 317 w 773"/>
                <a:gd name="T69" fmla="*/ 486 h 716"/>
                <a:gd name="T70" fmla="*/ 297 w 773"/>
                <a:gd name="T71" fmla="*/ 468 h 716"/>
                <a:gd name="T72" fmla="*/ 278 w 773"/>
                <a:gd name="T73" fmla="*/ 468 h 716"/>
                <a:gd name="T74" fmla="*/ 249 w 773"/>
                <a:gd name="T75" fmla="*/ 462 h 716"/>
                <a:gd name="T76" fmla="*/ 227 w 773"/>
                <a:gd name="T77" fmla="*/ 468 h 716"/>
                <a:gd name="T78" fmla="*/ 212 w 773"/>
                <a:gd name="T79" fmla="*/ 504 h 716"/>
                <a:gd name="T80" fmla="*/ 189 w 773"/>
                <a:gd name="T81" fmla="*/ 510 h 716"/>
                <a:gd name="T82" fmla="*/ 140 w 773"/>
                <a:gd name="T83" fmla="*/ 482 h 716"/>
                <a:gd name="T84" fmla="*/ 111 w 773"/>
                <a:gd name="T85" fmla="*/ 448 h 716"/>
                <a:gd name="T86" fmla="*/ 106 w 773"/>
                <a:gd name="T87" fmla="*/ 407 h 716"/>
                <a:gd name="T88" fmla="*/ 85 w 773"/>
                <a:gd name="T89" fmla="*/ 379 h 716"/>
                <a:gd name="T90" fmla="*/ 36 w 773"/>
                <a:gd name="T91" fmla="*/ 340 h 716"/>
                <a:gd name="T92" fmla="*/ 0 w 773"/>
                <a:gd name="T93" fmla="*/ 299 h 716"/>
                <a:gd name="T94" fmla="*/ 0 w 773"/>
                <a:gd name="T95" fmla="*/ 282 h 716"/>
                <a:gd name="T96" fmla="*/ 117 w 773"/>
                <a:gd name="T97" fmla="*/ 283 h 716"/>
                <a:gd name="T98" fmla="*/ 212 w 773"/>
                <a:gd name="T99" fmla="*/ 291 h 716"/>
                <a:gd name="T100" fmla="*/ 224 w 773"/>
                <a:gd name="T101" fmla="*/ 0 h 7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3"/>
                <a:gd name="T154" fmla="*/ 0 h 716"/>
                <a:gd name="T155" fmla="*/ 773 w 773"/>
                <a:gd name="T156" fmla="*/ 716 h 7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3" h="716">
                  <a:moveTo>
                    <a:pt x="224" y="0"/>
                  </a:moveTo>
                  <a:lnTo>
                    <a:pt x="395" y="6"/>
                  </a:lnTo>
                  <a:lnTo>
                    <a:pt x="395" y="136"/>
                  </a:lnTo>
                  <a:lnTo>
                    <a:pt x="482" y="172"/>
                  </a:lnTo>
                  <a:lnTo>
                    <a:pt x="506" y="160"/>
                  </a:lnTo>
                  <a:lnTo>
                    <a:pt x="563" y="188"/>
                  </a:lnTo>
                  <a:lnTo>
                    <a:pt x="597" y="186"/>
                  </a:lnTo>
                  <a:lnTo>
                    <a:pt x="663" y="158"/>
                  </a:lnTo>
                  <a:lnTo>
                    <a:pt x="701" y="185"/>
                  </a:lnTo>
                  <a:lnTo>
                    <a:pt x="734" y="192"/>
                  </a:lnTo>
                  <a:lnTo>
                    <a:pt x="734" y="298"/>
                  </a:lnTo>
                  <a:lnTo>
                    <a:pt x="773" y="364"/>
                  </a:lnTo>
                  <a:lnTo>
                    <a:pt x="764" y="454"/>
                  </a:lnTo>
                  <a:lnTo>
                    <a:pt x="722" y="490"/>
                  </a:lnTo>
                  <a:lnTo>
                    <a:pt x="713" y="457"/>
                  </a:lnTo>
                  <a:lnTo>
                    <a:pt x="701" y="472"/>
                  </a:lnTo>
                  <a:lnTo>
                    <a:pt x="710" y="493"/>
                  </a:lnTo>
                  <a:lnTo>
                    <a:pt x="635" y="547"/>
                  </a:lnTo>
                  <a:lnTo>
                    <a:pt x="617" y="550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66" y="595"/>
                  </a:lnTo>
                  <a:lnTo>
                    <a:pt x="575" y="613"/>
                  </a:lnTo>
                  <a:lnTo>
                    <a:pt x="554" y="640"/>
                  </a:lnTo>
                  <a:lnTo>
                    <a:pt x="566" y="679"/>
                  </a:lnTo>
                  <a:lnTo>
                    <a:pt x="578" y="692"/>
                  </a:lnTo>
                  <a:lnTo>
                    <a:pt x="575" y="716"/>
                  </a:lnTo>
                  <a:lnTo>
                    <a:pt x="545" y="716"/>
                  </a:lnTo>
                  <a:lnTo>
                    <a:pt x="518" y="704"/>
                  </a:lnTo>
                  <a:lnTo>
                    <a:pt x="500" y="707"/>
                  </a:lnTo>
                  <a:lnTo>
                    <a:pt x="440" y="686"/>
                  </a:lnTo>
                  <a:lnTo>
                    <a:pt x="413" y="604"/>
                  </a:lnTo>
                  <a:lnTo>
                    <a:pt x="371" y="565"/>
                  </a:lnTo>
                  <a:lnTo>
                    <a:pt x="334" y="493"/>
                  </a:lnTo>
                  <a:lnTo>
                    <a:pt x="317" y="486"/>
                  </a:lnTo>
                  <a:lnTo>
                    <a:pt x="297" y="468"/>
                  </a:lnTo>
                  <a:lnTo>
                    <a:pt x="278" y="468"/>
                  </a:lnTo>
                  <a:lnTo>
                    <a:pt x="249" y="462"/>
                  </a:lnTo>
                  <a:lnTo>
                    <a:pt x="227" y="468"/>
                  </a:lnTo>
                  <a:lnTo>
                    <a:pt x="212" y="504"/>
                  </a:lnTo>
                  <a:lnTo>
                    <a:pt x="189" y="510"/>
                  </a:lnTo>
                  <a:lnTo>
                    <a:pt x="140" y="482"/>
                  </a:lnTo>
                  <a:lnTo>
                    <a:pt x="111" y="448"/>
                  </a:lnTo>
                  <a:lnTo>
                    <a:pt x="106" y="407"/>
                  </a:lnTo>
                  <a:lnTo>
                    <a:pt x="85" y="379"/>
                  </a:lnTo>
                  <a:lnTo>
                    <a:pt x="36" y="340"/>
                  </a:lnTo>
                  <a:lnTo>
                    <a:pt x="0" y="299"/>
                  </a:lnTo>
                  <a:lnTo>
                    <a:pt x="0" y="282"/>
                  </a:lnTo>
                  <a:lnTo>
                    <a:pt x="117" y="283"/>
                  </a:lnTo>
                  <a:lnTo>
                    <a:pt x="212" y="291"/>
                  </a:lnTo>
                  <a:lnTo>
                    <a:pt x="22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4161948" y="2680769"/>
              <a:ext cx="502216" cy="298637"/>
            </a:xfrm>
            <a:custGeom>
              <a:avLst/>
              <a:gdLst>
                <a:gd name="T0" fmla="*/ 1 w 372"/>
                <a:gd name="T1" fmla="*/ 0 h 218"/>
                <a:gd name="T2" fmla="*/ 312 w 372"/>
                <a:gd name="T3" fmla="*/ 7 h 218"/>
                <a:gd name="T4" fmla="*/ 335 w 372"/>
                <a:gd name="T5" fmla="*/ 71 h 218"/>
                <a:gd name="T6" fmla="*/ 357 w 372"/>
                <a:gd name="T7" fmla="*/ 120 h 218"/>
                <a:gd name="T8" fmla="*/ 372 w 372"/>
                <a:gd name="T9" fmla="*/ 200 h 218"/>
                <a:gd name="T10" fmla="*/ 363 w 372"/>
                <a:gd name="T11" fmla="*/ 218 h 218"/>
                <a:gd name="T12" fmla="*/ 248 w 372"/>
                <a:gd name="T13" fmla="*/ 215 h 218"/>
                <a:gd name="T14" fmla="*/ 0 w 372"/>
                <a:gd name="T15" fmla="*/ 211 h 218"/>
                <a:gd name="T16" fmla="*/ 1 w 372"/>
                <a:gd name="T17" fmla="*/ 0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2"/>
                <a:gd name="T28" fmla="*/ 0 h 218"/>
                <a:gd name="T29" fmla="*/ 372 w 372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2" h="218">
                  <a:moveTo>
                    <a:pt x="1" y="0"/>
                  </a:moveTo>
                  <a:lnTo>
                    <a:pt x="312" y="7"/>
                  </a:lnTo>
                  <a:lnTo>
                    <a:pt x="335" y="71"/>
                  </a:lnTo>
                  <a:lnTo>
                    <a:pt x="357" y="120"/>
                  </a:lnTo>
                  <a:lnTo>
                    <a:pt x="372" y="200"/>
                  </a:lnTo>
                  <a:lnTo>
                    <a:pt x="363" y="218"/>
                  </a:lnTo>
                  <a:lnTo>
                    <a:pt x="248" y="215"/>
                  </a:lnTo>
                  <a:lnTo>
                    <a:pt x="0" y="211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4148447" y="2968447"/>
              <a:ext cx="527867" cy="349323"/>
            </a:xfrm>
            <a:custGeom>
              <a:avLst/>
              <a:gdLst>
                <a:gd name="T0" fmla="*/ 7 w 391"/>
                <a:gd name="T1" fmla="*/ 0 h 255"/>
                <a:gd name="T2" fmla="*/ 6 w 391"/>
                <a:gd name="T3" fmla="*/ 99 h 255"/>
                <a:gd name="T4" fmla="*/ 0 w 391"/>
                <a:gd name="T5" fmla="*/ 215 h 255"/>
                <a:gd name="T6" fmla="*/ 284 w 391"/>
                <a:gd name="T7" fmla="*/ 219 h 255"/>
                <a:gd name="T8" fmla="*/ 314 w 391"/>
                <a:gd name="T9" fmla="*/ 235 h 255"/>
                <a:gd name="T10" fmla="*/ 335 w 391"/>
                <a:gd name="T11" fmla="*/ 213 h 255"/>
                <a:gd name="T12" fmla="*/ 391 w 391"/>
                <a:gd name="T13" fmla="*/ 255 h 255"/>
                <a:gd name="T14" fmla="*/ 383 w 391"/>
                <a:gd name="T15" fmla="*/ 211 h 255"/>
                <a:gd name="T16" fmla="*/ 388 w 391"/>
                <a:gd name="T17" fmla="*/ 177 h 255"/>
                <a:gd name="T18" fmla="*/ 391 w 391"/>
                <a:gd name="T19" fmla="*/ 61 h 255"/>
                <a:gd name="T20" fmla="*/ 366 w 391"/>
                <a:gd name="T21" fmla="*/ 36 h 255"/>
                <a:gd name="T22" fmla="*/ 376 w 391"/>
                <a:gd name="T23" fmla="*/ 4 h 255"/>
                <a:gd name="T24" fmla="*/ 190 w 391"/>
                <a:gd name="T25" fmla="*/ 3 h 255"/>
                <a:gd name="T26" fmla="*/ 7 w 391"/>
                <a:gd name="T27" fmla="*/ 0 h 2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1"/>
                <a:gd name="T43" fmla="*/ 0 h 255"/>
                <a:gd name="T44" fmla="*/ 391 w 391"/>
                <a:gd name="T45" fmla="*/ 255 h 2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1" h="255">
                  <a:moveTo>
                    <a:pt x="7" y="0"/>
                  </a:moveTo>
                  <a:lnTo>
                    <a:pt x="6" y="99"/>
                  </a:lnTo>
                  <a:lnTo>
                    <a:pt x="0" y="215"/>
                  </a:lnTo>
                  <a:lnTo>
                    <a:pt x="284" y="219"/>
                  </a:lnTo>
                  <a:lnTo>
                    <a:pt x="314" y="235"/>
                  </a:lnTo>
                  <a:lnTo>
                    <a:pt x="335" y="213"/>
                  </a:lnTo>
                  <a:lnTo>
                    <a:pt x="391" y="255"/>
                  </a:lnTo>
                  <a:lnTo>
                    <a:pt x="383" y="211"/>
                  </a:lnTo>
                  <a:lnTo>
                    <a:pt x="388" y="177"/>
                  </a:lnTo>
                  <a:lnTo>
                    <a:pt x="391" y="61"/>
                  </a:lnTo>
                  <a:lnTo>
                    <a:pt x="366" y="36"/>
                  </a:lnTo>
                  <a:lnTo>
                    <a:pt x="376" y="4"/>
                  </a:lnTo>
                  <a:lnTo>
                    <a:pt x="19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4140347" y="3258865"/>
              <a:ext cx="629120" cy="287678"/>
            </a:xfrm>
            <a:custGeom>
              <a:avLst/>
              <a:gdLst>
                <a:gd name="T0" fmla="*/ 5 w 466"/>
                <a:gd name="T1" fmla="*/ 0 h 210"/>
                <a:gd name="T2" fmla="*/ 0 w 466"/>
                <a:gd name="T3" fmla="*/ 139 h 210"/>
                <a:gd name="T4" fmla="*/ 105 w 466"/>
                <a:gd name="T5" fmla="*/ 142 h 210"/>
                <a:gd name="T6" fmla="*/ 104 w 466"/>
                <a:gd name="T7" fmla="*/ 210 h 210"/>
                <a:gd name="T8" fmla="*/ 246 w 466"/>
                <a:gd name="T9" fmla="*/ 208 h 210"/>
                <a:gd name="T10" fmla="*/ 373 w 466"/>
                <a:gd name="T11" fmla="*/ 206 h 210"/>
                <a:gd name="T12" fmla="*/ 466 w 466"/>
                <a:gd name="T13" fmla="*/ 208 h 210"/>
                <a:gd name="T14" fmla="*/ 437 w 466"/>
                <a:gd name="T15" fmla="*/ 149 h 210"/>
                <a:gd name="T16" fmla="*/ 417 w 466"/>
                <a:gd name="T17" fmla="*/ 94 h 210"/>
                <a:gd name="T18" fmla="*/ 395 w 466"/>
                <a:gd name="T19" fmla="*/ 37 h 210"/>
                <a:gd name="T20" fmla="*/ 342 w 466"/>
                <a:gd name="T21" fmla="*/ 1 h 210"/>
                <a:gd name="T22" fmla="*/ 318 w 466"/>
                <a:gd name="T23" fmla="*/ 22 h 210"/>
                <a:gd name="T24" fmla="*/ 289 w 466"/>
                <a:gd name="T25" fmla="*/ 7 h 210"/>
                <a:gd name="T26" fmla="*/ 162 w 466"/>
                <a:gd name="T27" fmla="*/ 3 h 210"/>
                <a:gd name="T28" fmla="*/ 5 w 466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6"/>
                <a:gd name="T46" fmla="*/ 0 h 210"/>
                <a:gd name="T47" fmla="*/ 466 w 466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6" h="210">
                  <a:moveTo>
                    <a:pt x="5" y="0"/>
                  </a:moveTo>
                  <a:lnTo>
                    <a:pt x="0" y="139"/>
                  </a:lnTo>
                  <a:lnTo>
                    <a:pt x="105" y="142"/>
                  </a:lnTo>
                  <a:lnTo>
                    <a:pt x="104" y="210"/>
                  </a:lnTo>
                  <a:lnTo>
                    <a:pt x="246" y="208"/>
                  </a:lnTo>
                  <a:lnTo>
                    <a:pt x="373" y="206"/>
                  </a:lnTo>
                  <a:lnTo>
                    <a:pt x="466" y="208"/>
                  </a:lnTo>
                  <a:lnTo>
                    <a:pt x="437" y="149"/>
                  </a:lnTo>
                  <a:lnTo>
                    <a:pt x="417" y="94"/>
                  </a:lnTo>
                  <a:lnTo>
                    <a:pt x="395" y="37"/>
                  </a:lnTo>
                  <a:lnTo>
                    <a:pt x="342" y="1"/>
                  </a:lnTo>
                  <a:lnTo>
                    <a:pt x="318" y="22"/>
                  </a:lnTo>
                  <a:lnTo>
                    <a:pt x="289" y="7"/>
                  </a:lnTo>
                  <a:lnTo>
                    <a:pt x="162" y="3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4274001" y="3539693"/>
              <a:ext cx="553518" cy="286308"/>
            </a:xfrm>
            <a:custGeom>
              <a:avLst/>
              <a:gdLst>
                <a:gd name="T0" fmla="*/ 4 w 410"/>
                <a:gd name="T1" fmla="*/ 2 h 209"/>
                <a:gd name="T2" fmla="*/ 3 w 410"/>
                <a:gd name="T3" fmla="*/ 122 h 209"/>
                <a:gd name="T4" fmla="*/ 0 w 410"/>
                <a:gd name="T5" fmla="*/ 207 h 209"/>
                <a:gd name="T6" fmla="*/ 410 w 410"/>
                <a:gd name="T7" fmla="*/ 209 h 209"/>
                <a:gd name="T8" fmla="*/ 402 w 410"/>
                <a:gd name="T9" fmla="*/ 100 h 209"/>
                <a:gd name="T10" fmla="*/ 402 w 410"/>
                <a:gd name="T11" fmla="*/ 59 h 209"/>
                <a:gd name="T12" fmla="*/ 369 w 410"/>
                <a:gd name="T13" fmla="*/ 34 h 209"/>
                <a:gd name="T14" fmla="*/ 379 w 410"/>
                <a:gd name="T15" fmla="*/ 12 h 209"/>
                <a:gd name="T16" fmla="*/ 365 w 410"/>
                <a:gd name="T17" fmla="*/ 0 h 209"/>
                <a:gd name="T18" fmla="*/ 179 w 410"/>
                <a:gd name="T19" fmla="*/ 2 h 209"/>
                <a:gd name="T20" fmla="*/ 4 w 410"/>
                <a:gd name="T21" fmla="*/ 2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0"/>
                <a:gd name="T34" fmla="*/ 0 h 209"/>
                <a:gd name="T35" fmla="*/ 410 w 410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0" h="209">
                  <a:moveTo>
                    <a:pt x="4" y="2"/>
                  </a:moveTo>
                  <a:lnTo>
                    <a:pt x="3" y="122"/>
                  </a:lnTo>
                  <a:lnTo>
                    <a:pt x="0" y="207"/>
                  </a:lnTo>
                  <a:lnTo>
                    <a:pt x="410" y="209"/>
                  </a:lnTo>
                  <a:lnTo>
                    <a:pt x="402" y="100"/>
                  </a:lnTo>
                  <a:lnTo>
                    <a:pt x="402" y="59"/>
                  </a:lnTo>
                  <a:lnTo>
                    <a:pt x="369" y="34"/>
                  </a:lnTo>
                  <a:lnTo>
                    <a:pt x="379" y="12"/>
                  </a:lnTo>
                  <a:lnTo>
                    <a:pt x="365" y="0"/>
                  </a:lnTo>
                  <a:lnTo>
                    <a:pt x="179" y="2"/>
                  </a:lnTo>
                  <a:lnTo>
                    <a:pt x="4" y="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199749" y="3819152"/>
              <a:ext cx="645321" cy="315076"/>
            </a:xfrm>
            <a:custGeom>
              <a:avLst/>
              <a:gdLst>
                <a:gd name="T0" fmla="*/ 3 w 478"/>
                <a:gd name="T1" fmla="*/ 0 h 230"/>
                <a:gd name="T2" fmla="*/ 0 w 478"/>
                <a:gd name="T3" fmla="*/ 41 h 230"/>
                <a:gd name="T4" fmla="*/ 170 w 478"/>
                <a:gd name="T5" fmla="*/ 47 h 230"/>
                <a:gd name="T6" fmla="*/ 171 w 478"/>
                <a:gd name="T7" fmla="*/ 178 h 230"/>
                <a:gd name="T8" fmla="*/ 258 w 478"/>
                <a:gd name="T9" fmla="*/ 214 h 230"/>
                <a:gd name="T10" fmla="*/ 282 w 478"/>
                <a:gd name="T11" fmla="*/ 201 h 230"/>
                <a:gd name="T12" fmla="*/ 337 w 478"/>
                <a:gd name="T13" fmla="*/ 230 h 230"/>
                <a:gd name="T14" fmla="*/ 373 w 478"/>
                <a:gd name="T15" fmla="*/ 229 h 230"/>
                <a:gd name="T16" fmla="*/ 439 w 478"/>
                <a:gd name="T17" fmla="*/ 201 h 230"/>
                <a:gd name="T18" fmla="*/ 478 w 478"/>
                <a:gd name="T19" fmla="*/ 228 h 230"/>
                <a:gd name="T20" fmla="*/ 478 w 478"/>
                <a:gd name="T21" fmla="*/ 86 h 230"/>
                <a:gd name="T22" fmla="*/ 466 w 478"/>
                <a:gd name="T23" fmla="*/ 3 h 230"/>
                <a:gd name="T24" fmla="*/ 3 w 478"/>
                <a:gd name="T25" fmla="*/ 0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8"/>
                <a:gd name="T40" fmla="*/ 0 h 230"/>
                <a:gd name="T41" fmla="*/ 478 w 478"/>
                <a:gd name="T42" fmla="*/ 230 h 2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8" h="230">
                  <a:moveTo>
                    <a:pt x="3" y="0"/>
                  </a:moveTo>
                  <a:lnTo>
                    <a:pt x="0" y="41"/>
                  </a:lnTo>
                  <a:lnTo>
                    <a:pt x="170" y="47"/>
                  </a:lnTo>
                  <a:lnTo>
                    <a:pt x="171" y="178"/>
                  </a:lnTo>
                  <a:lnTo>
                    <a:pt x="258" y="214"/>
                  </a:lnTo>
                  <a:lnTo>
                    <a:pt x="282" y="201"/>
                  </a:lnTo>
                  <a:lnTo>
                    <a:pt x="337" y="230"/>
                  </a:lnTo>
                  <a:lnTo>
                    <a:pt x="373" y="229"/>
                  </a:lnTo>
                  <a:lnTo>
                    <a:pt x="439" y="201"/>
                  </a:lnTo>
                  <a:lnTo>
                    <a:pt x="478" y="228"/>
                  </a:lnTo>
                  <a:lnTo>
                    <a:pt x="478" y="86"/>
                  </a:lnTo>
                  <a:lnTo>
                    <a:pt x="466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832919" y="3834221"/>
              <a:ext cx="363162" cy="343844"/>
            </a:xfrm>
            <a:custGeom>
              <a:avLst/>
              <a:gdLst>
                <a:gd name="T0" fmla="*/ 0 w 269"/>
                <a:gd name="T1" fmla="*/ 23 h 251"/>
                <a:gd name="T2" fmla="*/ 106 w 269"/>
                <a:gd name="T3" fmla="*/ 10 h 251"/>
                <a:gd name="T4" fmla="*/ 237 w 269"/>
                <a:gd name="T5" fmla="*/ 0 h 251"/>
                <a:gd name="T6" fmla="*/ 230 w 269"/>
                <a:gd name="T7" fmla="*/ 33 h 251"/>
                <a:gd name="T8" fmla="*/ 259 w 269"/>
                <a:gd name="T9" fmla="*/ 26 h 251"/>
                <a:gd name="T10" fmla="*/ 269 w 269"/>
                <a:gd name="T11" fmla="*/ 48 h 251"/>
                <a:gd name="T12" fmla="*/ 239 w 269"/>
                <a:gd name="T13" fmla="*/ 68 h 251"/>
                <a:gd name="T14" fmla="*/ 246 w 269"/>
                <a:gd name="T15" fmla="*/ 103 h 251"/>
                <a:gd name="T16" fmla="*/ 215 w 269"/>
                <a:gd name="T17" fmla="*/ 161 h 251"/>
                <a:gd name="T18" fmla="*/ 192 w 269"/>
                <a:gd name="T19" fmla="*/ 197 h 251"/>
                <a:gd name="T20" fmla="*/ 205 w 269"/>
                <a:gd name="T21" fmla="*/ 243 h 251"/>
                <a:gd name="T22" fmla="*/ 39 w 269"/>
                <a:gd name="T23" fmla="*/ 251 h 251"/>
                <a:gd name="T24" fmla="*/ 38 w 269"/>
                <a:gd name="T25" fmla="*/ 223 h 251"/>
                <a:gd name="T26" fmla="*/ 5 w 269"/>
                <a:gd name="T27" fmla="*/ 217 h 251"/>
                <a:gd name="T28" fmla="*/ 5 w 269"/>
                <a:gd name="T29" fmla="*/ 68 h 251"/>
                <a:gd name="T30" fmla="*/ 0 w 269"/>
                <a:gd name="T31" fmla="*/ 23 h 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251"/>
                <a:gd name="T50" fmla="*/ 269 w 269"/>
                <a:gd name="T51" fmla="*/ 251 h 2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251">
                  <a:moveTo>
                    <a:pt x="0" y="23"/>
                  </a:moveTo>
                  <a:lnTo>
                    <a:pt x="106" y="10"/>
                  </a:lnTo>
                  <a:lnTo>
                    <a:pt x="237" y="0"/>
                  </a:lnTo>
                  <a:lnTo>
                    <a:pt x="230" y="33"/>
                  </a:lnTo>
                  <a:lnTo>
                    <a:pt x="259" y="26"/>
                  </a:lnTo>
                  <a:lnTo>
                    <a:pt x="269" y="48"/>
                  </a:lnTo>
                  <a:lnTo>
                    <a:pt x="239" y="68"/>
                  </a:lnTo>
                  <a:lnTo>
                    <a:pt x="246" y="103"/>
                  </a:lnTo>
                  <a:lnTo>
                    <a:pt x="215" y="161"/>
                  </a:lnTo>
                  <a:lnTo>
                    <a:pt x="192" y="197"/>
                  </a:lnTo>
                  <a:lnTo>
                    <a:pt x="205" y="243"/>
                  </a:lnTo>
                  <a:lnTo>
                    <a:pt x="39" y="251"/>
                  </a:lnTo>
                  <a:lnTo>
                    <a:pt x="38" y="223"/>
                  </a:lnTo>
                  <a:lnTo>
                    <a:pt x="5" y="217"/>
                  </a:lnTo>
                  <a:lnTo>
                    <a:pt x="5" y="68"/>
                  </a:lnTo>
                  <a:lnTo>
                    <a:pt x="0" y="2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4885571" y="4165736"/>
              <a:ext cx="442814" cy="360283"/>
            </a:xfrm>
            <a:custGeom>
              <a:avLst/>
              <a:gdLst>
                <a:gd name="T0" fmla="*/ 0 w 328"/>
                <a:gd name="T1" fmla="*/ 6 h 263"/>
                <a:gd name="T2" fmla="*/ 164 w 328"/>
                <a:gd name="T3" fmla="*/ 0 h 263"/>
                <a:gd name="T4" fmla="*/ 193 w 328"/>
                <a:gd name="T5" fmla="*/ 54 h 263"/>
                <a:gd name="T6" fmla="*/ 168 w 328"/>
                <a:gd name="T7" fmla="*/ 118 h 263"/>
                <a:gd name="T8" fmla="*/ 160 w 328"/>
                <a:gd name="T9" fmla="*/ 147 h 263"/>
                <a:gd name="T10" fmla="*/ 270 w 328"/>
                <a:gd name="T11" fmla="*/ 135 h 263"/>
                <a:gd name="T12" fmla="*/ 277 w 328"/>
                <a:gd name="T13" fmla="*/ 177 h 263"/>
                <a:gd name="T14" fmla="*/ 244 w 328"/>
                <a:gd name="T15" fmla="*/ 173 h 263"/>
                <a:gd name="T16" fmla="*/ 229 w 328"/>
                <a:gd name="T17" fmla="*/ 191 h 263"/>
                <a:gd name="T18" fmla="*/ 246 w 328"/>
                <a:gd name="T19" fmla="*/ 203 h 263"/>
                <a:gd name="T20" fmla="*/ 276 w 328"/>
                <a:gd name="T21" fmla="*/ 189 h 263"/>
                <a:gd name="T22" fmla="*/ 277 w 328"/>
                <a:gd name="T23" fmla="*/ 209 h 263"/>
                <a:gd name="T24" fmla="*/ 295 w 328"/>
                <a:gd name="T25" fmla="*/ 192 h 263"/>
                <a:gd name="T26" fmla="*/ 307 w 328"/>
                <a:gd name="T27" fmla="*/ 192 h 263"/>
                <a:gd name="T28" fmla="*/ 293 w 328"/>
                <a:gd name="T29" fmla="*/ 227 h 263"/>
                <a:gd name="T30" fmla="*/ 320 w 328"/>
                <a:gd name="T31" fmla="*/ 233 h 263"/>
                <a:gd name="T32" fmla="*/ 328 w 328"/>
                <a:gd name="T33" fmla="*/ 252 h 263"/>
                <a:gd name="T34" fmla="*/ 316 w 328"/>
                <a:gd name="T35" fmla="*/ 258 h 263"/>
                <a:gd name="T36" fmla="*/ 299 w 328"/>
                <a:gd name="T37" fmla="*/ 246 h 263"/>
                <a:gd name="T38" fmla="*/ 267 w 328"/>
                <a:gd name="T39" fmla="*/ 237 h 263"/>
                <a:gd name="T40" fmla="*/ 274 w 328"/>
                <a:gd name="T41" fmla="*/ 260 h 263"/>
                <a:gd name="T42" fmla="*/ 258 w 328"/>
                <a:gd name="T43" fmla="*/ 263 h 263"/>
                <a:gd name="T44" fmla="*/ 245 w 328"/>
                <a:gd name="T45" fmla="*/ 242 h 263"/>
                <a:gd name="T46" fmla="*/ 237 w 328"/>
                <a:gd name="T47" fmla="*/ 255 h 263"/>
                <a:gd name="T48" fmla="*/ 189 w 328"/>
                <a:gd name="T49" fmla="*/ 255 h 263"/>
                <a:gd name="T50" fmla="*/ 189 w 328"/>
                <a:gd name="T51" fmla="*/ 242 h 263"/>
                <a:gd name="T52" fmla="*/ 171 w 328"/>
                <a:gd name="T53" fmla="*/ 227 h 263"/>
                <a:gd name="T54" fmla="*/ 135 w 328"/>
                <a:gd name="T55" fmla="*/ 225 h 263"/>
                <a:gd name="T56" fmla="*/ 165 w 328"/>
                <a:gd name="T57" fmla="*/ 242 h 263"/>
                <a:gd name="T58" fmla="*/ 123 w 328"/>
                <a:gd name="T59" fmla="*/ 251 h 263"/>
                <a:gd name="T60" fmla="*/ 57 w 328"/>
                <a:gd name="T61" fmla="*/ 239 h 263"/>
                <a:gd name="T62" fmla="*/ 32 w 328"/>
                <a:gd name="T63" fmla="*/ 242 h 263"/>
                <a:gd name="T64" fmla="*/ 41 w 328"/>
                <a:gd name="T65" fmla="*/ 154 h 263"/>
                <a:gd name="T66" fmla="*/ 1 w 328"/>
                <a:gd name="T67" fmla="*/ 84 h 263"/>
                <a:gd name="T68" fmla="*/ 0 w 328"/>
                <a:gd name="T69" fmla="*/ 6 h 2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8"/>
                <a:gd name="T106" fmla="*/ 0 h 263"/>
                <a:gd name="T107" fmla="*/ 328 w 328"/>
                <a:gd name="T108" fmla="*/ 263 h 2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8" h="263">
                  <a:moveTo>
                    <a:pt x="0" y="6"/>
                  </a:moveTo>
                  <a:lnTo>
                    <a:pt x="164" y="0"/>
                  </a:lnTo>
                  <a:lnTo>
                    <a:pt x="193" y="54"/>
                  </a:lnTo>
                  <a:lnTo>
                    <a:pt x="168" y="118"/>
                  </a:lnTo>
                  <a:lnTo>
                    <a:pt x="160" y="147"/>
                  </a:lnTo>
                  <a:lnTo>
                    <a:pt x="270" y="135"/>
                  </a:lnTo>
                  <a:lnTo>
                    <a:pt x="277" y="177"/>
                  </a:lnTo>
                  <a:lnTo>
                    <a:pt x="244" y="173"/>
                  </a:lnTo>
                  <a:lnTo>
                    <a:pt x="229" y="191"/>
                  </a:lnTo>
                  <a:lnTo>
                    <a:pt x="246" y="203"/>
                  </a:lnTo>
                  <a:lnTo>
                    <a:pt x="276" y="189"/>
                  </a:lnTo>
                  <a:lnTo>
                    <a:pt x="277" y="209"/>
                  </a:lnTo>
                  <a:lnTo>
                    <a:pt x="295" y="192"/>
                  </a:lnTo>
                  <a:lnTo>
                    <a:pt x="307" y="192"/>
                  </a:lnTo>
                  <a:lnTo>
                    <a:pt x="293" y="227"/>
                  </a:lnTo>
                  <a:lnTo>
                    <a:pt x="320" y="233"/>
                  </a:lnTo>
                  <a:lnTo>
                    <a:pt x="328" y="252"/>
                  </a:lnTo>
                  <a:lnTo>
                    <a:pt x="316" y="258"/>
                  </a:lnTo>
                  <a:lnTo>
                    <a:pt x="299" y="246"/>
                  </a:lnTo>
                  <a:lnTo>
                    <a:pt x="267" y="237"/>
                  </a:lnTo>
                  <a:lnTo>
                    <a:pt x="274" y="260"/>
                  </a:lnTo>
                  <a:lnTo>
                    <a:pt x="258" y="263"/>
                  </a:lnTo>
                  <a:lnTo>
                    <a:pt x="245" y="242"/>
                  </a:lnTo>
                  <a:lnTo>
                    <a:pt x="237" y="255"/>
                  </a:lnTo>
                  <a:lnTo>
                    <a:pt x="189" y="255"/>
                  </a:lnTo>
                  <a:lnTo>
                    <a:pt x="189" y="242"/>
                  </a:lnTo>
                  <a:lnTo>
                    <a:pt x="171" y="227"/>
                  </a:lnTo>
                  <a:lnTo>
                    <a:pt x="135" y="225"/>
                  </a:lnTo>
                  <a:lnTo>
                    <a:pt x="165" y="242"/>
                  </a:lnTo>
                  <a:lnTo>
                    <a:pt x="123" y="251"/>
                  </a:lnTo>
                  <a:lnTo>
                    <a:pt x="57" y="239"/>
                  </a:lnTo>
                  <a:lnTo>
                    <a:pt x="32" y="242"/>
                  </a:lnTo>
                  <a:lnTo>
                    <a:pt x="41" y="154"/>
                  </a:lnTo>
                  <a:lnTo>
                    <a:pt x="1" y="84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4581811" y="2645151"/>
              <a:ext cx="494116" cy="564397"/>
            </a:xfrm>
            <a:custGeom>
              <a:avLst/>
              <a:gdLst>
                <a:gd name="T0" fmla="*/ 0 w 366"/>
                <a:gd name="T1" fmla="*/ 32 h 412"/>
                <a:gd name="T2" fmla="*/ 96 w 366"/>
                <a:gd name="T3" fmla="*/ 32 h 412"/>
                <a:gd name="T4" fmla="*/ 95 w 366"/>
                <a:gd name="T5" fmla="*/ 0 h 412"/>
                <a:gd name="T6" fmla="*/ 116 w 366"/>
                <a:gd name="T7" fmla="*/ 9 h 412"/>
                <a:gd name="T8" fmla="*/ 120 w 366"/>
                <a:gd name="T9" fmla="*/ 34 h 412"/>
                <a:gd name="T10" fmla="*/ 166 w 366"/>
                <a:gd name="T11" fmla="*/ 61 h 412"/>
                <a:gd name="T12" fmla="*/ 180 w 366"/>
                <a:gd name="T13" fmla="*/ 49 h 412"/>
                <a:gd name="T14" fmla="*/ 207 w 366"/>
                <a:gd name="T15" fmla="*/ 49 h 412"/>
                <a:gd name="T16" fmla="*/ 228 w 366"/>
                <a:gd name="T17" fmla="*/ 73 h 412"/>
                <a:gd name="T18" fmla="*/ 242 w 366"/>
                <a:gd name="T19" fmla="*/ 64 h 412"/>
                <a:gd name="T20" fmla="*/ 282 w 366"/>
                <a:gd name="T21" fmla="*/ 74 h 412"/>
                <a:gd name="T22" fmla="*/ 296 w 366"/>
                <a:gd name="T23" fmla="*/ 56 h 412"/>
                <a:gd name="T24" fmla="*/ 321 w 366"/>
                <a:gd name="T25" fmla="*/ 70 h 412"/>
                <a:gd name="T26" fmla="*/ 366 w 366"/>
                <a:gd name="T27" fmla="*/ 68 h 412"/>
                <a:gd name="T28" fmla="*/ 293 w 366"/>
                <a:gd name="T29" fmla="*/ 119 h 412"/>
                <a:gd name="T30" fmla="*/ 257 w 366"/>
                <a:gd name="T31" fmla="*/ 164 h 412"/>
                <a:gd name="T32" fmla="*/ 264 w 366"/>
                <a:gd name="T33" fmla="*/ 229 h 412"/>
                <a:gd name="T34" fmla="*/ 239 w 366"/>
                <a:gd name="T35" fmla="*/ 256 h 412"/>
                <a:gd name="T36" fmla="*/ 249 w 366"/>
                <a:gd name="T37" fmla="*/ 275 h 412"/>
                <a:gd name="T38" fmla="*/ 249 w 366"/>
                <a:gd name="T39" fmla="*/ 323 h 412"/>
                <a:gd name="T40" fmla="*/ 274 w 366"/>
                <a:gd name="T41" fmla="*/ 323 h 412"/>
                <a:gd name="T42" fmla="*/ 311 w 366"/>
                <a:gd name="T43" fmla="*/ 358 h 412"/>
                <a:gd name="T44" fmla="*/ 326 w 366"/>
                <a:gd name="T45" fmla="*/ 400 h 412"/>
                <a:gd name="T46" fmla="*/ 67 w 366"/>
                <a:gd name="T47" fmla="*/ 412 h 412"/>
                <a:gd name="T48" fmla="*/ 68 w 366"/>
                <a:gd name="T49" fmla="*/ 298 h 412"/>
                <a:gd name="T50" fmla="*/ 45 w 366"/>
                <a:gd name="T51" fmla="*/ 273 h 412"/>
                <a:gd name="T52" fmla="*/ 53 w 366"/>
                <a:gd name="T53" fmla="*/ 243 h 412"/>
                <a:gd name="T54" fmla="*/ 61 w 366"/>
                <a:gd name="T55" fmla="*/ 226 h 412"/>
                <a:gd name="T56" fmla="*/ 45 w 366"/>
                <a:gd name="T57" fmla="*/ 147 h 412"/>
                <a:gd name="T58" fmla="*/ 23 w 366"/>
                <a:gd name="T59" fmla="*/ 95 h 412"/>
                <a:gd name="T60" fmla="*/ 0 w 366"/>
                <a:gd name="T61" fmla="*/ 32 h 4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6"/>
                <a:gd name="T94" fmla="*/ 0 h 412"/>
                <a:gd name="T95" fmla="*/ 366 w 366"/>
                <a:gd name="T96" fmla="*/ 412 h 4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6" h="412">
                  <a:moveTo>
                    <a:pt x="0" y="32"/>
                  </a:moveTo>
                  <a:lnTo>
                    <a:pt x="96" y="32"/>
                  </a:lnTo>
                  <a:lnTo>
                    <a:pt x="95" y="0"/>
                  </a:lnTo>
                  <a:lnTo>
                    <a:pt x="116" y="9"/>
                  </a:lnTo>
                  <a:lnTo>
                    <a:pt x="120" y="34"/>
                  </a:lnTo>
                  <a:lnTo>
                    <a:pt x="166" y="61"/>
                  </a:lnTo>
                  <a:lnTo>
                    <a:pt x="180" y="49"/>
                  </a:lnTo>
                  <a:lnTo>
                    <a:pt x="207" y="49"/>
                  </a:lnTo>
                  <a:lnTo>
                    <a:pt x="228" y="73"/>
                  </a:lnTo>
                  <a:lnTo>
                    <a:pt x="242" y="64"/>
                  </a:lnTo>
                  <a:lnTo>
                    <a:pt x="282" y="74"/>
                  </a:lnTo>
                  <a:lnTo>
                    <a:pt x="296" y="56"/>
                  </a:lnTo>
                  <a:lnTo>
                    <a:pt x="321" y="70"/>
                  </a:lnTo>
                  <a:lnTo>
                    <a:pt x="366" y="68"/>
                  </a:lnTo>
                  <a:lnTo>
                    <a:pt x="293" y="119"/>
                  </a:lnTo>
                  <a:lnTo>
                    <a:pt x="257" y="164"/>
                  </a:lnTo>
                  <a:lnTo>
                    <a:pt x="264" y="229"/>
                  </a:lnTo>
                  <a:lnTo>
                    <a:pt x="239" y="256"/>
                  </a:lnTo>
                  <a:lnTo>
                    <a:pt x="249" y="275"/>
                  </a:lnTo>
                  <a:lnTo>
                    <a:pt x="249" y="323"/>
                  </a:lnTo>
                  <a:lnTo>
                    <a:pt x="274" y="323"/>
                  </a:lnTo>
                  <a:lnTo>
                    <a:pt x="311" y="358"/>
                  </a:lnTo>
                  <a:lnTo>
                    <a:pt x="326" y="400"/>
                  </a:lnTo>
                  <a:lnTo>
                    <a:pt x="67" y="412"/>
                  </a:lnTo>
                  <a:lnTo>
                    <a:pt x="68" y="298"/>
                  </a:lnTo>
                  <a:lnTo>
                    <a:pt x="45" y="273"/>
                  </a:lnTo>
                  <a:lnTo>
                    <a:pt x="53" y="243"/>
                  </a:lnTo>
                  <a:lnTo>
                    <a:pt x="61" y="226"/>
                  </a:lnTo>
                  <a:lnTo>
                    <a:pt x="45" y="147"/>
                  </a:lnTo>
                  <a:lnTo>
                    <a:pt x="23" y="95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4901772" y="2839677"/>
              <a:ext cx="375312" cy="445216"/>
            </a:xfrm>
            <a:custGeom>
              <a:avLst/>
              <a:gdLst>
                <a:gd name="T0" fmla="*/ 20 w 278"/>
                <a:gd name="T1" fmla="*/ 22 h 325"/>
                <a:gd name="T2" fmla="*/ 41 w 278"/>
                <a:gd name="T3" fmla="*/ 19 h 325"/>
                <a:gd name="T4" fmla="*/ 60 w 278"/>
                <a:gd name="T5" fmla="*/ 19 h 325"/>
                <a:gd name="T6" fmla="*/ 72 w 278"/>
                <a:gd name="T7" fmla="*/ 0 h 325"/>
                <a:gd name="T8" fmla="*/ 81 w 278"/>
                <a:gd name="T9" fmla="*/ 24 h 325"/>
                <a:gd name="T10" fmla="*/ 111 w 278"/>
                <a:gd name="T11" fmla="*/ 24 h 325"/>
                <a:gd name="T12" fmla="*/ 127 w 278"/>
                <a:gd name="T13" fmla="*/ 46 h 325"/>
                <a:gd name="T14" fmla="*/ 158 w 278"/>
                <a:gd name="T15" fmla="*/ 40 h 325"/>
                <a:gd name="T16" fmla="*/ 179 w 278"/>
                <a:gd name="T17" fmla="*/ 54 h 325"/>
                <a:gd name="T18" fmla="*/ 218 w 278"/>
                <a:gd name="T19" fmla="*/ 64 h 325"/>
                <a:gd name="T20" fmla="*/ 225 w 278"/>
                <a:gd name="T21" fmla="*/ 81 h 325"/>
                <a:gd name="T22" fmla="*/ 245 w 278"/>
                <a:gd name="T23" fmla="*/ 82 h 325"/>
                <a:gd name="T24" fmla="*/ 239 w 278"/>
                <a:gd name="T25" fmla="*/ 99 h 325"/>
                <a:gd name="T26" fmla="*/ 246 w 278"/>
                <a:gd name="T27" fmla="*/ 118 h 325"/>
                <a:gd name="T28" fmla="*/ 233 w 278"/>
                <a:gd name="T29" fmla="*/ 142 h 325"/>
                <a:gd name="T30" fmla="*/ 242 w 278"/>
                <a:gd name="T31" fmla="*/ 147 h 325"/>
                <a:gd name="T32" fmla="*/ 264 w 278"/>
                <a:gd name="T33" fmla="*/ 121 h 325"/>
                <a:gd name="T34" fmla="*/ 263 w 278"/>
                <a:gd name="T35" fmla="*/ 112 h 325"/>
                <a:gd name="T36" fmla="*/ 272 w 278"/>
                <a:gd name="T37" fmla="*/ 108 h 325"/>
                <a:gd name="T38" fmla="*/ 278 w 278"/>
                <a:gd name="T39" fmla="*/ 121 h 325"/>
                <a:gd name="T40" fmla="*/ 261 w 278"/>
                <a:gd name="T41" fmla="*/ 139 h 325"/>
                <a:gd name="T42" fmla="*/ 254 w 278"/>
                <a:gd name="T43" fmla="*/ 180 h 325"/>
                <a:gd name="T44" fmla="*/ 254 w 278"/>
                <a:gd name="T45" fmla="*/ 249 h 325"/>
                <a:gd name="T46" fmla="*/ 264 w 278"/>
                <a:gd name="T47" fmla="*/ 261 h 325"/>
                <a:gd name="T48" fmla="*/ 260 w 278"/>
                <a:gd name="T49" fmla="*/ 304 h 325"/>
                <a:gd name="T50" fmla="*/ 128 w 278"/>
                <a:gd name="T51" fmla="*/ 325 h 325"/>
                <a:gd name="T52" fmla="*/ 95 w 278"/>
                <a:gd name="T53" fmla="*/ 305 h 325"/>
                <a:gd name="T54" fmla="*/ 102 w 278"/>
                <a:gd name="T55" fmla="*/ 279 h 325"/>
                <a:gd name="T56" fmla="*/ 86 w 278"/>
                <a:gd name="T57" fmla="*/ 251 h 325"/>
                <a:gd name="T58" fmla="*/ 72 w 278"/>
                <a:gd name="T59" fmla="*/ 216 h 325"/>
                <a:gd name="T60" fmla="*/ 35 w 278"/>
                <a:gd name="T61" fmla="*/ 181 h 325"/>
                <a:gd name="T62" fmla="*/ 12 w 278"/>
                <a:gd name="T63" fmla="*/ 181 h 325"/>
                <a:gd name="T64" fmla="*/ 12 w 278"/>
                <a:gd name="T65" fmla="*/ 133 h 325"/>
                <a:gd name="T66" fmla="*/ 0 w 278"/>
                <a:gd name="T67" fmla="*/ 115 h 325"/>
                <a:gd name="T68" fmla="*/ 26 w 278"/>
                <a:gd name="T69" fmla="*/ 87 h 325"/>
                <a:gd name="T70" fmla="*/ 20 w 278"/>
                <a:gd name="T71" fmla="*/ 22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325"/>
                <a:gd name="T110" fmla="*/ 278 w 278"/>
                <a:gd name="T111" fmla="*/ 325 h 3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325">
                  <a:moveTo>
                    <a:pt x="20" y="22"/>
                  </a:moveTo>
                  <a:lnTo>
                    <a:pt x="41" y="19"/>
                  </a:lnTo>
                  <a:lnTo>
                    <a:pt x="60" y="19"/>
                  </a:lnTo>
                  <a:lnTo>
                    <a:pt x="72" y="0"/>
                  </a:lnTo>
                  <a:lnTo>
                    <a:pt x="81" y="24"/>
                  </a:lnTo>
                  <a:lnTo>
                    <a:pt x="111" y="24"/>
                  </a:lnTo>
                  <a:lnTo>
                    <a:pt x="127" y="46"/>
                  </a:lnTo>
                  <a:lnTo>
                    <a:pt x="158" y="40"/>
                  </a:lnTo>
                  <a:lnTo>
                    <a:pt x="179" y="54"/>
                  </a:lnTo>
                  <a:lnTo>
                    <a:pt x="218" y="64"/>
                  </a:lnTo>
                  <a:lnTo>
                    <a:pt x="225" y="81"/>
                  </a:lnTo>
                  <a:lnTo>
                    <a:pt x="245" y="82"/>
                  </a:lnTo>
                  <a:lnTo>
                    <a:pt x="239" y="99"/>
                  </a:lnTo>
                  <a:lnTo>
                    <a:pt x="246" y="118"/>
                  </a:lnTo>
                  <a:lnTo>
                    <a:pt x="233" y="142"/>
                  </a:lnTo>
                  <a:lnTo>
                    <a:pt x="242" y="147"/>
                  </a:lnTo>
                  <a:lnTo>
                    <a:pt x="264" y="121"/>
                  </a:lnTo>
                  <a:lnTo>
                    <a:pt x="263" y="112"/>
                  </a:lnTo>
                  <a:lnTo>
                    <a:pt x="272" y="108"/>
                  </a:lnTo>
                  <a:lnTo>
                    <a:pt x="278" y="121"/>
                  </a:lnTo>
                  <a:lnTo>
                    <a:pt x="261" y="139"/>
                  </a:lnTo>
                  <a:lnTo>
                    <a:pt x="254" y="180"/>
                  </a:lnTo>
                  <a:lnTo>
                    <a:pt x="254" y="249"/>
                  </a:lnTo>
                  <a:lnTo>
                    <a:pt x="264" y="261"/>
                  </a:lnTo>
                  <a:lnTo>
                    <a:pt x="260" y="304"/>
                  </a:lnTo>
                  <a:lnTo>
                    <a:pt x="128" y="325"/>
                  </a:lnTo>
                  <a:lnTo>
                    <a:pt x="95" y="305"/>
                  </a:lnTo>
                  <a:lnTo>
                    <a:pt x="102" y="279"/>
                  </a:lnTo>
                  <a:lnTo>
                    <a:pt x="86" y="251"/>
                  </a:lnTo>
                  <a:lnTo>
                    <a:pt x="72" y="216"/>
                  </a:lnTo>
                  <a:lnTo>
                    <a:pt x="35" y="181"/>
                  </a:lnTo>
                  <a:lnTo>
                    <a:pt x="12" y="181"/>
                  </a:lnTo>
                  <a:lnTo>
                    <a:pt x="12" y="133"/>
                  </a:lnTo>
                  <a:lnTo>
                    <a:pt x="0" y="115"/>
                  </a:lnTo>
                  <a:lnTo>
                    <a:pt x="26" y="87"/>
                  </a:lnTo>
                  <a:lnTo>
                    <a:pt x="20" y="2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664164" y="3191740"/>
              <a:ext cx="436064" cy="287678"/>
            </a:xfrm>
            <a:custGeom>
              <a:avLst/>
              <a:gdLst>
                <a:gd name="T0" fmla="*/ 5 w 323"/>
                <a:gd name="T1" fmla="*/ 11 h 210"/>
                <a:gd name="T2" fmla="*/ 0 w 323"/>
                <a:gd name="T3" fmla="*/ 48 h 210"/>
                <a:gd name="T4" fmla="*/ 7 w 323"/>
                <a:gd name="T5" fmla="*/ 87 h 210"/>
                <a:gd name="T6" fmla="*/ 37 w 323"/>
                <a:gd name="T7" fmla="*/ 167 h 210"/>
                <a:gd name="T8" fmla="*/ 54 w 323"/>
                <a:gd name="T9" fmla="*/ 210 h 210"/>
                <a:gd name="T10" fmla="*/ 244 w 323"/>
                <a:gd name="T11" fmla="*/ 200 h 210"/>
                <a:gd name="T12" fmla="*/ 275 w 323"/>
                <a:gd name="T13" fmla="*/ 210 h 210"/>
                <a:gd name="T14" fmla="*/ 294 w 323"/>
                <a:gd name="T15" fmla="*/ 169 h 210"/>
                <a:gd name="T16" fmla="*/ 287 w 323"/>
                <a:gd name="T17" fmla="*/ 140 h 210"/>
                <a:gd name="T18" fmla="*/ 319 w 323"/>
                <a:gd name="T19" fmla="*/ 134 h 210"/>
                <a:gd name="T20" fmla="*/ 323 w 323"/>
                <a:gd name="T21" fmla="*/ 88 h 210"/>
                <a:gd name="T22" fmla="*/ 304 w 323"/>
                <a:gd name="T23" fmla="*/ 68 h 210"/>
                <a:gd name="T24" fmla="*/ 271 w 323"/>
                <a:gd name="T25" fmla="*/ 48 h 210"/>
                <a:gd name="T26" fmla="*/ 278 w 323"/>
                <a:gd name="T27" fmla="*/ 20 h 210"/>
                <a:gd name="T28" fmla="*/ 264 w 323"/>
                <a:gd name="T29" fmla="*/ 0 h 210"/>
                <a:gd name="T30" fmla="*/ 193 w 323"/>
                <a:gd name="T31" fmla="*/ 3 h 210"/>
                <a:gd name="T32" fmla="*/ 121 w 323"/>
                <a:gd name="T33" fmla="*/ 6 h 210"/>
                <a:gd name="T34" fmla="*/ 5 w 323"/>
                <a:gd name="T35" fmla="*/ 11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3"/>
                <a:gd name="T55" fmla="*/ 0 h 210"/>
                <a:gd name="T56" fmla="*/ 323 w 323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3" h="210">
                  <a:moveTo>
                    <a:pt x="5" y="11"/>
                  </a:moveTo>
                  <a:lnTo>
                    <a:pt x="0" y="48"/>
                  </a:lnTo>
                  <a:lnTo>
                    <a:pt x="7" y="87"/>
                  </a:lnTo>
                  <a:lnTo>
                    <a:pt x="37" y="167"/>
                  </a:lnTo>
                  <a:lnTo>
                    <a:pt x="54" y="210"/>
                  </a:lnTo>
                  <a:lnTo>
                    <a:pt x="244" y="200"/>
                  </a:lnTo>
                  <a:lnTo>
                    <a:pt x="275" y="210"/>
                  </a:lnTo>
                  <a:lnTo>
                    <a:pt x="294" y="169"/>
                  </a:lnTo>
                  <a:lnTo>
                    <a:pt x="287" y="140"/>
                  </a:lnTo>
                  <a:lnTo>
                    <a:pt x="319" y="134"/>
                  </a:lnTo>
                  <a:lnTo>
                    <a:pt x="323" y="88"/>
                  </a:lnTo>
                  <a:lnTo>
                    <a:pt x="304" y="68"/>
                  </a:lnTo>
                  <a:lnTo>
                    <a:pt x="271" y="48"/>
                  </a:lnTo>
                  <a:lnTo>
                    <a:pt x="278" y="20"/>
                  </a:lnTo>
                  <a:lnTo>
                    <a:pt x="264" y="0"/>
                  </a:lnTo>
                  <a:lnTo>
                    <a:pt x="193" y="3"/>
                  </a:lnTo>
                  <a:lnTo>
                    <a:pt x="121" y="6"/>
                  </a:lnTo>
                  <a:lnTo>
                    <a:pt x="5" y="1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5048926" y="2776661"/>
              <a:ext cx="403663" cy="176717"/>
            </a:xfrm>
            <a:custGeom>
              <a:avLst/>
              <a:gdLst>
                <a:gd name="T0" fmla="*/ 0 w 299"/>
                <a:gd name="T1" fmla="*/ 71 h 129"/>
                <a:gd name="T2" fmla="*/ 67 w 299"/>
                <a:gd name="T3" fmla="*/ 0 h 129"/>
                <a:gd name="T4" fmla="*/ 55 w 299"/>
                <a:gd name="T5" fmla="*/ 29 h 129"/>
                <a:gd name="T6" fmla="*/ 64 w 299"/>
                <a:gd name="T7" fmla="*/ 38 h 129"/>
                <a:gd name="T8" fmla="*/ 85 w 299"/>
                <a:gd name="T9" fmla="*/ 26 h 129"/>
                <a:gd name="T10" fmla="*/ 131 w 299"/>
                <a:gd name="T11" fmla="*/ 44 h 129"/>
                <a:gd name="T12" fmla="*/ 151 w 299"/>
                <a:gd name="T13" fmla="*/ 29 h 129"/>
                <a:gd name="T14" fmla="*/ 213 w 299"/>
                <a:gd name="T15" fmla="*/ 21 h 129"/>
                <a:gd name="T16" fmla="*/ 225 w 299"/>
                <a:gd name="T17" fmla="*/ 39 h 129"/>
                <a:gd name="T18" fmla="*/ 249 w 299"/>
                <a:gd name="T19" fmla="*/ 35 h 129"/>
                <a:gd name="T20" fmla="*/ 296 w 299"/>
                <a:gd name="T21" fmla="*/ 54 h 129"/>
                <a:gd name="T22" fmla="*/ 299 w 299"/>
                <a:gd name="T23" fmla="*/ 68 h 129"/>
                <a:gd name="T24" fmla="*/ 248 w 299"/>
                <a:gd name="T25" fmla="*/ 80 h 129"/>
                <a:gd name="T26" fmla="*/ 233 w 299"/>
                <a:gd name="T27" fmla="*/ 71 h 129"/>
                <a:gd name="T28" fmla="*/ 207 w 299"/>
                <a:gd name="T29" fmla="*/ 74 h 129"/>
                <a:gd name="T30" fmla="*/ 177 w 299"/>
                <a:gd name="T31" fmla="*/ 92 h 129"/>
                <a:gd name="T32" fmla="*/ 163 w 299"/>
                <a:gd name="T33" fmla="*/ 93 h 129"/>
                <a:gd name="T34" fmla="*/ 152 w 299"/>
                <a:gd name="T35" fmla="*/ 80 h 129"/>
                <a:gd name="T36" fmla="*/ 135 w 299"/>
                <a:gd name="T37" fmla="*/ 128 h 129"/>
                <a:gd name="T38" fmla="*/ 116 w 299"/>
                <a:gd name="T39" fmla="*/ 129 h 129"/>
                <a:gd name="T40" fmla="*/ 108 w 299"/>
                <a:gd name="T41" fmla="*/ 110 h 129"/>
                <a:gd name="T42" fmla="*/ 68 w 299"/>
                <a:gd name="T43" fmla="*/ 101 h 129"/>
                <a:gd name="T44" fmla="*/ 49 w 299"/>
                <a:gd name="T45" fmla="*/ 87 h 129"/>
                <a:gd name="T46" fmla="*/ 16 w 299"/>
                <a:gd name="T47" fmla="*/ 92 h 129"/>
                <a:gd name="T48" fmla="*/ 0 w 299"/>
                <a:gd name="T49" fmla="*/ 7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129"/>
                <a:gd name="T77" fmla="*/ 299 w 299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129">
                  <a:moveTo>
                    <a:pt x="0" y="71"/>
                  </a:moveTo>
                  <a:lnTo>
                    <a:pt x="67" y="0"/>
                  </a:lnTo>
                  <a:lnTo>
                    <a:pt x="55" y="29"/>
                  </a:lnTo>
                  <a:lnTo>
                    <a:pt x="64" y="38"/>
                  </a:lnTo>
                  <a:lnTo>
                    <a:pt x="85" y="26"/>
                  </a:lnTo>
                  <a:lnTo>
                    <a:pt x="131" y="44"/>
                  </a:lnTo>
                  <a:lnTo>
                    <a:pt x="151" y="29"/>
                  </a:lnTo>
                  <a:lnTo>
                    <a:pt x="213" y="21"/>
                  </a:lnTo>
                  <a:lnTo>
                    <a:pt x="225" y="39"/>
                  </a:lnTo>
                  <a:lnTo>
                    <a:pt x="249" y="35"/>
                  </a:lnTo>
                  <a:lnTo>
                    <a:pt x="296" y="54"/>
                  </a:lnTo>
                  <a:lnTo>
                    <a:pt x="299" y="68"/>
                  </a:lnTo>
                  <a:lnTo>
                    <a:pt x="248" y="80"/>
                  </a:lnTo>
                  <a:lnTo>
                    <a:pt x="233" y="71"/>
                  </a:lnTo>
                  <a:lnTo>
                    <a:pt x="207" y="74"/>
                  </a:lnTo>
                  <a:lnTo>
                    <a:pt x="177" y="92"/>
                  </a:lnTo>
                  <a:lnTo>
                    <a:pt x="163" y="93"/>
                  </a:lnTo>
                  <a:lnTo>
                    <a:pt x="152" y="80"/>
                  </a:lnTo>
                  <a:lnTo>
                    <a:pt x="135" y="128"/>
                  </a:lnTo>
                  <a:lnTo>
                    <a:pt x="116" y="129"/>
                  </a:lnTo>
                  <a:lnTo>
                    <a:pt x="108" y="110"/>
                  </a:lnTo>
                  <a:lnTo>
                    <a:pt x="68" y="101"/>
                  </a:lnTo>
                  <a:lnTo>
                    <a:pt x="49" y="87"/>
                  </a:lnTo>
                  <a:lnTo>
                    <a:pt x="16" y="92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28385" y="2901322"/>
              <a:ext cx="288909" cy="397270"/>
            </a:xfrm>
            <a:custGeom>
              <a:avLst/>
              <a:gdLst>
                <a:gd name="T0" fmla="*/ 54 w 214"/>
                <a:gd name="T1" fmla="*/ 12 h 290"/>
                <a:gd name="T2" fmla="*/ 62 w 214"/>
                <a:gd name="T3" fmla="*/ 30 h 290"/>
                <a:gd name="T4" fmla="*/ 47 w 214"/>
                <a:gd name="T5" fmla="*/ 41 h 290"/>
                <a:gd name="T6" fmla="*/ 46 w 214"/>
                <a:gd name="T7" fmla="*/ 87 h 290"/>
                <a:gd name="T8" fmla="*/ 38 w 214"/>
                <a:gd name="T9" fmla="*/ 57 h 290"/>
                <a:gd name="T10" fmla="*/ 7 w 214"/>
                <a:gd name="T11" fmla="*/ 86 h 290"/>
                <a:gd name="T12" fmla="*/ 0 w 214"/>
                <a:gd name="T13" fmla="*/ 169 h 290"/>
                <a:gd name="T14" fmla="*/ 20 w 214"/>
                <a:gd name="T15" fmla="*/ 210 h 290"/>
                <a:gd name="T16" fmla="*/ 22 w 214"/>
                <a:gd name="T17" fmla="*/ 231 h 290"/>
                <a:gd name="T18" fmla="*/ 23 w 214"/>
                <a:gd name="T19" fmla="*/ 248 h 290"/>
                <a:gd name="T20" fmla="*/ 22 w 214"/>
                <a:gd name="T21" fmla="*/ 263 h 290"/>
                <a:gd name="T22" fmla="*/ 18 w 214"/>
                <a:gd name="T23" fmla="*/ 290 h 290"/>
                <a:gd name="T24" fmla="*/ 102 w 214"/>
                <a:gd name="T25" fmla="*/ 285 h 290"/>
                <a:gd name="T26" fmla="*/ 213 w 214"/>
                <a:gd name="T27" fmla="*/ 275 h 290"/>
                <a:gd name="T28" fmla="*/ 193 w 214"/>
                <a:gd name="T29" fmla="*/ 269 h 290"/>
                <a:gd name="T30" fmla="*/ 182 w 214"/>
                <a:gd name="T31" fmla="*/ 254 h 290"/>
                <a:gd name="T32" fmla="*/ 199 w 214"/>
                <a:gd name="T33" fmla="*/ 241 h 290"/>
                <a:gd name="T34" fmla="*/ 199 w 214"/>
                <a:gd name="T35" fmla="*/ 225 h 290"/>
                <a:gd name="T36" fmla="*/ 191 w 214"/>
                <a:gd name="T37" fmla="*/ 211 h 290"/>
                <a:gd name="T38" fmla="*/ 199 w 214"/>
                <a:gd name="T39" fmla="*/ 201 h 290"/>
                <a:gd name="T40" fmla="*/ 214 w 214"/>
                <a:gd name="T41" fmla="*/ 202 h 290"/>
                <a:gd name="T42" fmla="*/ 211 w 214"/>
                <a:gd name="T43" fmla="*/ 162 h 290"/>
                <a:gd name="T44" fmla="*/ 207 w 214"/>
                <a:gd name="T45" fmla="*/ 138 h 290"/>
                <a:gd name="T46" fmla="*/ 198 w 214"/>
                <a:gd name="T47" fmla="*/ 123 h 290"/>
                <a:gd name="T48" fmla="*/ 189 w 214"/>
                <a:gd name="T49" fmla="*/ 114 h 290"/>
                <a:gd name="T50" fmla="*/ 175 w 214"/>
                <a:gd name="T51" fmla="*/ 111 h 290"/>
                <a:gd name="T52" fmla="*/ 162 w 214"/>
                <a:gd name="T53" fmla="*/ 111 h 290"/>
                <a:gd name="T54" fmla="*/ 148 w 214"/>
                <a:gd name="T55" fmla="*/ 130 h 290"/>
                <a:gd name="T56" fmla="*/ 139 w 214"/>
                <a:gd name="T57" fmla="*/ 136 h 290"/>
                <a:gd name="T58" fmla="*/ 133 w 214"/>
                <a:gd name="T59" fmla="*/ 138 h 290"/>
                <a:gd name="T60" fmla="*/ 126 w 214"/>
                <a:gd name="T61" fmla="*/ 135 h 290"/>
                <a:gd name="T62" fmla="*/ 124 w 214"/>
                <a:gd name="T63" fmla="*/ 126 h 290"/>
                <a:gd name="T64" fmla="*/ 126 w 214"/>
                <a:gd name="T65" fmla="*/ 120 h 290"/>
                <a:gd name="T66" fmla="*/ 132 w 214"/>
                <a:gd name="T67" fmla="*/ 114 h 290"/>
                <a:gd name="T68" fmla="*/ 138 w 214"/>
                <a:gd name="T69" fmla="*/ 111 h 290"/>
                <a:gd name="T70" fmla="*/ 144 w 214"/>
                <a:gd name="T71" fmla="*/ 110 h 290"/>
                <a:gd name="T72" fmla="*/ 144 w 214"/>
                <a:gd name="T73" fmla="*/ 99 h 290"/>
                <a:gd name="T74" fmla="*/ 160 w 214"/>
                <a:gd name="T75" fmla="*/ 87 h 290"/>
                <a:gd name="T76" fmla="*/ 144 w 214"/>
                <a:gd name="T77" fmla="*/ 49 h 290"/>
                <a:gd name="T78" fmla="*/ 144 w 214"/>
                <a:gd name="T79" fmla="*/ 31 h 290"/>
                <a:gd name="T80" fmla="*/ 117 w 214"/>
                <a:gd name="T81" fmla="*/ 24 h 290"/>
                <a:gd name="T82" fmla="*/ 78 w 214"/>
                <a:gd name="T83" fmla="*/ 0 h 290"/>
                <a:gd name="T84" fmla="*/ 54 w 214"/>
                <a:gd name="T85" fmla="*/ 12 h 2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4"/>
                <a:gd name="T130" fmla="*/ 0 h 290"/>
                <a:gd name="T131" fmla="*/ 214 w 214"/>
                <a:gd name="T132" fmla="*/ 290 h 2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4" h="290">
                  <a:moveTo>
                    <a:pt x="54" y="12"/>
                  </a:moveTo>
                  <a:lnTo>
                    <a:pt x="62" y="30"/>
                  </a:lnTo>
                  <a:lnTo>
                    <a:pt x="47" y="41"/>
                  </a:lnTo>
                  <a:lnTo>
                    <a:pt x="46" y="87"/>
                  </a:lnTo>
                  <a:lnTo>
                    <a:pt x="38" y="57"/>
                  </a:lnTo>
                  <a:lnTo>
                    <a:pt x="7" y="86"/>
                  </a:lnTo>
                  <a:lnTo>
                    <a:pt x="0" y="169"/>
                  </a:lnTo>
                  <a:lnTo>
                    <a:pt x="20" y="210"/>
                  </a:lnTo>
                  <a:lnTo>
                    <a:pt x="22" y="231"/>
                  </a:lnTo>
                  <a:lnTo>
                    <a:pt x="23" y="248"/>
                  </a:lnTo>
                  <a:lnTo>
                    <a:pt x="22" y="263"/>
                  </a:lnTo>
                  <a:lnTo>
                    <a:pt x="18" y="290"/>
                  </a:lnTo>
                  <a:lnTo>
                    <a:pt x="102" y="285"/>
                  </a:lnTo>
                  <a:lnTo>
                    <a:pt x="213" y="275"/>
                  </a:lnTo>
                  <a:lnTo>
                    <a:pt x="193" y="269"/>
                  </a:lnTo>
                  <a:lnTo>
                    <a:pt x="182" y="254"/>
                  </a:lnTo>
                  <a:lnTo>
                    <a:pt x="199" y="241"/>
                  </a:lnTo>
                  <a:lnTo>
                    <a:pt x="199" y="225"/>
                  </a:lnTo>
                  <a:lnTo>
                    <a:pt x="191" y="211"/>
                  </a:lnTo>
                  <a:lnTo>
                    <a:pt x="199" y="201"/>
                  </a:lnTo>
                  <a:lnTo>
                    <a:pt x="214" y="202"/>
                  </a:lnTo>
                  <a:lnTo>
                    <a:pt x="211" y="162"/>
                  </a:lnTo>
                  <a:lnTo>
                    <a:pt x="207" y="138"/>
                  </a:lnTo>
                  <a:lnTo>
                    <a:pt x="198" y="123"/>
                  </a:lnTo>
                  <a:lnTo>
                    <a:pt x="189" y="114"/>
                  </a:lnTo>
                  <a:lnTo>
                    <a:pt x="175" y="111"/>
                  </a:lnTo>
                  <a:lnTo>
                    <a:pt x="162" y="111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33" y="138"/>
                  </a:lnTo>
                  <a:lnTo>
                    <a:pt x="126" y="135"/>
                  </a:lnTo>
                  <a:lnTo>
                    <a:pt x="124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1"/>
                  </a:lnTo>
                  <a:lnTo>
                    <a:pt x="144" y="110"/>
                  </a:lnTo>
                  <a:lnTo>
                    <a:pt x="144" y="99"/>
                  </a:lnTo>
                  <a:lnTo>
                    <a:pt x="160" y="87"/>
                  </a:lnTo>
                  <a:lnTo>
                    <a:pt x="144" y="49"/>
                  </a:lnTo>
                  <a:lnTo>
                    <a:pt x="144" y="31"/>
                  </a:lnTo>
                  <a:lnTo>
                    <a:pt x="117" y="24"/>
                  </a:lnTo>
                  <a:lnTo>
                    <a:pt x="78" y="0"/>
                  </a:lnTo>
                  <a:lnTo>
                    <a:pt x="54" y="1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013825" y="3253385"/>
              <a:ext cx="313210" cy="524670"/>
            </a:xfrm>
            <a:custGeom>
              <a:avLst/>
              <a:gdLst>
                <a:gd name="T0" fmla="*/ 43 w 232"/>
                <a:gd name="T1" fmla="*/ 22 h 383"/>
                <a:gd name="T2" fmla="*/ 176 w 232"/>
                <a:gd name="T3" fmla="*/ 0 h 383"/>
                <a:gd name="T4" fmla="*/ 197 w 232"/>
                <a:gd name="T5" fmla="*/ 47 h 383"/>
                <a:gd name="T6" fmla="*/ 224 w 232"/>
                <a:gd name="T7" fmla="*/ 243 h 383"/>
                <a:gd name="T8" fmla="*/ 232 w 232"/>
                <a:gd name="T9" fmla="*/ 269 h 383"/>
                <a:gd name="T10" fmla="*/ 211 w 232"/>
                <a:gd name="T11" fmla="*/ 321 h 383"/>
                <a:gd name="T12" fmla="*/ 211 w 232"/>
                <a:gd name="T13" fmla="*/ 357 h 383"/>
                <a:gd name="T14" fmla="*/ 187 w 232"/>
                <a:gd name="T15" fmla="*/ 353 h 383"/>
                <a:gd name="T16" fmla="*/ 188 w 232"/>
                <a:gd name="T17" fmla="*/ 383 h 383"/>
                <a:gd name="T18" fmla="*/ 163 w 232"/>
                <a:gd name="T19" fmla="*/ 371 h 383"/>
                <a:gd name="T20" fmla="*/ 150 w 232"/>
                <a:gd name="T21" fmla="*/ 375 h 383"/>
                <a:gd name="T22" fmla="*/ 131 w 232"/>
                <a:gd name="T23" fmla="*/ 372 h 383"/>
                <a:gd name="T24" fmla="*/ 117 w 232"/>
                <a:gd name="T25" fmla="*/ 326 h 383"/>
                <a:gd name="T26" fmla="*/ 90 w 232"/>
                <a:gd name="T27" fmla="*/ 312 h 383"/>
                <a:gd name="T28" fmla="*/ 90 w 232"/>
                <a:gd name="T29" fmla="*/ 263 h 383"/>
                <a:gd name="T30" fmla="*/ 63 w 232"/>
                <a:gd name="T31" fmla="*/ 269 h 383"/>
                <a:gd name="T32" fmla="*/ 48 w 232"/>
                <a:gd name="T33" fmla="*/ 233 h 383"/>
                <a:gd name="T34" fmla="*/ 0 w 232"/>
                <a:gd name="T35" fmla="*/ 191 h 383"/>
                <a:gd name="T36" fmla="*/ 35 w 232"/>
                <a:gd name="T37" fmla="*/ 125 h 383"/>
                <a:gd name="T38" fmla="*/ 25 w 232"/>
                <a:gd name="T39" fmla="*/ 94 h 383"/>
                <a:gd name="T40" fmla="*/ 60 w 232"/>
                <a:gd name="T41" fmla="*/ 88 h 383"/>
                <a:gd name="T42" fmla="*/ 63 w 232"/>
                <a:gd name="T43" fmla="*/ 45 h 383"/>
                <a:gd name="T44" fmla="*/ 43 w 232"/>
                <a:gd name="T45" fmla="*/ 22 h 3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2"/>
                <a:gd name="T70" fmla="*/ 0 h 383"/>
                <a:gd name="T71" fmla="*/ 232 w 232"/>
                <a:gd name="T72" fmla="*/ 383 h 3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2" h="383">
                  <a:moveTo>
                    <a:pt x="43" y="22"/>
                  </a:moveTo>
                  <a:lnTo>
                    <a:pt x="176" y="0"/>
                  </a:lnTo>
                  <a:lnTo>
                    <a:pt x="197" y="47"/>
                  </a:lnTo>
                  <a:lnTo>
                    <a:pt x="224" y="243"/>
                  </a:lnTo>
                  <a:lnTo>
                    <a:pt x="232" y="269"/>
                  </a:lnTo>
                  <a:lnTo>
                    <a:pt x="211" y="321"/>
                  </a:lnTo>
                  <a:lnTo>
                    <a:pt x="211" y="357"/>
                  </a:lnTo>
                  <a:lnTo>
                    <a:pt x="187" y="353"/>
                  </a:lnTo>
                  <a:lnTo>
                    <a:pt x="188" y="383"/>
                  </a:lnTo>
                  <a:lnTo>
                    <a:pt x="163" y="371"/>
                  </a:lnTo>
                  <a:lnTo>
                    <a:pt x="150" y="375"/>
                  </a:lnTo>
                  <a:lnTo>
                    <a:pt x="131" y="372"/>
                  </a:lnTo>
                  <a:lnTo>
                    <a:pt x="117" y="326"/>
                  </a:lnTo>
                  <a:lnTo>
                    <a:pt x="90" y="312"/>
                  </a:lnTo>
                  <a:lnTo>
                    <a:pt x="90" y="263"/>
                  </a:lnTo>
                  <a:lnTo>
                    <a:pt x="63" y="269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35" y="125"/>
                  </a:lnTo>
                  <a:lnTo>
                    <a:pt x="25" y="94"/>
                  </a:lnTo>
                  <a:lnTo>
                    <a:pt x="60" y="88"/>
                  </a:lnTo>
                  <a:lnTo>
                    <a:pt x="63" y="45"/>
                  </a:lnTo>
                  <a:lnTo>
                    <a:pt x="43" y="2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4735716" y="3465719"/>
              <a:ext cx="496816" cy="415078"/>
            </a:xfrm>
            <a:custGeom>
              <a:avLst/>
              <a:gdLst>
                <a:gd name="T0" fmla="*/ 0 w 368"/>
                <a:gd name="T1" fmla="*/ 10 h 303"/>
                <a:gd name="T2" fmla="*/ 161 w 368"/>
                <a:gd name="T3" fmla="*/ 0 h 303"/>
                <a:gd name="T4" fmla="*/ 195 w 368"/>
                <a:gd name="T5" fmla="*/ 0 h 303"/>
                <a:gd name="T6" fmla="*/ 221 w 368"/>
                <a:gd name="T7" fmla="*/ 9 h 303"/>
                <a:gd name="T8" fmla="*/ 207 w 368"/>
                <a:gd name="T9" fmla="*/ 35 h 303"/>
                <a:gd name="T10" fmla="*/ 254 w 368"/>
                <a:gd name="T11" fmla="*/ 78 h 303"/>
                <a:gd name="T12" fmla="*/ 269 w 368"/>
                <a:gd name="T13" fmla="*/ 114 h 303"/>
                <a:gd name="T14" fmla="*/ 297 w 368"/>
                <a:gd name="T15" fmla="*/ 105 h 303"/>
                <a:gd name="T16" fmla="*/ 296 w 368"/>
                <a:gd name="T17" fmla="*/ 156 h 303"/>
                <a:gd name="T18" fmla="*/ 324 w 368"/>
                <a:gd name="T19" fmla="*/ 171 h 303"/>
                <a:gd name="T20" fmla="*/ 337 w 368"/>
                <a:gd name="T21" fmla="*/ 216 h 303"/>
                <a:gd name="T22" fmla="*/ 357 w 368"/>
                <a:gd name="T23" fmla="*/ 220 h 303"/>
                <a:gd name="T24" fmla="*/ 368 w 368"/>
                <a:gd name="T25" fmla="*/ 239 h 303"/>
                <a:gd name="T26" fmla="*/ 343 w 368"/>
                <a:gd name="T27" fmla="*/ 265 h 303"/>
                <a:gd name="T28" fmla="*/ 335 w 368"/>
                <a:gd name="T29" fmla="*/ 295 h 303"/>
                <a:gd name="T30" fmla="*/ 300 w 368"/>
                <a:gd name="T31" fmla="*/ 303 h 303"/>
                <a:gd name="T32" fmla="*/ 309 w 368"/>
                <a:gd name="T33" fmla="*/ 270 h 303"/>
                <a:gd name="T34" fmla="*/ 171 w 368"/>
                <a:gd name="T35" fmla="*/ 282 h 303"/>
                <a:gd name="T36" fmla="*/ 72 w 368"/>
                <a:gd name="T37" fmla="*/ 294 h 303"/>
                <a:gd name="T38" fmla="*/ 66 w 368"/>
                <a:gd name="T39" fmla="*/ 262 h 303"/>
                <a:gd name="T40" fmla="*/ 59 w 368"/>
                <a:gd name="T41" fmla="*/ 165 h 303"/>
                <a:gd name="T42" fmla="*/ 58 w 368"/>
                <a:gd name="T43" fmla="*/ 112 h 303"/>
                <a:gd name="T44" fmla="*/ 25 w 368"/>
                <a:gd name="T45" fmla="*/ 88 h 303"/>
                <a:gd name="T46" fmla="*/ 37 w 368"/>
                <a:gd name="T47" fmla="*/ 66 h 303"/>
                <a:gd name="T48" fmla="*/ 21 w 368"/>
                <a:gd name="T49" fmla="*/ 54 h 303"/>
                <a:gd name="T50" fmla="*/ 0 w 368"/>
                <a:gd name="T51" fmla="*/ 10 h 3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8"/>
                <a:gd name="T79" fmla="*/ 0 h 303"/>
                <a:gd name="T80" fmla="*/ 368 w 368"/>
                <a:gd name="T81" fmla="*/ 303 h 3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8" h="303">
                  <a:moveTo>
                    <a:pt x="0" y="10"/>
                  </a:moveTo>
                  <a:lnTo>
                    <a:pt x="161" y="0"/>
                  </a:lnTo>
                  <a:lnTo>
                    <a:pt x="195" y="0"/>
                  </a:lnTo>
                  <a:lnTo>
                    <a:pt x="221" y="9"/>
                  </a:lnTo>
                  <a:lnTo>
                    <a:pt x="207" y="35"/>
                  </a:lnTo>
                  <a:lnTo>
                    <a:pt x="254" y="78"/>
                  </a:lnTo>
                  <a:lnTo>
                    <a:pt x="269" y="114"/>
                  </a:lnTo>
                  <a:lnTo>
                    <a:pt x="297" y="105"/>
                  </a:lnTo>
                  <a:lnTo>
                    <a:pt x="296" y="156"/>
                  </a:lnTo>
                  <a:lnTo>
                    <a:pt x="324" y="171"/>
                  </a:lnTo>
                  <a:lnTo>
                    <a:pt x="337" y="216"/>
                  </a:lnTo>
                  <a:lnTo>
                    <a:pt x="357" y="220"/>
                  </a:lnTo>
                  <a:lnTo>
                    <a:pt x="368" y="239"/>
                  </a:lnTo>
                  <a:lnTo>
                    <a:pt x="343" y="265"/>
                  </a:lnTo>
                  <a:lnTo>
                    <a:pt x="335" y="295"/>
                  </a:lnTo>
                  <a:lnTo>
                    <a:pt x="300" y="303"/>
                  </a:lnTo>
                  <a:lnTo>
                    <a:pt x="309" y="270"/>
                  </a:lnTo>
                  <a:lnTo>
                    <a:pt x="171" y="282"/>
                  </a:lnTo>
                  <a:lnTo>
                    <a:pt x="72" y="294"/>
                  </a:lnTo>
                  <a:lnTo>
                    <a:pt x="66" y="262"/>
                  </a:lnTo>
                  <a:lnTo>
                    <a:pt x="59" y="165"/>
                  </a:lnTo>
                  <a:lnTo>
                    <a:pt x="58" y="112"/>
                  </a:lnTo>
                  <a:lnTo>
                    <a:pt x="25" y="88"/>
                  </a:lnTo>
                  <a:lnTo>
                    <a:pt x="37" y="66"/>
                  </a:lnTo>
                  <a:lnTo>
                    <a:pt x="21" y="54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279784" y="3290372"/>
              <a:ext cx="243008" cy="405489"/>
            </a:xfrm>
            <a:custGeom>
              <a:avLst/>
              <a:gdLst>
                <a:gd name="T0" fmla="*/ 0 w 180"/>
                <a:gd name="T1" fmla="*/ 21 h 296"/>
                <a:gd name="T2" fmla="*/ 21 w 180"/>
                <a:gd name="T3" fmla="*/ 32 h 296"/>
                <a:gd name="T4" fmla="*/ 41 w 180"/>
                <a:gd name="T5" fmla="*/ 30 h 296"/>
                <a:gd name="T6" fmla="*/ 48 w 180"/>
                <a:gd name="T7" fmla="*/ 24 h 296"/>
                <a:gd name="T8" fmla="*/ 53 w 180"/>
                <a:gd name="T9" fmla="*/ 6 h 296"/>
                <a:gd name="T10" fmla="*/ 140 w 180"/>
                <a:gd name="T11" fmla="*/ 0 h 296"/>
                <a:gd name="T12" fmla="*/ 180 w 180"/>
                <a:gd name="T13" fmla="*/ 209 h 296"/>
                <a:gd name="T14" fmla="*/ 177 w 180"/>
                <a:gd name="T15" fmla="*/ 207 h 296"/>
                <a:gd name="T16" fmla="*/ 147 w 180"/>
                <a:gd name="T17" fmla="*/ 219 h 296"/>
                <a:gd name="T18" fmla="*/ 126 w 180"/>
                <a:gd name="T19" fmla="*/ 275 h 296"/>
                <a:gd name="T20" fmla="*/ 95 w 180"/>
                <a:gd name="T21" fmla="*/ 267 h 296"/>
                <a:gd name="T22" fmla="*/ 59 w 180"/>
                <a:gd name="T23" fmla="*/ 288 h 296"/>
                <a:gd name="T24" fmla="*/ 12 w 180"/>
                <a:gd name="T25" fmla="*/ 296 h 296"/>
                <a:gd name="T26" fmla="*/ 33 w 180"/>
                <a:gd name="T27" fmla="*/ 241 h 296"/>
                <a:gd name="T28" fmla="*/ 24 w 180"/>
                <a:gd name="T29" fmla="*/ 210 h 296"/>
                <a:gd name="T30" fmla="*/ 0 w 180"/>
                <a:gd name="T31" fmla="*/ 21 h 2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0"/>
                <a:gd name="T49" fmla="*/ 0 h 296"/>
                <a:gd name="T50" fmla="*/ 180 w 180"/>
                <a:gd name="T51" fmla="*/ 296 h 2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0" h="296">
                  <a:moveTo>
                    <a:pt x="0" y="21"/>
                  </a:moveTo>
                  <a:lnTo>
                    <a:pt x="21" y="32"/>
                  </a:lnTo>
                  <a:lnTo>
                    <a:pt x="41" y="30"/>
                  </a:lnTo>
                  <a:lnTo>
                    <a:pt x="48" y="24"/>
                  </a:lnTo>
                  <a:lnTo>
                    <a:pt x="53" y="6"/>
                  </a:lnTo>
                  <a:lnTo>
                    <a:pt x="140" y="0"/>
                  </a:lnTo>
                  <a:lnTo>
                    <a:pt x="180" y="209"/>
                  </a:lnTo>
                  <a:lnTo>
                    <a:pt x="177" y="207"/>
                  </a:lnTo>
                  <a:lnTo>
                    <a:pt x="147" y="219"/>
                  </a:lnTo>
                  <a:lnTo>
                    <a:pt x="126" y="275"/>
                  </a:lnTo>
                  <a:lnTo>
                    <a:pt x="95" y="267"/>
                  </a:lnTo>
                  <a:lnTo>
                    <a:pt x="59" y="288"/>
                  </a:lnTo>
                  <a:lnTo>
                    <a:pt x="12" y="296"/>
                  </a:lnTo>
                  <a:lnTo>
                    <a:pt x="33" y="241"/>
                  </a:lnTo>
                  <a:lnTo>
                    <a:pt x="24" y="210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468790" y="3208179"/>
              <a:ext cx="311860" cy="365762"/>
            </a:xfrm>
            <a:custGeom>
              <a:avLst/>
              <a:gdLst>
                <a:gd name="T0" fmla="*/ 0 w 231"/>
                <a:gd name="T1" fmla="*/ 60 h 267"/>
                <a:gd name="T2" fmla="*/ 104 w 231"/>
                <a:gd name="T3" fmla="*/ 50 h 267"/>
                <a:gd name="T4" fmla="*/ 126 w 231"/>
                <a:gd name="T5" fmla="*/ 54 h 267"/>
                <a:gd name="T6" fmla="*/ 175 w 231"/>
                <a:gd name="T7" fmla="*/ 31 h 267"/>
                <a:gd name="T8" fmla="*/ 186 w 231"/>
                <a:gd name="T9" fmla="*/ 10 h 267"/>
                <a:gd name="T10" fmla="*/ 215 w 231"/>
                <a:gd name="T11" fmla="*/ 0 h 267"/>
                <a:gd name="T12" fmla="*/ 231 w 231"/>
                <a:gd name="T13" fmla="*/ 101 h 267"/>
                <a:gd name="T14" fmla="*/ 219 w 231"/>
                <a:gd name="T15" fmla="*/ 112 h 267"/>
                <a:gd name="T16" fmla="*/ 222 w 231"/>
                <a:gd name="T17" fmla="*/ 182 h 267"/>
                <a:gd name="T18" fmla="*/ 199 w 231"/>
                <a:gd name="T19" fmla="*/ 188 h 267"/>
                <a:gd name="T20" fmla="*/ 186 w 231"/>
                <a:gd name="T21" fmla="*/ 227 h 267"/>
                <a:gd name="T22" fmla="*/ 168 w 231"/>
                <a:gd name="T23" fmla="*/ 222 h 267"/>
                <a:gd name="T24" fmla="*/ 162 w 231"/>
                <a:gd name="T25" fmla="*/ 267 h 267"/>
                <a:gd name="T26" fmla="*/ 136 w 231"/>
                <a:gd name="T27" fmla="*/ 248 h 267"/>
                <a:gd name="T28" fmla="*/ 85 w 231"/>
                <a:gd name="T29" fmla="*/ 260 h 267"/>
                <a:gd name="T30" fmla="*/ 63 w 231"/>
                <a:gd name="T31" fmla="*/ 243 h 267"/>
                <a:gd name="T32" fmla="*/ 34 w 231"/>
                <a:gd name="T33" fmla="*/ 242 h 267"/>
                <a:gd name="T34" fmla="*/ 19 w 231"/>
                <a:gd name="T35" fmla="*/ 167 h 267"/>
                <a:gd name="T36" fmla="*/ 0 w 231"/>
                <a:gd name="T37" fmla="*/ 60 h 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267"/>
                <a:gd name="T59" fmla="*/ 231 w 231"/>
                <a:gd name="T60" fmla="*/ 267 h 2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267">
                  <a:moveTo>
                    <a:pt x="0" y="60"/>
                  </a:moveTo>
                  <a:lnTo>
                    <a:pt x="104" y="50"/>
                  </a:lnTo>
                  <a:lnTo>
                    <a:pt x="126" y="54"/>
                  </a:lnTo>
                  <a:lnTo>
                    <a:pt x="175" y="31"/>
                  </a:lnTo>
                  <a:lnTo>
                    <a:pt x="186" y="10"/>
                  </a:lnTo>
                  <a:lnTo>
                    <a:pt x="215" y="0"/>
                  </a:lnTo>
                  <a:lnTo>
                    <a:pt x="231" y="101"/>
                  </a:lnTo>
                  <a:lnTo>
                    <a:pt x="219" y="112"/>
                  </a:lnTo>
                  <a:lnTo>
                    <a:pt x="222" y="182"/>
                  </a:lnTo>
                  <a:lnTo>
                    <a:pt x="199" y="188"/>
                  </a:lnTo>
                  <a:lnTo>
                    <a:pt x="186" y="227"/>
                  </a:lnTo>
                  <a:lnTo>
                    <a:pt x="168" y="222"/>
                  </a:lnTo>
                  <a:lnTo>
                    <a:pt x="162" y="267"/>
                  </a:lnTo>
                  <a:lnTo>
                    <a:pt x="136" y="248"/>
                  </a:lnTo>
                  <a:lnTo>
                    <a:pt x="85" y="260"/>
                  </a:lnTo>
                  <a:lnTo>
                    <a:pt x="63" y="243"/>
                  </a:lnTo>
                  <a:lnTo>
                    <a:pt x="34" y="242"/>
                  </a:lnTo>
                  <a:lnTo>
                    <a:pt x="19" y="167"/>
                  </a:lnTo>
                  <a:lnTo>
                    <a:pt x="0" y="6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190681" y="3538323"/>
              <a:ext cx="549468" cy="309596"/>
            </a:xfrm>
            <a:custGeom>
              <a:avLst/>
              <a:gdLst>
                <a:gd name="T0" fmla="*/ 0 w 407"/>
                <a:gd name="T1" fmla="*/ 226 h 226"/>
                <a:gd name="T2" fmla="*/ 99 w 407"/>
                <a:gd name="T3" fmla="*/ 212 h 226"/>
                <a:gd name="T4" fmla="*/ 99 w 407"/>
                <a:gd name="T5" fmla="*/ 202 h 226"/>
                <a:gd name="T6" fmla="*/ 338 w 407"/>
                <a:gd name="T7" fmla="*/ 169 h 226"/>
                <a:gd name="T8" fmla="*/ 342 w 407"/>
                <a:gd name="T9" fmla="*/ 152 h 226"/>
                <a:gd name="T10" fmla="*/ 377 w 407"/>
                <a:gd name="T11" fmla="*/ 139 h 226"/>
                <a:gd name="T12" fmla="*/ 381 w 407"/>
                <a:gd name="T13" fmla="*/ 121 h 226"/>
                <a:gd name="T14" fmla="*/ 396 w 407"/>
                <a:gd name="T15" fmla="*/ 115 h 226"/>
                <a:gd name="T16" fmla="*/ 407 w 407"/>
                <a:gd name="T17" fmla="*/ 88 h 226"/>
                <a:gd name="T18" fmla="*/ 374 w 407"/>
                <a:gd name="T19" fmla="*/ 61 h 226"/>
                <a:gd name="T20" fmla="*/ 368 w 407"/>
                <a:gd name="T21" fmla="*/ 25 h 226"/>
                <a:gd name="T22" fmla="*/ 342 w 407"/>
                <a:gd name="T23" fmla="*/ 7 h 226"/>
                <a:gd name="T24" fmla="*/ 289 w 407"/>
                <a:gd name="T25" fmla="*/ 17 h 226"/>
                <a:gd name="T26" fmla="*/ 264 w 407"/>
                <a:gd name="T27" fmla="*/ 1 h 226"/>
                <a:gd name="T28" fmla="*/ 240 w 407"/>
                <a:gd name="T29" fmla="*/ 0 h 226"/>
                <a:gd name="T30" fmla="*/ 245 w 407"/>
                <a:gd name="T31" fmla="*/ 25 h 226"/>
                <a:gd name="T32" fmla="*/ 212 w 407"/>
                <a:gd name="T33" fmla="*/ 38 h 226"/>
                <a:gd name="T34" fmla="*/ 190 w 407"/>
                <a:gd name="T35" fmla="*/ 94 h 226"/>
                <a:gd name="T36" fmla="*/ 160 w 407"/>
                <a:gd name="T37" fmla="*/ 85 h 226"/>
                <a:gd name="T38" fmla="*/ 124 w 407"/>
                <a:gd name="T39" fmla="*/ 106 h 226"/>
                <a:gd name="T40" fmla="*/ 78 w 407"/>
                <a:gd name="T41" fmla="*/ 114 h 226"/>
                <a:gd name="T42" fmla="*/ 78 w 407"/>
                <a:gd name="T43" fmla="*/ 146 h 226"/>
                <a:gd name="T44" fmla="*/ 55 w 407"/>
                <a:gd name="T45" fmla="*/ 145 h 226"/>
                <a:gd name="T46" fmla="*/ 56 w 407"/>
                <a:gd name="T47" fmla="*/ 173 h 226"/>
                <a:gd name="T48" fmla="*/ 32 w 407"/>
                <a:gd name="T49" fmla="*/ 162 h 226"/>
                <a:gd name="T50" fmla="*/ 18 w 407"/>
                <a:gd name="T51" fmla="*/ 167 h 226"/>
                <a:gd name="T52" fmla="*/ 30 w 407"/>
                <a:gd name="T53" fmla="*/ 186 h 226"/>
                <a:gd name="T54" fmla="*/ 5 w 407"/>
                <a:gd name="T55" fmla="*/ 211 h 226"/>
                <a:gd name="T56" fmla="*/ 0 w 407"/>
                <a:gd name="T57" fmla="*/ 226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7"/>
                <a:gd name="T88" fmla="*/ 0 h 226"/>
                <a:gd name="T89" fmla="*/ 407 w 407"/>
                <a:gd name="T90" fmla="*/ 226 h 2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7" h="226">
                  <a:moveTo>
                    <a:pt x="0" y="226"/>
                  </a:moveTo>
                  <a:lnTo>
                    <a:pt x="99" y="212"/>
                  </a:lnTo>
                  <a:lnTo>
                    <a:pt x="99" y="202"/>
                  </a:lnTo>
                  <a:lnTo>
                    <a:pt x="338" y="169"/>
                  </a:lnTo>
                  <a:lnTo>
                    <a:pt x="342" y="152"/>
                  </a:lnTo>
                  <a:lnTo>
                    <a:pt x="377" y="139"/>
                  </a:lnTo>
                  <a:lnTo>
                    <a:pt x="381" y="121"/>
                  </a:lnTo>
                  <a:lnTo>
                    <a:pt x="396" y="115"/>
                  </a:lnTo>
                  <a:lnTo>
                    <a:pt x="407" y="88"/>
                  </a:lnTo>
                  <a:lnTo>
                    <a:pt x="374" y="61"/>
                  </a:lnTo>
                  <a:lnTo>
                    <a:pt x="368" y="25"/>
                  </a:lnTo>
                  <a:lnTo>
                    <a:pt x="342" y="7"/>
                  </a:lnTo>
                  <a:lnTo>
                    <a:pt x="289" y="17"/>
                  </a:lnTo>
                  <a:lnTo>
                    <a:pt x="264" y="1"/>
                  </a:lnTo>
                  <a:lnTo>
                    <a:pt x="240" y="0"/>
                  </a:lnTo>
                  <a:lnTo>
                    <a:pt x="245" y="25"/>
                  </a:lnTo>
                  <a:lnTo>
                    <a:pt x="212" y="38"/>
                  </a:lnTo>
                  <a:lnTo>
                    <a:pt x="190" y="94"/>
                  </a:lnTo>
                  <a:lnTo>
                    <a:pt x="160" y="85"/>
                  </a:lnTo>
                  <a:lnTo>
                    <a:pt x="124" y="106"/>
                  </a:lnTo>
                  <a:lnTo>
                    <a:pt x="78" y="114"/>
                  </a:lnTo>
                  <a:lnTo>
                    <a:pt x="78" y="146"/>
                  </a:lnTo>
                  <a:lnTo>
                    <a:pt x="55" y="145"/>
                  </a:lnTo>
                  <a:lnTo>
                    <a:pt x="56" y="173"/>
                  </a:lnTo>
                  <a:lnTo>
                    <a:pt x="32" y="162"/>
                  </a:lnTo>
                  <a:lnTo>
                    <a:pt x="18" y="167"/>
                  </a:lnTo>
                  <a:lnTo>
                    <a:pt x="30" y="186"/>
                  </a:lnTo>
                  <a:lnTo>
                    <a:pt x="5" y="211"/>
                  </a:lnTo>
                  <a:lnTo>
                    <a:pt x="0" y="22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154230" y="3738328"/>
              <a:ext cx="633171" cy="234252"/>
            </a:xfrm>
            <a:custGeom>
              <a:avLst/>
              <a:gdLst>
                <a:gd name="T0" fmla="*/ 28 w 469"/>
                <a:gd name="T1" fmla="*/ 78 h 171"/>
                <a:gd name="T2" fmla="*/ 28 w 469"/>
                <a:gd name="T3" fmla="*/ 81 h 171"/>
                <a:gd name="T4" fmla="*/ 20 w 469"/>
                <a:gd name="T5" fmla="*/ 97 h 171"/>
                <a:gd name="T6" fmla="*/ 29 w 469"/>
                <a:gd name="T7" fmla="*/ 119 h 171"/>
                <a:gd name="T8" fmla="*/ 0 w 469"/>
                <a:gd name="T9" fmla="*/ 138 h 171"/>
                <a:gd name="T10" fmla="*/ 6 w 469"/>
                <a:gd name="T11" fmla="*/ 171 h 171"/>
                <a:gd name="T12" fmla="*/ 129 w 469"/>
                <a:gd name="T13" fmla="*/ 161 h 171"/>
                <a:gd name="T14" fmla="*/ 275 w 469"/>
                <a:gd name="T15" fmla="*/ 144 h 171"/>
                <a:gd name="T16" fmla="*/ 348 w 469"/>
                <a:gd name="T17" fmla="*/ 131 h 171"/>
                <a:gd name="T18" fmla="*/ 363 w 469"/>
                <a:gd name="T19" fmla="*/ 87 h 171"/>
                <a:gd name="T20" fmla="*/ 389 w 469"/>
                <a:gd name="T21" fmla="*/ 85 h 171"/>
                <a:gd name="T22" fmla="*/ 469 w 469"/>
                <a:gd name="T23" fmla="*/ 0 h 171"/>
                <a:gd name="T24" fmla="*/ 365 w 469"/>
                <a:gd name="T25" fmla="*/ 21 h 171"/>
                <a:gd name="T26" fmla="*/ 123 w 469"/>
                <a:gd name="T27" fmla="*/ 56 h 171"/>
                <a:gd name="T28" fmla="*/ 125 w 469"/>
                <a:gd name="T29" fmla="*/ 66 h 171"/>
                <a:gd name="T30" fmla="*/ 28 w 469"/>
                <a:gd name="T31" fmla="*/ 78 h 1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9"/>
                <a:gd name="T49" fmla="*/ 0 h 171"/>
                <a:gd name="T50" fmla="*/ 469 w 469"/>
                <a:gd name="T51" fmla="*/ 171 h 1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9" h="171">
                  <a:moveTo>
                    <a:pt x="28" y="78"/>
                  </a:moveTo>
                  <a:lnTo>
                    <a:pt x="28" y="81"/>
                  </a:lnTo>
                  <a:lnTo>
                    <a:pt x="20" y="97"/>
                  </a:lnTo>
                  <a:lnTo>
                    <a:pt x="29" y="119"/>
                  </a:lnTo>
                  <a:lnTo>
                    <a:pt x="0" y="138"/>
                  </a:lnTo>
                  <a:lnTo>
                    <a:pt x="6" y="171"/>
                  </a:lnTo>
                  <a:lnTo>
                    <a:pt x="129" y="161"/>
                  </a:lnTo>
                  <a:lnTo>
                    <a:pt x="275" y="144"/>
                  </a:lnTo>
                  <a:lnTo>
                    <a:pt x="348" y="131"/>
                  </a:lnTo>
                  <a:lnTo>
                    <a:pt x="363" y="87"/>
                  </a:lnTo>
                  <a:lnTo>
                    <a:pt x="389" y="85"/>
                  </a:lnTo>
                  <a:lnTo>
                    <a:pt x="469" y="0"/>
                  </a:lnTo>
                  <a:lnTo>
                    <a:pt x="365" y="21"/>
                  </a:lnTo>
                  <a:lnTo>
                    <a:pt x="123" y="56"/>
                  </a:lnTo>
                  <a:lnTo>
                    <a:pt x="125" y="66"/>
                  </a:lnTo>
                  <a:lnTo>
                    <a:pt x="28" y="7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092128" y="3954772"/>
              <a:ext cx="259208" cy="458915"/>
            </a:xfrm>
            <a:custGeom>
              <a:avLst/>
              <a:gdLst>
                <a:gd name="T0" fmla="*/ 54 w 192"/>
                <a:gd name="T1" fmla="*/ 11 h 335"/>
                <a:gd name="T2" fmla="*/ 25 w 192"/>
                <a:gd name="T3" fmla="*/ 68 h 335"/>
                <a:gd name="T4" fmla="*/ 0 w 192"/>
                <a:gd name="T5" fmla="*/ 105 h 335"/>
                <a:gd name="T6" fmla="*/ 8 w 192"/>
                <a:gd name="T7" fmla="*/ 149 h 335"/>
                <a:gd name="T8" fmla="*/ 38 w 192"/>
                <a:gd name="T9" fmla="*/ 209 h 335"/>
                <a:gd name="T10" fmla="*/ 15 w 192"/>
                <a:gd name="T11" fmla="*/ 270 h 335"/>
                <a:gd name="T12" fmla="*/ 5 w 192"/>
                <a:gd name="T13" fmla="*/ 302 h 335"/>
                <a:gd name="T14" fmla="*/ 117 w 192"/>
                <a:gd name="T15" fmla="*/ 289 h 335"/>
                <a:gd name="T16" fmla="*/ 122 w 192"/>
                <a:gd name="T17" fmla="*/ 330 h 335"/>
                <a:gd name="T18" fmla="*/ 145 w 192"/>
                <a:gd name="T19" fmla="*/ 335 h 335"/>
                <a:gd name="T20" fmla="*/ 151 w 192"/>
                <a:gd name="T21" fmla="*/ 314 h 335"/>
                <a:gd name="T22" fmla="*/ 192 w 192"/>
                <a:gd name="T23" fmla="*/ 308 h 335"/>
                <a:gd name="T24" fmla="*/ 183 w 192"/>
                <a:gd name="T25" fmla="*/ 240 h 335"/>
                <a:gd name="T26" fmla="*/ 181 w 192"/>
                <a:gd name="T27" fmla="*/ 0 h 335"/>
                <a:gd name="T28" fmla="*/ 54 w 192"/>
                <a:gd name="T29" fmla="*/ 11 h 3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335"/>
                <a:gd name="T47" fmla="*/ 192 w 192"/>
                <a:gd name="T48" fmla="*/ 335 h 3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335">
                  <a:moveTo>
                    <a:pt x="54" y="11"/>
                  </a:moveTo>
                  <a:lnTo>
                    <a:pt x="25" y="68"/>
                  </a:lnTo>
                  <a:lnTo>
                    <a:pt x="0" y="105"/>
                  </a:lnTo>
                  <a:lnTo>
                    <a:pt x="8" y="149"/>
                  </a:lnTo>
                  <a:lnTo>
                    <a:pt x="38" y="209"/>
                  </a:lnTo>
                  <a:lnTo>
                    <a:pt x="15" y="270"/>
                  </a:lnTo>
                  <a:lnTo>
                    <a:pt x="5" y="302"/>
                  </a:lnTo>
                  <a:lnTo>
                    <a:pt x="117" y="289"/>
                  </a:lnTo>
                  <a:lnTo>
                    <a:pt x="122" y="330"/>
                  </a:lnTo>
                  <a:lnTo>
                    <a:pt x="145" y="335"/>
                  </a:lnTo>
                  <a:lnTo>
                    <a:pt x="151" y="314"/>
                  </a:lnTo>
                  <a:lnTo>
                    <a:pt x="192" y="308"/>
                  </a:lnTo>
                  <a:lnTo>
                    <a:pt x="183" y="240"/>
                  </a:lnTo>
                  <a:lnTo>
                    <a:pt x="181" y="0"/>
                  </a:lnTo>
                  <a:lnTo>
                    <a:pt x="54" y="1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335136" y="3932853"/>
              <a:ext cx="292959" cy="463025"/>
            </a:xfrm>
            <a:custGeom>
              <a:avLst/>
              <a:gdLst>
                <a:gd name="T0" fmla="*/ 0 w 217"/>
                <a:gd name="T1" fmla="*/ 17 h 338"/>
                <a:gd name="T2" fmla="*/ 141 w 217"/>
                <a:gd name="T3" fmla="*/ 0 h 338"/>
                <a:gd name="T4" fmla="*/ 186 w 217"/>
                <a:gd name="T5" fmla="*/ 156 h 338"/>
                <a:gd name="T6" fmla="*/ 217 w 217"/>
                <a:gd name="T7" fmla="*/ 181 h 338"/>
                <a:gd name="T8" fmla="*/ 192 w 217"/>
                <a:gd name="T9" fmla="*/ 227 h 338"/>
                <a:gd name="T10" fmla="*/ 216 w 217"/>
                <a:gd name="T11" fmla="*/ 271 h 338"/>
                <a:gd name="T12" fmla="*/ 72 w 217"/>
                <a:gd name="T13" fmla="*/ 287 h 338"/>
                <a:gd name="T14" fmla="*/ 78 w 217"/>
                <a:gd name="T15" fmla="*/ 325 h 338"/>
                <a:gd name="T16" fmla="*/ 57 w 217"/>
                <a:gd name="T17" fmla="*/ 338 h 338"/>
                <a:gd name="T18" fmla="*/ 40 w 217"/>
                <a:gd name="T19" fmla="*/ 290 h 338"/>
                <a:gd name="T20" fmla="*/ 30 w 217"/>
                <a:gd name="T21" fmla="*/ 329 h 338"/>
                <a:gd name="T22" fmla="*/ 12 w 217"/>
                <a:gd name="T23" fmla="*/ 325 h 338"/>
                <a:gd name="T24" fmla="*/ 6 w 217"/>
                <a:gd name="T25" fmla="*/ 286 h 338"/>
                <a:gd name="T26" fmla="*/ 1 w 217"/>
                <a:gd name="T27" fmla="*/ 252 h 338"/>
                <a:gd name="T28" fmla="*/ 0 w 217"/>
                <a:gd name="T29" fmla="*/ 17 h 3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338"/>
                <a:gd name="T47" fmla="*/ 217 w 217"/>
                <a:gd name="T48" fmla="*/ 338 h 3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338">
                  <a:moveTo>
                    <a:pt x="0" y="17"/>
                  </a:moveTo>
                  <a:lnTo>
                    <a:pt x="141" y="0"/>
                  </a:lnTo>
                  <a:lnTo>
                    <a:pt x="186" y="156"/>
                  </a:lnTo>
                  <a:lnTo>
                    <a:pt x="217" y="181"/>
                  </a:lnTo>
                  <a:lnTo>
                    <a:pt x="192" y="227"/>
                  </a:lnTo>
                  <a:lnTo>
                    <a:pt x="216" y="271"/>
                  </a:lnTo>
                  <a:lnTo>
                    <a:pt x="72" y="287"/>
                  </a:lnTo>
                  <a:lnTo>
                    <a:pt x="78" y="325"/>
                  </a:lnTo>
                  <a:lnTo>
                    <a:pt x="57" y="338"/>
                  </a:lnTo>
                  <a:lnTo>
                    <a:pt x="40" y="290"/>
                  </a:lnTo>
                  <a:lnTo>
                    <a:pt x="30" y="329"/>
                  </a:lnTo>
                  <a:lnTo>
                    <a:pt x="12" y="325"/>
                  </a:lnTo>
                  <a:lnTo>
                    <a:pt x="6" y="286"/>
                  </a:lnTo>
                  <a:lnTo>
                    <a:pt x="1" y="252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525492" y="3909565"/>
              <a:ext cx="405013" cy="426038"/>
            </a:xfrm>
            <a:custGeom>
              <a:avLst/>
              <a:gdLst>
                <a:gd name="T0" fmla="*/ 0 w 300"/>
                <a:gd name="T1" fmla="*/ 19 h 311"/>
                <a:gd name="T2" fmla="*/ 3 w 300"/>
                <a:gd name="T3" fmla="*/ 19 h 311"/>
                <a:gd name="T4" fmla="*/ 73 w 300"/>
                <a:gd name="T5" fmla="*/ 6 h 311"/>
                <a:gd name="T6" fmla="*/ 135 w 300"/>
                <a:gd name="T7" fmla="*/ 0 h 311"/>
                <a:gd name="T8" fmla="*/ 126 w 300"/>
                <a:gd name="T9" fmla="*/ 16 h 311"/>
                <a:gd name="T10" fmla="*/ 145 w 300"/>
                <a:gd name="T11" fmla="*/ 16 h 311"/>
                <a:gd name="T12" fmla="*/ 252 w 300"/>
                <a:gd name="T13" fmla="*/ 112 h 311"/>
                <a:gd name="T14" fmla="*/ 294 w 300"/>
                <a:gd name="T15" fmla="*/ 174 h 311"/>
                <a:gd name="T16" fmla="*/ 300 w 300"/>
                <a:gd name="T17" fmla="*/ 216 h 311"/>
                <a:gd name="T18" fmla="*/ 286 w 300"/>
                <a:gd name="T19" fmla="*/ 226 h 311"/>
                <a:gd name="T20" fmla="*/ 294 w 300"/>
                <a:gd name="T21" fmla="*/ 268 h 311"/>
                <a:gd name="T22" fmla="*/ 264 w 300"/>
                <a:gd name="T23" fmla="*/ 270 h 311"/>
                <a:gd name="T24" fmla="*/ 264 w 300"/>
                <a:gd name="T25" fmla="*/ 306 h 311"/>
                <a:gd name="T26" fmla="*/ 240 w 300"/>
                <a:gd name="T27" fmla="*/ 288 h 311"/>
                <a:gd name="T28" fmla="*/ 86 w 300"/>
                <a:gd name="T29" fmla="*/ 311 h 311"/>
                <a:gd name="T30" fmla="*/ 51 w 300"/>
                <a:gd name="T31" fmla="*/ 244 h 311"/>
                <a:gd name="T32" fmla="*/ 76 w 300"/>
                <a:gd name="T33" fmla="*/ 198 h 311"/>
                <a:gd name="T34" fmla="*/ 43 w 300"/>
                <a:gd name="T35" fmla="*/ 175 h 311"/>
                <a:gd name="T36" fmla="*/ 0 w 300"/>
                <a:gd name="T37" fmla="*/ 19 h 3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311"/>
                <a:gd name="T59" fmla="*/ 300 w 300"/>
                <a:gd name="T60" fmla="*/ 311 h 3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695597" y="3852030"/>
              <a:ext cx="369912" cy="297267"/>
            </a:xfrm>
            <a:custGeom>
              <a:avLst/>
              <a:gdLst>
                <a:gd name="T0" fmla="*/ 10 w 274"/>
                <a:gd name="T1" fmla="*/ 39 h 217"/>
                <a:gd name="T2" fmla="*/ 32 w 274"/>
                <a:gd name="T3" fmla="*/ 18 h 217"/>
                <a:gd name="T4" fmla="*/ 114 w 274"/>
                <a:gd name="T5" fmla="*/ 0 h 217"/>
                <a:gd name="T6" fmla="*/ 139 w 274"/>
                <a:gd name="T7" fmla="*/ 12 h 217"/>
                <a:gd name="T8" fmla="*/ 192 w 274"/>
                <a:gd name="T9" fmla="*/ 3 h 217"/>
                <a:gd name="T10" fmla="*/ 235 w 274"/>
                <a:gd name="T11" fmla="*/ 34 h 217"/>
                <a:gd name="T12" fmla="*/ 274 w 274"/>
                <a:gd name="T13" fmla="*/ 58 h 217"/>
                <a:gd name="T14" fmla="*/ 252 w 274"/>
                <a:gd name="T15" fmla="*/ 123 h 217"/>
                <a:gd name="T16" fmla="*/ 219 w 274"/>
                <a:gd name="T17" fmla="*/ 156 h 217"/>
                <a:gd name="T18" fmla="*/ 183 w 274"/>
                <a:gd name="T19" fmla="*/ 166 h 217"/>
                <a:gd name="T20" fmla="*/ 190 w 274"/>
                <a:gd name="T21" fmla="*/ 192 h 217"/>
                <a:gd name="T22" fmla="*/ 168 w 274"/>
                <a:gd name="T23" fmla="*/ 217 h 217"/>
                <a:gd name="T24" fmla="*/ 126 w 274"/>
                <a:gd name="T25" fmla="*/ 156 h 217"/>
                <a:gd name="T26" fmla="*/ 18 w 274"/>
                <a:gd name="T27" fmla="*/ 58 h 217"/>
                <a:gd name="T28" fmla="*/ 0 w 274"/>
                <a:gd name="T29" fmla="*/ 58 h 217"/>
                <a:gd name="T30" fmla="*/ 10 w 274"/>
                <a:gd name="T31" fmla="*/ 39 h 2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4"/>
                <a:gd name="T49" fmla="*/ 0 h 217"/>
                <a:gd name="T50" fmla="*/ 274 w 274"/>
                <a:gd name="T51" fmla="*/ 217 h 2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4" h="217">
                  <a:moveTo>
                    <a:pt x="10" y="39"/>
                  </a:moveTo>
                  <a:lnTo>
                    <a:pt x="32" y="18"/>
                  </a:lnTo>
                  <a:lnTo>
                    <a:pt x="114" y="0"/>
                  </a:lnTo>
                  <a:lnTo>
                    <a:pt x="139" y="12"/>
                  </a:lnTo>
                  <a:lnTo>
                    <a:pt x="192" y="3"/>
                  </a:lnTo>
                  <a:lnTo>
                    <a:pt x="235" y="34"/>
                  </a:lnTo>
                  <a:lnTo>
                    <a:pt x="274" y="58"/>
                  </a:lnTo>
                  <a:lnTo>
                    <a:pt x="252" y="123"/>
                  </a:lnTo>
                  <a:lnTo>
                    <a:pt x="219" y="156"/>
                  </a:lnTo>
                  <a:lnTo>
                    <a:pt x="183" y="166"/>
                  </a:lnTo>
                  <a:lnTo>
                    <a:pt x="190" y="192"/>
                  </a:lnTo>
                  <a:lnTo>
                    <a:pt x="168" y="217"/>
                  </a:lnTo>
                  <a:lnTo>
                    <a:pt x="126" y="156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10" y="3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432339" y="4276697"/>
              <a:ext cx="692572" cy="476724"/>
            </a:xfrm>
            <a:custGeom>
              <a:avLst/>
              <a:gdLst>
                <a:gd name="T0" fmla="*/ 0 w 513"/>
                <a:gd name="T1" fmla="*/ 34 h 348"/>
                <a:gd name="T2" fmla="*/ 141 w 513"/>
                <a:gd name="T3" fmla="*/ 20 h 348"/>
                <a:gd name="T4" fmla="*/ 156 w 513"/>
                <a:gd name="T5" fmla="*/ 43 h 348"/>
                <a:gd name="T6" fmla="*/ 307 w 513"/>
                <a:gd name="T7" fmla="*/ 20 h 348"/>
                <a:gd name="T8" fmla="*/ 333 w 513"/>
                <a:gd name="T9" fmla="*/ 39 h 348"/>
                <a:gd name="T10" fmla="*/ 333 w 513"/>
                <a:gd name="T11" fmla="*/ 3 h 348"/>
                <a:gd name="T12" fmla="*/ 331 w 513"/>
                <a:gd name="T13" fmla="*/ 0 h 348"/>
                <a:gd name="T14" fmla="*/ 361 w 513"/>
                <a:gd name="T15" fmla="*/ 2 h 348"/>
                <a:gd name="T16" fmla="*/ 393 w 513"/>
                <a:gd name="T17" fmla="*/ 56 h 348"/>
                <a:gd name="T18" fmla="*/ 444 w 513"/>
                <a:gd name="T19" fmla="*/ 129 h 348"/>
                <a:gd name="T20" fmla="*/ 469 w 513"/>
                <a:gd name="T21" fmla="*/ 192 h 348"/>
                <a:gd name="T22" fmla="*/ 507 w 513"/>
                <a:gd name="T23" fmla="*/ 236 h 348"/>
                <a:gd name="T24" fmla="*/ 513 w 513"/>
                <a:gd name="T25" fmla="*/ 300 h 348"/>
                <a:gd name="T26" fmla="*/ 501 w 513"/>
                <a:gd name="T27" fmla="*/ 338 h 348"/>
                <a:gd name="T28" fmla="*/ 447 w 513"/>
                <a:gd name="T29" fmla="*/ 348 h 348"/>
                <a:gd name="T30" fmla="*/ 438 w 513"/>
                <a:gd name="T31" fmla="*/ 332 h 348"/>
                <a:gd name="T32" fmla="*/ 400 w 513"/>
                <a:gd name="T33" fmla="*/ 309 h 348"/>
                <a:gd name="T34" fmla="*/ 388 w 513"/>
                <a:gd name="T35" fmla="*/ 285 h 348"/>
                <a:gd name="T36" fmla="*/ 378 w 513"/>
                <a:gd name="T37" fmla="*/ 276 h 348"/>
                <a:gd name="T38" fmla="*/ 372 w 513"/>
                <a:gd name="T39" fmla="*/ 254 h 348"/>
                <a:gd name="T40" fmla="*/ 363 w 513"/>
                <a:gd name="T41" fmla="*/ 260 h 348"/>
                <a:gd name="T42" fmla="*/ 333 w 513"/>
                <a:gd name="T43" fmla="*/ 231 h 348"/>
                <a:gd name="T44" fmla="*/ 340 w 513"/>
                <a:gd name="T45" fmla="*/ 204 h 348"/>
                <a:gd name="T46" fmla="*/ 333 w 513"/>
                <a:gd name="T47" fmla="*/ 189 h 348"/>
                <a:gd name="T48" fmla="*/ 324 w 513"/>
                <a:gd name="T49" fmla="*/ 194 h 348"/>
                <a:gd name="T50" fmla="*/ 325 w 513"/>
                <a:gd name="T51" fmla="*/ 210 h 348"/>
                <a:gd name="T52" fmla="*/ 315 w 513"/>
                <a:gd name="T53" fmla="*/ 189 h 348"/>
                <a:gd name="T54" fmla="*/ 316 w 513"/>
                <a:gd name="T55" fmla="*/ 140 h 348"/>
                <a:gd name="T56" fmla="*/ 297 w 513"/>
                <a:gd name="T57" fmla="*/ 111 h 348"/>
                <a:gd name="T58" fmla="*/ 249 w 513"/>
                <a:gd name="T59" fmla="*/ 87 h 348"/>
                <a:gd name="T60" fmla="*/ 225 w 513"/>
                <a:gd name="T61" fmla="*/ 60 h 348"/>
                <a:gd name="T62" fmla="*/ 198 w 513"/>
                <a:gd name="T63" fmla="*/ 57 h 348"/>
                <a:gd name="T64" fmla="*/ 187 w 513"/>
                <a:gd name="T65" fmla="*/ 74 h 348"/>
                <a:gd name="T66" fmla="*/ 147 w 513"/>
                <a:gd name="T67" fmla="*/ 86 h 348"/>
                <a:gd name="T68" fmla="*/ 124 w 513"/>
                <a:gd name="T69" fmla="*/ 74 h 348"/>
                <a:gd name="T70" fmla="*/ 112 w 513"/>
                <a:gd name="T71" fmla="*/ 56 h 348"/>
                <a:gd name="T72" fmla="*/ 37 w 513"/>
                <a:gd name="T73" fmla="*/ 72 h 348"/>
                <a:gd name="T74" fmla="*/ 21 w 513"/>
                <a:gd name="T75" fmla="*/ 59 h 348"/>
                <a:gd name="T76" fmla="*/ 4 w 513"/>
                <a:gd name="T77" fmla="*/ 73 h 348"/>
                <a:gd name="T78" fmla="*/ 0 w 513"/>
                <a:gd name="T79" fmla="*/ 34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3"/>
                <a:gd name="T121" fmla="*/ 0 h 348"/>
                <a:gd name="T122" fmla="*/ 513 w 513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622695" y="3647915"/>
              <a:ext cx="637221" cy="283568"/>
            </a:xfrm>
            <a:custGeom>
              <a:avLst/>
              <a:gdLst>
                <a:gd name="T0" fmla="*/ 16 w 472"/>
                <a:gd name="T1" fmla="*/ 153 h 207"/>
                <a:gd name="T2" fmla="*/ 0 w 472"/>
                <a:gd name="T3" fmla="*/ 197 h 207"/>
                <a:gd name="T4" fmla="*/ 61 w 472"/>
                <a:gd name="T5" fmla="*/ 191 h 207"/>
                <a:gd name="T6" fmla="*/ 85 w 472"/>
                <a:gd name="T7" fmla="*/ 171 h 207"/>
                <a:gd name="T8" fmla="*/ 168 w 472"/>
                <a:gd name="T9" fmla="*/ 149 h 207"/>
                <a:gd name="T10" fmla="*/ 191 w 472"/>
                <a:gd name="T11" fmla="*/ 161 h 207"/>
                <a:gd name="T12" fmla="*/ 246 w 472"/>
                <a:gd name="T13" fmla="*/ 153 h 207"/>
                <a:gd name="T14" fmla="*/ 246 w 472"/>
                <a:gd name="T15" fmla="*/ 156 h 207"/>
                <a:gd name="T16" fmla="*/ 328 w 472"/>
                <a:gd name="T17" fmla="*/ 207 h 207"/>
                <a:gd name="T18" fmla="*/ 376 w 472"/>
                <a:gd name="T19" fmla="*/ 192 h 207"/>
                <a:gd name="T20" fmla="*/ 403 w 472"/>
                <a:gd name="T21" fmla="*/ 135 h 207"/>
                <a:gd name="T22" fmla="*/ 450 w 472"/>
                <a:gd name="T23" fmla="*/ 119 h 207"/>
                <a:gd name="T24" fmla="*/ 472 w 472"/>
                <a:gd name="T25" fmla="*/ 77 h 207"/>
                <a:gd name="T26" fmla="*/ 471 w 472"/>
                <a:gd name="T27" fmla="*/ 26 h 207"/>
                <a:gd name="T28" fmla="*/ 465 w 472"/>
                <a:gd name="T29" fmla="*/ 68 h 207"/>
                <a:gd name="T30" fmla="*/ 439 w 472"/>
                <a:gd name="T31" fmla="*/ 104 h 207"/>
                <a:gd name="T32" fmla="*/ 429 w 472"/>
                <a:gd name="T33" fmla="*/ 101 h 207"/>
                <a:gd name="T34" fmla="*/ 394 w 472"/>
                <a:gd name="T35" fmla="*/ 111 h 207"/>
                <a:gd name="T36" fmla="*/ 394 w 472"/>
                <a:gd name="T37" fmla="*/ 99 h 207"/>
                <a:gd name="T38" fmla="*/ 429 w 472"/>
                <a:gd name="T39" fmla="*/ 87 h 207"/>
                <a:gd name="T40" fmla="*/ 397 w 472"/>
                <a:gd name="T41" fmla="*/ 83 h 207"/>
                <a:gd name="T42" fmla="*/ 433 w 472"/>
                <a:gd name="T43" fmla="*/ 72 h 207"/>
                <a:gd name="T44" fmla="*/ 447 w 472"/>
                <a:gd name="T45" fmla="*/ 78 h 207"/>
                <a:gd name="T46" fmla="*/ 454 w 472"/>
                <a:gd name="T47" fmla="*/ 38 h 207"/>
                <a:gd name="T48" fmla="*/ 445 w 472"/>
                <a:gd name="T49" fmla="*/ 29 h 207"/>
                <a:gd name="T50" fmla="*/ 402 w 472"/>
                <a:gd name="T51" fmla="*/ 45 h 207"/>
                <a:gd name="T52" fmla="*/ 403 w 472"/>
                <a:gd name="T53" fmla="*/ 21 h 207"/>
                <a:gd name="T54" fmla="*/ 421 w 472"/>
                <a:gd name="T55" fmla="*/ 27 h 207"/>
                <a:gd name="T56" fmla="*/ 445 w 472"/>
                <a:gd name="T57" fmla="*/ 9 h 207"/>
                <a:gd name="T58" fmla="*/ 432 w 472"/>
                <a:gd name="T59" fmla="*/ 0 h 207"/>
                <a:gd name="T60" fmla="*/ 291 w 472"/>
                <a:gd name="T61" fmla="*/ 32 h 207"/>
                <a:gd name="T62" fmla="*/ 118 w 472"/>
                <a:gd name="T63" fmla="*/ 67 h 207"/>
                <a:gd name="T64" fmla="*/ 39 w 472"/>
                <a:gd name="T65" fmla="*/ 152 h 207"/>
                <a:gd name="T66" fmla="*/ 16 w 472"/>
                <a:gd name="T67" fmla="*/ 153 h 2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2"/>
                <a:gd name="T103" fmla="*/ 0 h 207"/>
                <a:gd name="T104" fmla="*/ 472 w 472"/>
                <a:gd name="T105" fmla="*/ 207 h 2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2" h="207">
                  <a:moveTo>
                    <a:pt x="16" y="153"/>
                  </a:moveTo>
                  <a:lnTo>
                    <a:pt x="0" y="197"/>
                  </a:lnTo>
                  <a:lnTo>
                    <a:pt x="61" y="191"/>
                  </a:lnTo>
                  <a:lnTo>
                    <a:pt x="85" y="171"/>
                  </a:lnTo>
                  <a:lnTo>
                    <a:pt x="168" y="149"/>
                  </a:lnTo>
                  <a:lnTo>
                    <a:pt x="191" y="161"/>
                  </a:lnTo>
                  <a:lnTo>
                    <a:pt x="246" y="153"/>
                  </a:lnTo>
                  <a:lnTo>
                    <a:pt x="246" y="156"/>
                  </a:lnTo>
                  <a:lnTo>
                    <a:pt x="328" y="207"/>
                  </a:lnTo>
                  <a:lnTo>
                    <a:pt x="376" y="192"/>
                  </a:lnTo>
                  <a:lnTo>
                    <a:pt x="403" y="135"/>
                  </a:lnTo>
                  <a:lnTo>
                    <a:pt x="450" y="119"/>
                  </a:lnTo>
                  <a:lnTo>
                    <a:pt x="472" y="77"/>
                  </a:lnTo>
                  <a:lnTo>
                    <a:pt x="471" y="26"/>
                  </a:lnTo>
                  <a:lnTo>
                    <a:pt x="465" y="68"/>
                  </a:lnTo>
                  <a:lnTo>
                    <a:pt x="439" y="104"/>
                  </a:lnTo>
                  <a:lnTo>
                    <a:pt x="429" y="101"/>
                  </a:lnTo>
                  <a:lnTo>
                    <a:pt x="394" y="111"/>
                  </a:lnTo>
                  <a:lnTo>
                    <a:pt x="394" y="99"/>
                  </a:lnTo>
                  <a:lnTo>
                    <a:pt x="429" y="87"/>
                  </a:lnTo>
                  <a:lnTo>
                    <a:pt x="397" y="83"/>
                  </a:lnTo>
                  <a:lnTo>
                    <a:pt x="433" y="72"/>
                  </a:lnTo>
                  <a:lnTo>
                    <a:pt x="447" y="78"/>
                  </a:lnTo>
                  <a:lnTo>
                    <a:pt x="454" y="38"/>
                  </a:lnTo>
                  <a:lnTo>
                    <a:pt x="445" y="29"/>
                  </a:lnTo>
                  <a:lnTo>
                    <a:pt x="402" y="45"/>
                  </a:lnTo>
                  <a:lnTo>
                    <a:pt x="403" y="21"/>
                  </a:lnTo>
                  <a:lnTo>
                    <a:pt x="421" y="27"/>
                  </a:lnTo>
                  <a:lnTo>
                    <a:pt x="445" y="9"/>
                  </a:lnTo>
                  <a:lnTo>
                    <a:pt x="432" y="0"/>
                  </a:lnTo>
                  <a:lnTo>
                    <a:pt x="291" y="32"/>
                  </a:lnTo>
                  <a:lnTo>
                    <a:pt x="118" y="67"/>
                  </a:lnTo>
                  <a:lnTo>
                    <a:pt x="39" y="152"/>
                  </a:lnTo>
                  <a:lnTo>
                    <a:pt x="16" y="15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648346" y="3413663"/>
              <a:ext cx="557568" cy="352063"/>
            </a:xfrm>
            <a:custGeom>
              <a:avLst/>
              <a:gdLst>
                <a:gd name="T0" fmla="*/ 68 w 413"/>
                <a:gd name="T1" fmla="*/ 180 h 257"/>
                <a:gd name="T2" fmla="*/ 56 w 413"/>
                <a:gd name="T3" fmla="*/ 206 h 257"/>
                <a:gd name="T4" fmla="*/ 39 w 413"/>
                <a:gd name="T5" fmla="*/ 213 h 257"/>
                <a:gd name="T6" fmla="*/ 38 w 413"/>
                <a:gd name="T7" fmla="*/ 230 h 257"/>
                <a:gd name="T8" fmla="*/ 2 w 413"/>
                <a:gd name="T9" fmla="*/ 243 h 257"/>
                <a:gd name="T10" fmla="*/ 0 w 413"/>
                <a:gd name="T11" fmla="*/ 257 h 257"/>
                <a:gd name="T12" fmla="*/ 98 w 413"/>
                <a:gd name="T13" fmla="*/ 240 h 257"/>
                <a:gd name="T14" fmla="*/ 276 w 413"/>
                <a:gd name="T15" fmla="*/ 203 h 257"/>
                <a:gd name="T16" fmla="*/ 413 w 413"/>
                <a:gd name="T17" fmla="*/ 170 h 257"/>
                <a:gd name="T18" fmla="*/ 413 w 413"/>
                <a:gd name="T19" fmla="*/ 144 h 257"/>
                <a:gd name="T20" fmla="*/ 398 w 413"/>
                <a:gd name="T21" fmla="*/ 136 h 257"/>
                <a:gd name="T22" fmla="*/ 386 w 413"/>
                <a:gd name="T23" fmla="*/ 149 h 257"/>
                <a:gd name="T24" fmla="*/ 379 w 413"/>
                <a:gd name="T25" fmla="*/ 114 h 257"/>
                <a:gd name="T26" fmla="*/ 386 w 413"/>
                <a:gd name="T27" fmla="*/ 83 h 257"/>
                <a:gd name="T28" fmla="*/ 335 w 413"/>
                <a:gd name="T29" fmla="*/ 60 h 257"/>
                <a:gd name="T30" fmla="*/ 300 w 413"/>
                <a:gd name="T31" fmla="*/ 66 h 257"/>
                <a:gd name="T32" fmla="*/ 299 w 413"/>
                <a:gd name="T33" fmla="*/ 18 h 257"/>
                <a:gd name="T34" fmla="*/ 263 w 413"/>
                <a:gd name="T35" fmla="*/ 0 h 257"/>
                <a:gd name="T36" fmla="*/ 236 w 413"/>
                <a:gd name="T37" fmla="*/ 11 h 257"/>
                <a:gd name="T38" fmla="*/ 218 w 413"/>
                <a:gd name="T39" fmla="*/ 56 h 257"/>
                <a:gd name="T40" fmla="*/ 186 w 413"/>
                <a:gd name="T41" fmla="*/ 74 h 257"/>
                <a:gd name="T42" fmla="*/ 173 w 413"/>
                <a:gd name="T43" fmla="*/ 145 h 257"/>
                <a:gd name="T44" fmla="*/ 121 w 413"/>
                <a:gd name="T45" fmla="*/ 180 h 257"/>
                <a:gd name="T46" fmla="*/ 79 w 413"/>
                <a:gd name="T47" fmla="*/ 194 h 257"/>
                <a:gd name="T48" fmla="*/ 68 w 413"/>
                <a:gd name="T49" fmla="*/ 180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3"/>
                <a:gd name="T76" fmla="*/ 0 h 257"/>
                <a:gd name="T77" fmla="*/ 413 w 413"/>
                <a:gd name="T78" fmla="*/ 257 h 2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3" h="257">
                  <a:moveTo>
                    <a:pt x="68" y="180"/>
                  </a:moveTo>
                  <a:lnTo>
                    <a:pt x="56" y="206"/>
                  </a:lnTo>
                  <a:lnTo>
                    <a:pt x="39" y="213"/>
                  </a:lnTo>
                  <a:lnTo>
                    <a:pt x="38" y="230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98" y="240"/>
                  </a:lnTo>
                  <a:lnTo>
                    <a:pt x="276" y="203"/>
                  </a:lnTo>
                  <a:lnTo>
                    <a:pt x="413" y="170"/>
                  </a:lnTo>
                  <a:lnTo>
                    <a:pt x="413" y="144"/>
                  </a:lnTo>
                  <a:lnTo>
                    <a:pt x="398" y="136"/>
                  </a:lnTo>
                  <a:lnTo>
                    <a:pt x="386" y="149"/>
                  </a:lnTo>
                  <a:lnTo>
                    <a:pt x="379" y="114"/>
                  </a:lnTo>
                  <a:lnTo>
                    <a:pt x="386" y="83"/>
                  </a:lnTo>
                  <a:lnTo>
                    <a:pt x="335" y="60"/>
                  </a:lnTo>
                  <a:lnTo>
                    <a:pt x="300" y="66"/>
                  </a:lnTo>
                  <a:lnTo>
                    <a:pt x="299" y="18"/>
                  </a:lnTo>
                  <a:lnTo>
                    <a:pt x="263" y="0"/>
                  </a:lnTo>
                  <a:lnTo>
                    <a:pt x="236" y="11"/>
                  </a:lnTo>
                  <a:lnTo>
                    <a:pt x="218" y="56"/>
                  </a:lnTo>
                  <a:lnTo>
                    <a:pt x="186" y="74"/>
                  </a:lnTo>
                  <a:lnTo>
                    <a:pt x="173" y="145"/>
                  </a:lnTo>
                  <a:lnTo>
                    <a:pt x="121" y="180"/>
                  </a:lnTo>
                  <a:lnTo>
                    <a:pt x="79" y="194"/>
                  </a:lnTo>
                  <a:lnTo>
                    <a:pt x="68" y="18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687497" y="3343798"/>
              <a:ext cx="315910" cy="335624"/>
            </a:xfrm>
            <a:custGeom>
              <a:avLst/>
              <a:gdLst>
                <a:gd name="T0" fmla="*/ 24 w 234"/>
                <a:gd name="T1" fmla="*/ 128 h 245"/>
                <a:gd name="T2" fmla="*/ 6 w 234"/>
                <a:gd name="T3" fmla="*/ 123 h 245"/>
                <a:gd name="T4" fmla="*/ 0 w 234"/>
                <a:gd name="T5" fmla="*/ 162 h 245"/>
                <a:gd name="T6" fmla="*/ 6 w 234"/>
                <a:gd name="T7" fmla="*/ 203 h 245"/>
                <a:gd name="T8" fmla="*/ 40 w 234"/>
                <a:gd name="T9" fmla="*/ 231 h 245"/>
                <a:gd name="T10" fmla="*/ 48 w 234"/>
                <a:gd name="T11" fmla="*/ 245 h 245"/>
                <a:gd name="T12" fmla="*/ 91 w 234"/>
                <a:gd name="T13" fmla="*/ 231 h 245"/>
                <a:gd name="T14" fmla="*/ 142 w 234"/>
                <a:gd name="T15" fmla="*/ 198 h 245"/>
                <a:gd name="T16" fmla="*/ 157 w 234"/>
                <a:gd name="T17" fmla="*/ 126 h 245"/>
                <a:gd name="T18" fmla="*/ 190 w 234"/>
                <a:gd name="T19" fmla="*/ 107 h 245"/>
                <a:gd name="T20" fmla="*/ 208 w 234"/>
                <a:gd name="T21" fmla="*/ 63 h 245"/>
                <a:gd name="T22" fmla="*/ 234 w 234"/>
                <a:gd name="T23" fmla="*/ 51 h 245"/>
                <a:gd name="T24" fmla="*/ 200 w 234"/>
                <a:gd name="T25" fmla="*/ 45 h 245"/>
                <a:gd name="T26" fmla="*/ 141 w 234"/>
                <a:gd name="T27" fmla="*/ 77 h 245"/>
                <a:gd name="T28" fmla="*/ 132 w 234"/>
                <a:gd name="T29" fmla="*/ 46 h 245"/>
                <a:gd name="T30" fmla="*/ 81 w 234"/>
                <a:gd name="T31" fmla="*/ 49 h 245"/>
                <a:gd name="T32" fmla="*/ 69 w 234"/>
                <a:gd name="T33" fmla="*/ 0 h 245"/>
                <a:gd name="T34" fmla="*/ 56 w 234"/>
                <a:gd name="T35" fmla="*/ 13 h 245"/>
                <a:gd name="T36" fmla="*/ 60 w 234"/>
                <a:gd name="T37" fmla="*/ 83 h 245"/>
                <a:gd name="T38" fmla="*/ 37 w 234"/>
                <a:gd name="T39" fmla="*/ 89 h 245"/>
                <a:gd name="T40" fmla="*/ 24 w 234"/>
                <a:gd name="T41" fmla="*/ 128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245"/>
                <a:gd name="T65" fmla="*/ 234 w 234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245">
                  <a:moveTo>
                    <a:pt x="24" y="128"/>
                  </a:moveTo>
                  <a:lnTo>
                    <a:pt x="6" y="123"/>
                  </a:lnTo>
                  <a:lnTo>
                    <a:pt x="0" y="162"/>
                  </a:lnTo>
                  <a:lnTo>
                    <a:pt x="6" y="203"/>
                  </a:lnTo>
                  <a:lnTo>
                    <a:pt x="40" y="231"/>
                  </a:lnTo>
                  <a:lnTo>
                    <a:pt x="48" y="245"/>
                  </a:lnTo>
                  <a:lnTo>
                    <a:pt x="91" y="231"/>
                  </a:lnTo>
                  <a:lnTo>
                    <a:pt x="142" y="198"/>
                  </a:lnTo>
                  <a:lnTo>
                    <a:pt x="157" y="126"/>
                  </a:lnTo>
                  <a:lnTo>
                    <a:pt x="190" y="107"/>
                  </a:lnTo>
                  <a:lnTo>
                    <a:pt x="208" y="63"/>
                  </a:lnTo>
                  <a:lnTo>
                    <a:pt x="234" y="51"/>
                  </a:lnTo>
                  <a:lnTo>
                    <a:pt x="200" y="45"/>
                  </a:lnTo>
                  <a:lnTo>
                    <a:pt x="141" y="77"/>
                  </a:lnTo>
                  <a:lnTo>
                    <a:pt x="132" y="46"/>
                  </a:lnTo>
                  <a:lnTo>
                    <a:pt x="81" y="49"/>
                  </a:lnTo>
                  <a:lnTo>
                    <a:pt x="69" y="0"/>
                  </a:lnTo>
                  <a:lnTo>
                    <a:pt x="56" y="13"/>
                  </a:lnTo>
                  <a:lnTo>
                    <a:pt x="60" y="83"/>
                  </a:lnTo>
                  <a:lnTo>
                    <a:pt x="37" y="89"/>
                  </a:lnTo>
                  <a:lnTo>
                    <a:pt x="24" y="12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6137062" y="3349278"/>
              <a:ext cx="89103" cy="112331"/>
            </a:xfrm>
            <a:custGeom>
              <a:avLst/>
              <a:gdLst>
                <a:gd name="T0" fmla="*/ 0 w 66"/>
                <a:gd name="T1" fmla="*/ 5 h 82"/>
                <a:gd name="T2" fmla="*/ 14 w 66"/>
                <a:gd name="T3" fmla="*/ 0 h 82"/>
                <a:gd name="T4" fmla="*/ 44 w 66"/>
                <a:gd name="T5" fmla="*/ 18 h 82"/>
                <a:gd name="T6" fmla="*/ 44 w 66"/>
                <a:gd name="T7" fmla="*/ 36 h 82"/>
                <a:gd name="T8" fmla="*/ 65 w 66"/>
                <a:gd name="T9" fmla="*/ 49 h 82"/>
                <a:gd name="T10" fmla="*/ 66 w 66"/>
                <a:gd name="T11" fmla="*/ 73 h 82"/>
                <a:gd name="T12" fmla="*/ 32 w 66"/>
                <a:gd name="T13" fmla="*/ 82 h 82"/>
                <a:gd name="T14" fmla="*/ 0 w 66"/>
                <a:gd name="T15" fmla="*/ 5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82"/>
                <a:gd name="T26" fmla="*/ 66 w 66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82">
                  <a:moveTo>
                    <a:pt x="0" y="5"/>
                  </a:moveTo>
                  <a:lnTo>
                    <a:pt x="14" y="0"/>
                  </a:lnTo>
                  <a:lnTo>
                    <a:pt x="44" y="18"/>
                  </a:lnTo>
                  <a:lnTo>
                    <a:pt x="44" y="36"/>
                  </a:lnTo>
                  <a:lnTo>
                    <a:pt x="65" y="49"/>
                  </a:lnTo>
                  <a:lnTo>
                    <a:pt x="66" y="73"/>
                  </a:lnTo>
                  <a:lnTo>
                    <a:pt x="32" y="82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5757699" y="3128725"/>
              <a:ext cx="427964" cy="284938"/>
            </a:xfrm>
            <a:custGeom>
              <a:avLst/>
              <a:gdLst>
                <a:gd name="T0" fmla="*/ 29 w 317"/>
                <a:gd name="T1" fmla="*/ 30 h 208"/>
                <a:gd name="T2" fmla="*/ 0 w 317"/>
                <a:gd name="T3" fmla="*/ 58 h 208"/>
                <a:gd name="T4" fmla="*/ 16 w 317"/>
                <a:gd name="T5" fmla="*/ 159 h 208"/>
                <a:gd name="T6" fmla="*/ 29 w 317"/>
                <a:gd name="T7" fmla="*/ 208 h 208"/>
                <a:gd name="T8" fmla="*/ 83 w 317"/>
                <a:gd name="T9" fmla="*/ 204 h 208"/>
                <a:gd name="T10" fmla="*/ 283 w 317"/>
                <a:gd name="T11" fmla="*/ 166 h 208"/>
                <a:gd name="T12" fmla="*/ 297 w 317"/>
                <a:gd name="T13" fmla="*/ 160 h 208"/>
                <a:gd name="T14" fmla="*/ 317 w 317"/>
                <a:gd name="T15" fmla="*/ 113 h 208"/>
                <a:gd name="T16" fmla="*/ 287 w 317"/>
                <a:gd name="T17" fmla="*/ 87 h 208"/>
                <a:gd name="T18" fmla="*/ 303 w 317"/>
                <a:gd name="T19" fmla="*/ 27 h 208"/>
                <a:gd name="T20" fmla="*/ 280 w 317"/>
                <a:gd name="T21" fmla="*/ 21 h 208"/>
                <a:gd name="T22" fmla="*/ 280 w 317"/>
                <a:gd name="T23" fmla="*/ 6 h 208"/>
                <a:gd name="T24" fmla="*/ 270 w 317"/>
                <a:gd name="T25" fmla="*/ 0 h 208"/>
                <a:gd name="T26" fmla="*/ 38 w 317"/>
                <a:gd name="T27" fmla="*/ 43 h 208"/>
                <a:gd name="T28" fmla="*/ 29 w 317"/>
                <a:gd name="T29" fmla="*/ 30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208"/>
                <a:gd name="T47" fmla="*/ 317 w 317"/>
                <a:gd name="T48" fmla="*/ 208 h 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208">
                  <a:moveTo>
                    <a:pt x="29" y="30"/>
                  </a:moveTo>
                  <a:lnTo>
                    <a:pt x="0" y="58"/>
                  </a:lnTo>
                  <a:lnTo>
                    <a:pt x="16" y="159"/>
                  </a:lnTo>
                  <a:lnTo>
                    <a:pt x="29" y="208"/>
                  </a:lnTo>
                  <a:lnTo>
                    <a:pt x="83" y="204"/>
                  </a:lnTo>
                  <a:lnTo>
                    <a:pt x="283" y="166"/>
                  </a:lnTo>
                  <a:lnTo>
                    <a:pt x="297" y="160"/>
                  </a:lnTo>
                  <a:lnTo>
                    <a:pt x="317" y="113"/>
                  </a:lnTo>
                  <a:lnTo>
                    <a:pt x="287" y="87"/>
                  </a:lnTo>
                  <a:lnTo>
                    <a:pt x="303" y="27"/>
                  </a:lnTo>
                  <a:lnTo>
                    <a:pt x="280" y="21"/>
                  </a:lnTo>
                  <a:lnTo>
                    <a:pt x="280" y="6"/>
                  </a:lnTo>
                  <a:lnTo>
                    <a:pt x="270" y="0"/>
                  </a:lnTo>
                  <a:lnTo>
                    <a:pt x="38" y="43"/>
                  </a:lnTo>
                  <a:lnTo>
                    <a:pt x="29" y="3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6145162" y="3161602"/>
              <a:ext cx="113404" cy="227403"/>
            </a:xfrm>
            <a:custGeom>
              <a:avLst/>
              <a:gdLst>
                <a:gd name="T0" fmla="*/ 15 w 84"/>
                <a:gd name="T1" fmla="*/ 1 h 166"/>
                <a:gd name="T2" fmla="*/ 35 w 84"/>
                <a:gd name="T3" fmla="*/ 0 h 166"/>
                <a:gd name="T4" fmla="*/ 75 w 84"/>
                <a:gd name="T5" fmla="*/ 25 h 166"/>
                <a:gd name="T6" fmla="*/ 69 w 84"/>
                <a:gd name="T7" fmla="*/ 45 h 166"/>
                <a:gd name="T8" fmla="*/ 83 w 84"/>
                <a:gd name="T9" fmla="*/ 58 h 166"/>
                <a:gd name="T10" fmla="*/ 84 w 84"/>
                <a:gd name="T11" fmla="*/ 136 h 166"/>
                <a:gd name="T12" fmla="*/ 70 w 84"/>
                <a:gd name="T13" fmla="*/ 166 h 166"/>
                <a:gd name="T14" fmla="*/ 54 w 84"/>
                <a:gd name="T15" fmla="*/ 155 h 166"/>
                <a:gd name="T16" fmla="*/ 37 w 84"/>
                <a:gd name="T17" fmla="*/ 154 h 166"/>
                <a:gd name="T18" fmla="*/ 8 w 84"/>
                <a:gd name="T19" fmla="*/ 138 h 166"/>
                <a:gd name="T20" fmla="*/ 30 w 84"/>
                <a:gd name="T21" fmla="*/ 89 h 166"/>
                <a:gd name="T22" fmla="*/ 0 w 84"/>
                <a:gd name="T23" fmla="*/ 63 h 166"/>
                <a:gd name="T24" fmla="*/ 15 w 84"/>
                <a:gd name="T25" fmla="*/ 1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166"/>
                <a:gd name="T41" fmla="*/ 84 w 84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166">
                  <a:moveTo>
                    <a:pt x="15" y="1"/>
                  </a:moveTo>
                  <a:lnTo>
                    <a:pt x="35" y="0"/>
                  </a:lnTo>
                  <a:lnTo>
                    <a:pt x="75" y="25"/>
                  </a:lnTo>
                  <a:lnTo>
                    <a:pt x="69" y="45"/>
                  </a:lnTo>
                  <a:lnTo>
                    <a:pt x="83" y="58"/>
                  </a:lnTo>
                  <a:lnTo>
                    <a:pt x="84" y="136"/>
                  </a:lnTo>
                  <a:lnTo>
                    <a:pt x="70" y="166"/>
                  </a:lnTo>
                  <a:lnTo>
                    <a:pt x="54" y="155"/>
                  </a:lnTo>
                  <a:lnTo>
                    <a:pt x="37" y="154"/>
                  </a:lnTo>
                  <a:lnTo>
                    <a:pt x="8" y="138"/>
                  </a:lnTo>
                  <a:lnTo>
                    <a:pt x="30" y="89"/>
                  </a:lnTo>
                  <a:lnTo>
                    <a:pt x="0" y="63"/>
                  </a:lnTo>
                  <a:lnTo>
                    <a:pt x="15" y="1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5794150" y="2806799"/>
              <a:ext cx="473865" cy="391790"/>
            </a:xfrm>
            <a:custGeom>
              <a:avLst/>
              <a:gdLst>
                <a:gd name="T0" fmla="*/ 27 w 351"/>
                <a:gd name="T1" fmla="*/ 192 h 286"/>
                <a:gd name="T2" fmla="*/ 60 w 351"/>
                <a:gd name="T3" fmla="*/ 175 h 286"/>
                <a:gd name="T4" fmla="*/ 105 w 351"/>
                <a:gd name="T5" fmla="*/ 171 h 286"/>
                <a:gd name="T6" fmla="*/ 116 w 351"/>
                <a:gd name="T7" fmla="*/ 156 h 286"/>
                <a:gd name="T8" fmla="*/ 132 w 351"/>
                <a:gd name="T9" fmla="*/ 154 h 286"/>
                <a:gd name="T10" fmla="*/ 141 w 351"/>
                <a:gd name="T11" fmla="*/ 138 h 286"/>
                <a:gd name="T12" fmla="*/ 156 w 351"/>
                <a:gd name="T13" fmla="*/ 132 h 286"/>
                <a:gd name="T14" fmla="*/ 149 w 351"/>
                <a:gd name="T15" fmla="*/ 102 h 286"/>
                <a:gd name="T16" fmla="*/ 140 w 351"/>
                <a:gd name="T17" fmla="*/ 94 h 286"/>
                <a:gd name="T18" fmla="*/ 159 w 351"/>
                <a:gd name="T19" fmla="*/ 70 h 286"/>
                <a:gd name="T20" fmla="*/ 171 w 351"/>
                <a:gd name="T21" fmla="*/ 70 h 286"/>
                <a:gd name="T22" fmla="*/ 212 w 351"/>
                <a:gd name="T23" fmla="*/ 19 h 286"/>
                <a:gd name="T24" fmla="*/ 275 w 351"/>
                <a:gd name="T25" fmla="*/ 0 h 286"/>
                <a:gd name="T26" fmla="*/ 282 w 351"/>
                <a:gd name="T27" fmla="*/ 48 h 286"/>
                <a:gd name="T28" fmla="*/ 285 w 351"/>
                <a:gd name="T29" fmla="*/ 46 h 286"/>
                <a:gd name="T30" fmla="*/ 300 w 351"/>
                <a:gd name="T31" fmla="*/ 63 h 286"/>
                <a:gd name="T32" fmla="*/ 301 w 351"/>
                <a:gd name="T33" fmla="*/ 112 h 286"/>
                <a:gd name="T34" fmla="*/ 320 w 351"/>
                <a:gd name="T35" fmla="*/ 152 h 286"/>
                <a:gd name="T36" fmla="*/ 327 w 351"/>
                <a:gd name="T37" fmla="*/ 204 h 286"/>
                <a:gd name="T38" fmla="*/ 329 w 351"/>
                <a:gd name="T39" fmla="*/ 249 h 286"/>
                <a:gd name="T40" fmla="*/ 351 w 351"/>
                <a:gd name="T41" fmla="*/ 264 h 286"/>
                <a:gd name="T42" fmla="*/ 335 w 351"/>
                <a:gd name="T43" fmla="*/ 286 h 286"/>
                <a:gd name="T44" fmla="*/ 294 w 351"/>
                <a:gd name="T45" fmla="*/ 260 h 286"/>
                <a:gd name="T46" fmla="*/ 273 w 351"/>
                <a:gd name="T47" fmla="*/ 262 h 286"/>
                <a:gd name="T48" fmla="*/ 252 w 351"/>
                <a:gd name="T49" fmla="*/ 256 h 286"/>
                <a:gd name="T50" fmla="*/ 253 w 351"/>
                <a:gd name="T51" fmla="*/ 241 h 286"/>
                <a:gd name="T52" fmla="*/ 240 w 351"/>
                <a:gd name="T53" fmla="*/ 236 h 286"/>
                <a:gd name="T54" fmla="*/ 10 w 351"/>
                <a:gd name="T55" fmla="*/ 280 h 286"/>
                <a:gd name="T56" fmla="*/ 0 w 351"/>
                <a:gd name="T57" fmla="*/ 267 h 286"/>
                <a:gd name="T58" fmla="*/ 35 w 351"/>
                <a:gd name="T59" fmla="*/ 216 h 286"/>
                <a:gd name="T60" fmla="*/ 27 w 351"/>
                <a:gd name="T61" fmla="*/ 192 h 2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1"/>
                <a:gd name="T94" fmla="*/ 0 h 286"/>
                <a:gd name="T95" fmla="*/ 351 w 351"/>
                <a:gd name="T96" fmla="*/ 286 h 2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6162712" y="2784881"/>
              <a:ext cx="125554" cy="235622"/>
            </a:xfrm>
            <a:custGeom>
              <a:avLst/>
              <a:gdLst>
                <a:gd name="T0" fmla="*/ 0 w 93"/>
                <a:gd name="T1" fmla="*/ 18 h 172"/>
                <a:gd name="T2" fmla="*/ 68 w 93"/>
                <a:gd name="T3" fmla="*/ 0 h 172"/>
                <a:gd name="T4" fmla="*/ 93 w 93"/>
                <a:gd name="T5" fmla="*/ 47 h 172"/>
                <a:gd name="T6" fmla="*/ 80 w 93"/>
                <a:gd name="T7" fmla="*/ 59 h 172"/>
                <a:gd name="T8" fmla="*/ 85 w 93"/>
                <a:gd name="T9" fmla="*/ 163 h 172"/>
                <a:gd name="T10" fmla="*/ 46 w 93"/>
                <a:gd name="T11" fmla="*/ 172 h 172"/>
                <a:gd name="T12" fmla="*/ 27 w 93"/>
                <a:gd name="T13" fmla="*/ 129 h 172"/>
                <a:gd name="T14" fmla="*/ 26 w 93"/>
                <a:gd name="T15" fmla="*/ 78 h 172"/>
                <a:gd name="T16" fmla="*/ 9 w 93"/>
                <a:gd name="T17" fmla="*/ 63 h 172"/>
                <a:gd name="T18" fmla="*/ 0 w 93"/>
                <a:gd name="T19" fmla="*/ 18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172"/>
                <a:gd name="T32" fmla="*/ 93 w 93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172">
                  <a:moveTo>
                    <a:pt x="0" y="18"/>
                  </a:moveTo>
                  <a:lnTo>
                    <a:pt x="68" y="0"/>
                  </a:lnTo>
                  <a:lnTo>
                    <a:pt x="93" y="47"/>
                  </a:lnTo>
                  <a:lnTo>
                    <a:pt x="80" y="59"/>
                  </a:lnTo>
                  <a:lnTo>
                    <a:pt x="85" y="163"/>
                  </a:lnTo>
                  <a:lnTo>
                    <a:pt x="46" y="172"/>
                  </a:lnTo>
                  <a:lnTo>
                    <a:pt x="27" y="129"/>
                  </a:lnTo>
                  <a:lnTo>
                    <a:pt x="26" y="78"/>
                  </a:lnTo>
                  <a:lnTo>
                    <a:pt x="9" y="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6223464" y="2968447"/>
              <a:ext cx="267309" cy="123291"/>
            </a:xfrm>
            <a:custGeom>
              <a:avLst/>
              <a:gdLst>
                <a:gd name="T0" fmla="*/ 0 w 198"/>
                <a:gd name="T1" fmla="*/ 36 h 90"/>
                <a:gd name="T2" fmla="*/ 101 w 198"/>
                <a:gd name="T3" fmla="*/ 11 h 90"/>
                <a:gd name="T4" fmla="*/ 113 w 198"/>
                <a:gd name="T5" fmla="*/ 12 h 90"/>
                <a:gd name="T6" fmla="*/ 125 w 198"/>
                <a:gd name="T7" fmla="*/ 0 h 90"/>
                <a:gd name="T8" fmla="*/ 135 w 198"/>
                <a:gd name="T9" fmla="*/ 6 h 90"/>
                <a:gd name="T10" fmla="*/ 123 w 198"/>
                <a:gd name="T11" fmla="*/ 32 h 90"/>
                <a:gd name="T12" fmla="*/ 144 w 198"/>
                <a:gd name="T13" fmla="*/ 30 h 90"/>
                <a:gd name="T14" fmla="*/ 156 w 198"/>
                <a:gd name="T15" fmla="*/ 50 h 90"/>
                <a:gd name="T16" fmla="*/ 170 w 198"/>
                <a:gd name="T17" fmla="*/ 52 h 90"/>
                <a:gd name="T18" fmla="*/ 180 w 198"/>
                <a:gd name="T19" fmla="*/ 49 h 90"/>
                <a:gd name="T20" fmla="*/ 180 w 198"/>
                <a:gd name="T21" fmla="*/ 38 h 90"/>
                <a:gd name="T22" fmla="*/ 163 w 198"/>
                <a:gd name="T23" fmla="*/ 24 h 90"/>
                <a:gd name="T24" fmla="*/ 176 w 198"/>
                <a:gd name="T25" fmla="*/ 23 h 90"/>
                <a:gd name="T26" fmla="*/ 198 w 198"/>
                <a:gd name="T27" fmla="*/ 53 h 90"/>
                <a:gd name="T28" fmla="*/ 177 w 198"/>
                <a:gd name="T29" fmla="*/ 71 h 90"/>
                <a:gd name="T30" fmla="*/ 153 w 198"/>
                <a:gd name="T31" fmla="*/ 62 h 90"/>
                <a:gd name="T32" fmla="*/ 138 w 198"/>
                <a:gd name="T33" fmla="*/ 84 h 90"/>
                <a:gd name="T34" fmla="*/ 108 w 198"/>
                <a:gd name="T35" fmla="*/ 62 h 90"/>
                <a:gd name="T36" fmla="*/ 8 w 198"/>
                <a:gd name="T37" fmla="*/ 90 h 90"/>
                <a:gd name="T38" fmla="*/ 0 w 198"/>
                <a:gd name="T39" fmla="*/ 3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90"/>
                <a:gd name="T62" fmla="*/ 198 w 19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90">
                  <a:moveTo>
                    <a:pt x="0" y="36"/>
                  </a:moveTo>
                  <a:lnTo>
                    <a:pt x="101" y="11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35" y="6"/>
                  </a:lnTo>
                  <a:lnTo>
                    <a:pt x="123" y="32"/>
                  </a:lnTo>
                  <a:lnTo>
                    <a:pt x="144" y="30"/>
                  </a:lnTo>
                  <a:lnTo>
                    <a:pt x="156" y="50"/>
                  </a:lnTo>
                  <a:lnTo>
                    <a:pt x="170" y="52"/>
                  </a:lnTo>
                  <a:lnTo>
                    <a:pt x="180" y="49"/>
                  </a:lnTo>
                  <a:lnTo>
                    <a:pt x="180" y="38"/>
                  </a:lnTo>
                  <a:lnTo>
                    <a:pt x="163" y="24"/>
                  </a:lnTo>
                  <a:lnTo>
                    <a:pt x="176" y="23"/>
                  </a:lnTo>
                  <a:lnTo>
                    <a:pt x="198" y="53"/>
                  </a:lnTo>
                  <a:lnTo>
                    <a:pt x="177" y="71"/>
                  </a:lnTo>
                  <a:lnTo>
                    <a:pt x="153" y="62"/>
                  </a:lnTo>
                  <a:lnTo>
                    <a:pt x="138" y="84"/>
                  </a:lnTo>
                  <a:lnTo>
                    <a:pt x="108" y="62"/>
                  </a:lnTo>
                  <a:lnTo>
                    <a:pt x="8" y="90"/>
                  </a:lnTo>
                  <a:lnTo>
                    <a:pt x="0" y="36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6232915" y="3061600"/>
              <a:ext cx="139055" cy="108222"/>
            </a:xfrm>
            <a:custGeom>
              <a:avLst/>
              <a:gdLst>
                <a:gd name="T0" fmla="*/ 0 w 103"/>
                <a:gd name="T1" fmla="*/ 20 h 79"/>
                <a:gd name="T2" fmla="*/ 79 w 103"/>
                <a:gd name="T3" fmla="*/ 0 h 79"/>
                <a:gd name="T4" fmla="*/ 103 w 103"/>
                <a:gd name="T5" fmla="*/ 36 h 79"/>
                <a:gd name="T6" fmla="*/ 89 w 103"/>
                <a:gd name="T7" fmla="*/ 52 h 79"/>
                <a:gd name="T8" fmla="*/ 64 w 103"/>
                <a:gd name="T9" fmla="*/ 46 h 79"/>
                <a:gd name="T10" fmla="*/ 25 w 103"/>
                <a:gd name="T11" fmla="*/ 79 h 79"/>
                <a:gd name="T12" fmla="*/ 4 w 103"/>
                <a:gd name="T13" fmla="*/ 62 h 79"/>
                <a:gd name="T14" fmla="*/ 0 w 103"/>
                <a:gd name="T15" fmla="*/ 2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79"/>
                <a:gd name="T26" fmla="*/ 103 w 103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79">
                  <a:moveTo>
                    <a:pt x="0" y="20"/>
                  </a:moveTo>
                  <a:lnTo>
                    <a:pt x="79" y="0"/>
                  </a:lnTo>
                  <a:lnTo>
                    <a:pt x="103" y="36"/>
                  </a:lnTo>
                  <a:lnTo>
                    <a:pt x="89" y="52"/>
                  </a:lnTo>
                  <a:lnTo>
                    <a:pt x="64" y="46"/>
                  </a:lnTo>
                  <a:lnTo>
                    <a:pt x="25" y="79"/>
                  </a:lnTo>
                  <a:lnTo>
                    <a:pt x="4" y="62"/>
                  </a:lnTo>
                  <a:lnTo>
                    <a:pt x="0" y="2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9" name="Freeform 51"/>
            <p:cNvSpPr>
              <a:spLocks/>
            </p:cNvSpPr>
            <p:nvPr/>
          </p:nvSpPr>
          <p:spPr bwMode="auto">
            <a:xfrm>
              <a:off x="6255865" y="3135574"/>
              <a:ext cx="137704" cy="83564"/>
            </a:xfrm>
            <a:custGeom>
              <a:avLst/>
              <a:gdLst>
                <a:gd name="T0" fmla="*/ 0 w 102"/>
                <a:gd name="T1" fmla="*/ 45 h 61"/>
                <a:gd name="T2" fmla="*/ 42 w 102"/>
                <a:gd name="T3" fmla="*/ 25 h 61"/>
                <a:gd name="T4" fmla="*/ 83 w 102"/>
                <a:gd name="T5" fmla="*/ 0 h 61"/>
                <a:gd name="T6" fmla="*/ 90 w 102"/>
                <a:gd name="T7" fmla="*/ 1 h 61"/>
                <a:gd name="T8" fmla="*/ 102 w 102"/>
                <a:gd name="T9" fmla="*/ 2 h 61"/>
                <a:gd name="T10" fmla="*/ 62 w 102"/>
                <a:gd name="T11" fmla="*/ 34 h 61"/>
                <a:gd name="T12" fmla="*/ 12 w 102"/>
                <a:gd name="T13" fmla="*/ 61 h 61"/>
                <a:gd name="T14" fmla="*/ 0 w 102"/>
                <a:gd name="T15" fmla="*/ 45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61"/>
                <a:gd name="T26" fmla="*/ 102 w 102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6254515" y="2739674"/>
              <a:ext cx="147155" cy="265760"/>
            </a:xfrm>
            <a:custGeom>
              <a:avLst/>
              <a:gdLst>
                <a:gd name="T0" fmla="*/ 23 w 109"/>
                <a:gd name="T1" fmla="*/ 0 h 194"/>
                <a:gd name="T2" fmla="*/ 0 w 109"/>
                <a:gd name="T3" fmla="*/ 34 h 194"/>
                <a:gd name="T4" fmla="*/ 25 w 109"/>
                <a:gd name="T5" fmla="*/ 79 h 194"/>
                <a:gd name="T6" fmla="*/ 10 w 109"/>
                <a:gd name="T7" fmla="*/ 91 h 194"/>
                <a:gd name="T8" fmla="*/ 16 w 109"/>
                <a:gd name="T9" fmla="*/ 194 h 194"/>
                <a:gd name="T10" fmla="*/ 77 w 109"/>
                <a:gd name="T11" fmla="*/ 179 h 194"/>
                <a:gd name="T12" fmla="*/ 93 w 109"/>
                <a:gd name="T13" fmla="*/ 179 h 194"/>
                <a:gd name="T14" fmla="*/ 102 w 109"/>
                <a:gd name="T15" fmla="*/ 168 h 194"/>
                <a:gd name="T16" fmla="*/ 102 w 109"/>
                <a:gd name="T17" fmla="*/ 149 h 194"/>
                <a:gd name="T18" fmla="*/ 109 w 109"/>
                <a:gd name="T19" fmla="*/ 137 h 194"/>
                <a:gd name="T20" fmla="*/ 75 w 109"/>
                <a:gd name="T21" fmla="*/ 122 h 194"/>
                <a:gd name="T22" fmla="*/ 31 w 109"/>
                <a:gd name="T23" fmla="*/ 9 h 194"/>
                <a:gd name="T24" fmla="*/ 23 w 109"/>
                <a:gd name="T25" fmla="*/ 0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194"/>
                <a:gd name="T41" fmla="*/ 109 w 109"/>
                <a:gd name="T42" fmla="*/ 194 h 1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194">
                  <a:moveTo>
                    <a:pt x="23" y="0"/>
                  </a:moveTo>
                  <a:lnTo>
                    <a:pt x="0" y="34"/>
                  </a:lnTo>
                  <a:lnTo>
                    <a:pt x="25" y="79"/>
                  </a:lnTo>
                  <a:lnTo>
                    <a:pt x="10" y="91"/>
                  </a:lnTo>
                  <a:lnTo>
                    <a:pt x="16" y="194"/>
                  </a:lnTo>
                  <a:lnTo>
                    <a:pt x="77" y="179"/>
                  </a:lnTo>
                  <a:lnTo>
                    <a:pt x="93" y="179"/>
                  </a:lnTo>
                  <a:lnTo>
                    <a:pt x="102" y="168"/>
                  </a:lnTo>
                  <a:lnTo>
                    <a:pt x="102" y="149"/>
                  </a:lnTo>
                  <a:lnTo>
                    <a:pt x="109" y="137"/>
                  </a:lnTo>
                  <a:lnTo>
                    <a:pt x="75" y="122"/>
                  </a:lnTo>
                  <a:lnTo>
                    <a:pt x="31" y="9"/>
                  </a:lnTo>
                  <a:lnTo>
                    <a:pt x="2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1" name="Freeform 53"/>
            <p:cNvSpPr>
              <a:spLocks/>
            </p:cNvSpPr>
            <p:nvPr/>
          </p:nvSpPr>
          <p:spPr bwMode="auto">
            <a:xfrm>
              <a:off x="6339568" y="3052010"/>
              <a:ext cx="70202" cy="58906"/>
            </a:xfrm>
            <a:custGeom>
              <a:avLst/>
              <a:gdLst>
                <a:gd name="T0" fmla="*/ 0 w 52"/>
                <a:gd name="T1" fmla="*/ 7 h 43"/>
                <a:gd name="T2" fmla="*/ 22 w 52"/>
                <a:gd name="T3" fmla="*/ 0 h 43"/>
                <a:gd name="T4" fmla="*/ 52 w 52"/>
                <a:gd name="T5" fmla="*/ 22 h 43"/>
                <a:gd name="T6" fmla="*/ 46 w 52"/>
                <a:gd name="T7" fmla="*/ 28 h 43"/>
                <a:gd name="T8" fmla="*/ 31 w 52"/>
                <a:gd name="T9" fmla="*/ 28 h 43"/>
                <a:gd name="T10" fmla="*/ 24 w 52"/>
                <a:gd name="T11" fmla="*/ 43 h 43"/>
                <a:gd name="T12" fmla="*/ 0 w 52"/>
                <a:gd name="T13" fmla="*/ 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3"/>
                <a:gd name="T23" fmla="*/ 52 w 5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3">
                  <a:moveTo>
                    <a:pt x="0" y="7"/>
                  </a:moveTo>
                  <a:lnTo>
                    <a:pt x="22" y="0"/>
                  </a:lnTo>
                  <a:lnTo>
                    <a:pt x="52" y="22"/>
                  </a:lnTo>
                  <a:lnTo>
                    <a:pt x="46" y="28"/>
                  </a:lnTo>
                  <a:lnTo>
                    <a:pt x="31" y="28"/>
                  </a:lnTo>
                  <a:lnTo>
                    <a:pt x="24" y="4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2" name="Freeform 54"/>
            <p:cNvSpPr>
              <a:spLocks/>
            </p:cNvSpPr>
            <p:nvPr/>
          </p:nvSpPr>
          <p:spPr bwMode="auto">
            <a:xfrm>
              <a:off x="6189713" y="3501336"/>
              <a:ext cx="37801" cy="65755"/>
            </a:xfrm>
            <a:custGeom>
              <a:avLst/>
              <a:gdLst>
                <a:gd name="T0" fmla="*/ 0 w 28"/>
                <a:gd name="T1" fmla="*/ 4 h 48"/>
                <a:gd name="T2" fmla="*/ 28 w 28"/>
                <a:gd name="T3" fmla="*/ 0 h 48"/>
                <a:gd name="T4" fmla="*/ 12 w 28"/>
                <a:gd name="T5" fmla="*/ 48 h 48"/>
                <a:gd name="T6" fmla="*/ 1 w 28"/>
                <a:gd name="T7" fmla="*/ 47 h 48"/>
                <a:gd name="T8" fmla="*/ 0 w 28"/>
                <a:gd name="T9" fmla="*/ 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8"/>
                <a:gd name="T17" fmla="*/ 28 w 2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8">
                  <a:moveTo>
                    <a:pt x="0" y="4"/>
                  </a:moveTo>
                  <a:lnTo>
                    <a:pt x="28" y="0"/>
                  </a:lnTo>
                  <a:lnTo>
                    <a:pt x="12" y="48"/>
                  </a:lnTo>
                  <a:lnTo>
                    <a:pt x="1" y="47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3" name="Oval 55"/>
            <p:cNvSpPr>
              <a:spLocks noChangeArrowheads="1"/>
            </p:cNvSpPr>
            <p:nvPr/>
          </p:nvSpPr>
          <p:spPr bwMode="auto">
            <a:xfrm>
              <a:off x="6373814" y="3048000"/>
              <a:ext cx="46037" cy="492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94" name="Text Box 56"/>
            <p:cNvSpPr txBox="1">
              <a:spLocks noChangeArrowheads="1"/>
            </p:cNvSpPr>
            <p:nvPr/>
          </p:nvSpPr>
          <p:spPr bwMode="auto">
            <a:xfrm>
              <a:off x="2124076" y="3669593"/>
              <a:ext cx="973139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MCB </a:t>
              </a:r>
            </a:p>
            <a:p>
              <a:pPr algn="ctr"/>
              <a:r>
                <a:rPr lang="en-US" altLang="en-US" sz="300" b="1">
                  <a:latin typeface="Tahoma" pitchFamily="34" charset="0"/>
                </a:rPr>
                <a:t>Pendleton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95" name="Rectangle 57"/>
            <p:cNvSpPr>
              <a:spLocks noChangeArrowheads="1"/>
            </p:cNvSpPr>
            <p:nvPr/>
          </p:nvSpPr>
          <p:spPr bwMode="auto">
            <a:xfrm>
              <a:off x="2339975" y="3976688"/>
              <a:ext cx="80486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3819034" y="4600249"/>
              <a:ext cx="388332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>
                  <a:latin typeface="Calibri" pitchFamily="34" charset="0"/>
                </a:rPr>
                <a:t> </a:t>
              </a:r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 flipH="1">
              <a:off x="5881689" y="4186238"/>
              <a:ext cx="19843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98" name="AutoShape 60"/>
            <p:cNvSpPr>
              <a:spLocks noChangeArrowheads="1"/>
            </p:cNvSpPr>
            <p:nvPr/>
          </p:nvSpPr>
          <p:spPr bwMode="auto">
            <a:xfrm>
              <a:off x="2862264" y="3783014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99" name="AutoShape 61"/>
            <p:cNvSpPr>
              <a:spLocks noChangeArrowheads="1"/>
            </p:cNvSpPr>
            <p:nvPr/>
          </p:nvSpPr>
          <p:spPr bwMode="auto">
            <a:xfrm>
              <a:off x="6035676" y="34337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00" name="AutoShape 63"/>
            <p:cNvSpPr>
              <a:spLocks noChangeArrowheads="1"/>
            </p:cNvSpPr>
            <p:nvPr/>
          </p:nvSpPr>
          <p:spPr bwMode="auto">
            <a:xfrm>
              <a:off x="5178425" y="4379914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4836603" y="4403016"/>
              <a:ext cx="663009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New </a:t>
              </a:r>
            </a:p>
            <a:p>
              <a:pPr algn="ctr"/>
              <a:r>
                <a:rPr lang="en-US" altLang="en-US" sz="300" b="1">
                  <a:latin typeface="Tahoma" pitchFamily="34" charset="0"/>
                </a:rPr>
                <a:t>Orleans</a:t>
              </a:r>
            </a:p>
          </p:txBody>
        </p:sp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6102351" y="3500439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03" name="Line 66"/>
            <p:cNvSpPr>
              <a:spLocks noChangeShapeType="1"/>
            </p:cNvSpPr>
            <p:nvPr/>
          </p:nvSpPr>
          <p:spPr bwMode="auto">
            <a:xfrm flipH="1">
              <a:off x="6118226" y="2362201"/>
              <a:ext cx="282575" cy="11033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 rot="20984803">
              <a:off x="6267451" y="2081298"/>
              <a:ext cx="563563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HQMC</a:t>
              </a:r>
              <a:endParaRPr lang="en-US" altLang="en-US" sz="300" b="1">
                <a:latin typeface="Calibri" pitchFamily="34" charset="0"/>
              </a:endParaRPr>
            </a:p>
          </p:txBody>
        </p:sp>
        <p:sp>
          <p:nvSpPr>
            <p:cNvPr id="105" name="Text Box 68"/>
            <p:cNvSpPr txBox="1">
              <a:spLocks noChangeArrowheads="1"/>
            </p:cNvSpPr>
            <p:nvPr/>
          </p:nvSpPr>
          <p:spPr bwMode="auto">
            <a:xfrm>
              <a:off x="6285908" y="3686174"/>
              <a:ext cx="853665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Cherry Point</a:t>
              </a:r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 flipH="1">
              <a:off x="6151564" y="3797300"/>
              <a:ext cx="249237" cy="79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050"/>
            </a:p>
          </p:txBody>
        </p:sp>
        <p:sp>
          <p:nvSpPr>
            <p:cNvPr id="107" name="Rectangle 70"/>
            <p:cNvSpPr>
              <a:spLocks noChangeArrowheads="1"/>
            </p:cNvSpPr>
            <p:nvPr/>
          </p:nvSpPr>
          <p:spPr bwMode="auto">
            <a:xfrm>
              <a:off x="2396712" y="3336924"/>
              <a:ext cx="372304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300">
                <a:latin typeface="Calibri" pitchFamily="34" charset="0"/>
              </a:endParaRPr>
            </a:p>
          </p:txBody>
        </p:sp>
        <p:sp>
          <p:nvSpPr>
            <p:cNvPr id="108" name="AutoShape 71"/>
            <p:cNvSpPr>
              <a:spLocks noChangeArrowheads="1"/>
            </p:cNvSpPr>
            <p:nvPr/>
          </p:nvSpPr>
          <p:spPr bwMode="auto">
            <a:xfrm>
              <a:off x="6056314" y="373538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09" name="AutoShape 72"/>
            <p:cNvSpPr>
              <a:spLocks noChangeArrowheads="1"/>
            </p:cNvSpPr>
            <p:nvPr/>
          </p:nvSpPr>
          <p:spPr bwMode="auto">
            <a:xfrm>
              <a:off x="5792789" y="411003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10" name="AutoShape 74"/>
            <p:cNvSpPr>
              <a:spLocks noChangeArrowheads="1"/>
            </p:cNvSpPr>
            <p:nvPr/>
          </p:nvSpPr>
          <p:spPr bwMode="auto">
            <a:xfrm>
              <a:off x="6059489" y="3832226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11" name="Freeform 78"/>
            <p:cNvSpPr>
              <a:spLocks/>
            </p:cNvSpPr>
            <p:nvPr/>
          </p:nvSpPr>
          <p:spPr bwMode="auto">
            <a:xfrm>
              <a:off x="6343650" y="5638801"/>
              <a:ext cx="438150" cy="722313"/>
            </a:xfrm>
            <a:custGeom>
              <a:avLst/>
              <a:gdLst>
                <a:gd name="T0" fmla="*/ 2147483647 w 3165"/>
                <a:gd name="T1" fmla="*/ 2147483647 h 4256"/>
                <a:gd name="T2" fmla="*/ 2147483647 w 3165"/>
                <a:gd name="T3" fmla="*/ 2147483647 h 4256"/>
                <a:gd name="T4" fmla="*/ 2147483647 w 3165"/>
                <a:gd name="T5" fmla="*/ 2147483647 h 4256"/>
                <a:gd name="T6" fmla="*/ 2147483647 w 3165"/>
                <a:gd name="T7" fmla="*/ 2147483647 h 4256"/>
                <a:gd name="T8" fmla="*/ 2147483647 w 3165"/>
                <a:gd name="T9" fmla="*/ 2147483647 h 4256"/>
                <a:gd name="T10" fmla="*/ 2147483647 w 3165"/>
                <a:gd name="T11" fmla="*/ 2147483647 h 4256"/>
                <a:gd name="T12" fmla="*/ 2147483647 w 3165"/>
                <a:gd name="T13" fmla="*/ 2147483647 h 4256"/>
                <a:gd name="T14" fmla="*/ 2147483647 w 3165"/>
                <a:gd name="T15" fmla="*/ 2147483647 h 4256"/>
                <a:gd name="T16" fmla="*/ 2147483647 w 3165"/>
                <a:gd name="T17" fmla="*/ 2147483647 h 4256"/>
                <a:gd name="T18" fmla="*/ 2147483647 w 3165"/>
                <a:gd name="T19" fmla="*/ 2147483647 h 4256"/>
                <a:gd name="T20" fmla="*/ 2147483647 w 3165"/>
                <a:gd name="T21" fmla="*/ 2147483647 h 4256"/>
                <a:gd name="T22" fmla="*/ 2147483647 w 3165"/>
                <a:gd name="T23" fmla="*/ 2147483647 h 4256"/>
                <a:gd name="T24" fmla="*/ 2147483647 w 3165"/>
                <a:gd name="T25" fmla="*/ 2147483647 h 4256"/>
                <a:gd name="T26" fmla="*/ 2147483647 w 3165"/>
                <a:gd name="T27" fmla="*/ 2147483647 h 4256"/>
                <a:gd name="T28" fmla="*/ 2147483647 w 3165"/>
                <a:gd name="T29" fmla="*/ 2147483647 h 4256"/>
                <a:gd name="T30" fmla="*/ 2147483647 w 3165"/>
                <a:gd name="T31" fmla="*/ 2147483647 h 4256"/>
                <a:gd name="T32" fmla="*/ 2147483647 w 3165"/>
                <a:gd name="T33" fmla="*/ 2147483647 h 4256"/>
                <a:gd name="T34" fmla="*/ 2147483647 w 3165"/>
                <a:gd name="T35" fmla="*/ 2147483647 h 4256"/>
                <a:gd name="T36" fmla="*/ 2147483647 w 3165"/>
                <a:gd name="T37" fmla="*/ 2147483647 h 4256"/>
                <a:gd name="T38" fmla="*/ 2147483647 w 3165"/>
                <a:gd name="T39" fmla="*/ 2147483647 h 4256"/>
                <a:gd name="T40" fmla="*/ 2147483647 w 3165"/>
                <a:gd name="T41" fmla="*/ 2147483647 h 4256"/>
                <a:gd name="T42" fmla="*/ 2147483647 w 3165"/>
                <a:gd name="T43" fmla="*/ 2147483647 h 4256"/>
                <a:gd name="T44" fmla="*/ 2147483647 w 3165"/>
                <a:gd name="T45" fmla="*/ 2147483647 h 4256"/>
                <a:gd name="T46" fmla="*/ 2147483647 w 3165"/>
                <a:gd name="T47" fmla="*/ 2147483647 h 4256"/>
                <a:gd name="T48" fmla="*/ 2147483647 w 3165"/>
                <a:gd name="T49" fmla="*/ 2147483647 h 4256"/>
                <a:gd name="T50" fmla="*/ 2147483647 w 3165"/>
                <a:gd name="T51" fmla="*/ 2147483647 h 4256"/>
                <a:gd name="T52" fmla="*/ 2147483647 w 3165"/>
                <a:gd name="T53" fmla="*/ 2147483647 h 4256"/>
                <a:gd name="T54" fmla="*/ 2147483647 w 3165"/>
                <a:gd name="T55" fmla="*/ 2147483647 h 4256"/>
                <a:gd name="T56" fmla="*/ 2147483647 w 3165"/>
                <a:gd name="T57" fmla="*/ 2147483647 h 4256"/>
                <a:gd name="T58" fmla="*/ 2147483647 w 3165"/>
                <a:gd name="T59" fmla="*/ 2147483647 h 4256"/>
                <a:gd name="T60" fmla="*/ 2147483647 w 3165"/>
                <a:gd name="T61" fmla="*/ 0 h 4256"/>
                <a:gd name="T62" fmla="*/ 2147483647 w 3165"/>
                <a:gd name="T63" fmla="*/ 2147483647 h 4256"/>
                <a:gd name="T64" fmla="*/ 2147483647 w 3165"/>
                <a:gd name="T65" fmla="*/ 2147483647 h 4256"/>
                <a:gd name="T66" fmla="*/ 2147483647 w 3165"/>
                <a:gd name="T67" fmla="*/ 2147483647 h 4256"/>
                <a:gd name="T68" fmla="*/ 2147483647 w 3165"/>
                <a:gd name="T69" fmla="*/ 2147483647 h 4256"/>
                <a:gd name="T70" fmla="*/ 2147483647 w 3165"/>
                <a:gd name="T71" fmla="*/ 2147483647 h 4256"/>
                <a:gd name="T72" fmla="*/ 2147483647 w 3165"/>
                <a:gd name="T73" fmla="*/ 2147483647 h 4256"/>
                <a:gd name="T74" fmla="*/ 2147483647 w 3165"/>
                <a:gd name="T75" fmla="*/ 2147483647 h 4256"/>
                <a:gd name="T76" fmla="*/ 2147483647 w 3165"/>
                <a:gd name="T77" fmla="*/ 2147483647 h 4256"/>
                <a:gd name="T78" fmla="*/ 2147483647 w 3165"/>
                <a:gd name="T79" fmla="*/ 2147483647 h 4256"/>
                <a:gd name="T80" fmla="*/ 2147483647 w 3165"/>
                <a:gd name="T81" fmla="*/ 2147483647 h 4256"/>
                <a:gd name="T82" fmla="*/ 2147483647 w 3165"/>
                <a:gd name="T83" fmla="*/ 2147483647 h 4256"/>
                <a:gd name="T84" fmla="*/ 2147483647 w 3165"/>
                <a:gd name="T85" fmla="*/ 2147483647 h 4256"/>
                <a:gd name="T86" fmla="*/ 2147483647 w 3165"/>
                <a:gd name="T87" fmla="*/ 2147483647 h 4256"/>
                <a:gd name="T88" fmla="*/ 2147483647 w 3165"/>
                <a:gd name="T89" fmla="*/ 2147483647 h 4256"/>
                <a:gd name="T90" fmla="*/ 2147483647 w 3165"/>
                <a:gd name="T91" fmla="*/ 2147483647 h 4256"/>
                <a:gd name="T92" fmla="*/ 2147483647 w 3165"/>
                <a:gd name="T93" fmla="*/ 2147483647 h 4256"/>
                <a:gd name="T94" fmla="*/ 2147483647 w 3165"/>
                <a:gd name="T95" fmla="*/ 2147483647 h 4256"/>
                <a:gd name="T96" fmla="*/ 2147483647 w 3165"/>
                <a:gd name="T97" fmla="*/ 2147483647 h 4256"/>
                <a:gd name="T98" fmla="*/ 2147483647 w 3165"/>
                <a:gd name="T99" fmla="*/ 2147483647 h 4256"/>
                <a:gd name="T100" fmla="*/ 2147483647 w 3165"/>
                <a:gd name="T101" fmla="*/ 2147483647 h 4256"/>
                <a:gd name="T102" fmla="*/ 2147483647 w 3165"/>
                <a:gd name="T103" fmla="*/ 2147483647 h 4256"/>
                <a:gd name="T104" fmla="*/ 2147483647 w 3165"/>
                <a:gd name="T105" fmla="*/ 2147483647 h 4256"/>
                <a:gd name="T106" fmla="*/ 2147483647 w 3165"/>
                <a:gd name="T107" fmla="*/ 2147483647 h 4256"/>
                <a:gd name="T108" fmla="*/ 2147483647 w 3165"/>
                <a:gd name="T109" fmla="*/ 2147483647 h 4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5"/>
                <a:gd name="T166" fmla="*/ 0 h 4256"/>
                <a:gd name="T167" fmla="*/ 3165 w 3165"/>
                <a:gd name="T168" fmla="*/ 4256 h 4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5" h="4256">
                  <a:moveTo>
                    <a:pt x="2338" y="2823"/>
                  </a:moveTo>
                  <a:lnTo>
                    <a:pt x="2291" y="2922"/>
                  </a:lnTo>
                  <a:lnTo>
                    <a:pt x="2494" y="3121"/>
                  </a:lnTo>
                  <a:lnTo>
                    <a:pt x="2583" y="3245"/>
                  </a:lnTo>
                  <a:lnTo>
                    <a:pt x="2785" y="3328"/>
                  </a:lnTo>
                  <a:lnTo>
                    <a:pt x="2830" y="3427"/>
                  </a:lnTo>
                  <a:lnTo>
                    <a:pt x="2771" y="3520"/>
                  </a:lnTo>
                  <a:lnTo>
                    <a:pt x="2713" y="3520"/>
                  </a:lnTo>
                  <a:lnTo>
                    <a:pt x="2635" y="3688"/>
                  </a:lnTo>
                  <a:lnTo>
                    <a:pt x="2511" y="3688"/>
                  </a:lnTo>
                  <a:lnTo>
                    <a:pt x="2452" y="3786"/>
                  </a:lnTo>
                  <a:lnTo>
                    <a:pt x="2559" y="3918"/>
                  </a:lnTo>
                  <a:lnTo>
                    <a:pt x="2564" y="4140"/>
                  </a:lnTo>
                  <a:lnTo>
                    <a:pt x="2433" y="4047"/>
                  </a:lnTo>
                  <a:lnTo>
                    <a:pt x="2355" y="4087"/>
                  </a:lnTo>
                  <a:lnTo>
                    <a:pt x="2233" y="3965"/>
                  </a:lnTo>
                  <a:lnTo>
                    <a:pt x="2226" y="4032"/>
                  </a:lnTo>
                  <a:lnTo>
                    <a:pt x="2161" y="4102"/>
                  </a:lnTo>
                  <a:lnTo>
                    <a:pt x="2009" y="4094"/>
                  </a:lnTo>
                  <a:lnTo>
                    <a:pt x="1914" y="4180"/>
                  </a:lnTo>
                  <a:lnTo>
                    <a:pt x="1775" y="4180"/>
                  </a:lnTo>
                  <a:lnTo>
                    <a:pt x="1735" y="4117"/>
                  </a:lnTo>
                  <a:lnTo>
                    <a:pt x="1576" y="4094"/>
                  </a:lnTo>
                  <a:lnTo>
                    <a:pt x="1570" y="4218"/>
                  </a:lnTo>
                  <a:lnTo>
                    <a:pt x="1464" y="4256"/>
                  </a:lnTo>
                  <a:lnTo>
                    <a:pt x="1481" y="4193"/>
                  </a:lnTo>
                  <a:lnTo>
                    <a:pt x="1397" y="4110"/>
                  </a:lnTo>
                  <a:lnTo>
                    <a:pt x="1302" y="4110"/>
                  </a:lnTo>
                  <a:lnTo>
                    <a:pt x="1095" y="4003"/>
                  </a:lnTo>
                  <a:lnTo>
                    <a:pt x="1000" y="4054"/>
                  </a:lnTo>
                  <a:lnTo>
                    <a:pt x="895" y="3978"/>
                  </a:lnTo>
                  <a:lnTo>
                    <a:pt x="840" y="4003"/>
                  </a:lnTo>
                  <a:lnTo>
                    <a:pt x="853" y="4110"/>
                  </a:lnTo>
                  <a:lnTo>
                    <a:pt x="699" y="4094"/>
                  </a:lnTo>
                  <a:lnTo>
                    <a:pt x="562" y="4117"/>
                  </a:lnTo>
                  <a:lnTo>
                    <a:pt x="498" y="4003"/>
                  </a:lnTo>
                  <a:lnTo>
                    <a:pt x="534" y="3796"/>
                  </a:lnTo>
                  <a:lnTo>
                    <a:pt x="599" y="3665"/>
                  </a:lnTo>
                  <a:lnTo>
                    <a:pt x="616" y="3520"/>
                  </a:lnTo>
                  <a:lnTo>
                    <a:pt x="764" y="3328"/>
                  </a:lnTo>
                  <a:lnTo>
                    <a:pt x="475" y="3226"/>
                  </a:lnTo>
                  <a:lnTo>
                    <a:pt x="226" y="3159"/>
                  </a:lnTo>
                  <a:lnTo>
                    <a:pt x="112" y="3005"/>
                  </a:lnTo>
                  <a:lnTo>
                    <a:pt x="182" y="2846"/>
                  </a:lnTo>
                  <a:lnTo>
                    <a:pt x="47" y="2737"/>
                  </a:lnTo>
                  <a:lnTo>
                    <a:pt x="64" y="2583"/>
                  </a:lnTo>
                  <a:lnTo>
                    <a:pt x="156" y="2521"/>
                  </a:lnTo>
                  <a:lnTo>
                    <a:pt x="43" y="2325"/>
                  </a:lnTo>
                  <a:lnTo>
                    <a:pt x="0" y="2146"/>
                  </a:lnTo>
                  <a:lnTo>
                    <a:pt x="64" y="2085"/>
                  </a:lnTo>
                  <a:lnTo>
                    <a:pt x="120" y="1948"/>
                  </a:lnTo>
                  <a:lnTo>
                    <a:pt x="36" y="1739"/>
                  </a:lnTo>
                  <a:lnTo>
                    <a:pt x="47" y="1699"/>
                  </a:lnTo>
                  <a:lnTo>
                    <a:pt x="323" y="1661"/>
                  </a:lnTo>
                  <a:lnTo>
                    <a:pt x="336" y="1629"/>
                  </a:lnTo>
                  <a:lnTo>
                    <a:pt x="312" y="1595"/>
                  </a:lnTo>
                  <a:lnTo>
                    <a:pt x="308" y="1551"/>
                  </a:lnTo>
                  <a:lnTo>
                    <a:pt x="389" y="1530"/>
                  </a:lnTo>
                  <a:lnTo>
                    <a:pt x="422" y="1390"/>
                  </a:lnTo>
                  <a:lnTo>
                    <a:pt x="302" y="1344"/>
                  </a:lnTo>
                  <a:lnTo>
                    <a:pt x="348" y="1255"/>
                  </a:lnTo>
                  <a:lnTo>
                    <a:pt x="446" y="1255"/>
                  </a:lnTo>
                  <a:lnTo>
                    <a:pt x="426" y="1175"/>
                  </a:lnTo>
                  <a:lnTo>
                    <a:pt x="477" y="956"/>
                  </a:lnTo>
                  <a:lnTo>
                    <a:pt x="545" y="899"/>
                  </a:lnTo>
                  <a:lnTo>
                    <a:pt x="446" y="827"/>
                  </a:lnTo>
                  <a:lnTo>
                    <a:pt x="517" y="783"/>
                  </a:lnTo>
                  <a:lnTo>
                    <a:pt x="511" y="692"/>
                  </a:lnTo>
                  <a:lnTo>
                    <a:pt x="633" y="711"/>
                  </a:lnTo>
                  <a:lnTo>
                    <a:pt x="775" y="686"/>
                  </a:lnTo>
                  <a:lnTo>
                    <a:pt x="810" y="840"/>
                  </a:lnTo>
                  <a:lnTo>
                    <a:pt x="895" y="846"/>
                  </a:lnTo>
                  <a:lnTo>
                    <a:pt x="855" y="770"/>
                  </a:lnTo>
                  <a:lnTo>
                    <a:pt x="870" y="743"/>
                  </a:lnTo>
                  <a:lnTo>
                    <a:pt x="926" y="770"/>
                  </a:lnTo>
                  <a:lnTo>
                    <a:pt x="945" y="943"/>
                  </a:lnTo>
                  <a:lnTo>
                    <a:pt x="971" y="783"/>
                  </a:lnTo>
                  <a:lnTo>
                    <a:pt x="941" y="692"/>
                  </a:lnTo>
                  <a:lnTo>
                    <a:pt x="990" y="622"/>
                  </a:lnTo>
                  <a:lnTo>
                    <a:pt x="1171" y="622"/>
                  </a:lnTo>
                  <a:lnTo>
                    <a:pt x="1095" y="589"/>
                  </a:lnTo>
                  <a:lnTo>
                    <a:pt x="1076" y="525"/>
                  </a:lnTo>
                  <a:lnTo>
                    <a:pt x="1114" y="525"/>
                  </a:lnTo>
                  <a:lnTo>
                    <a:pt x="1131" y="479"/>
                  </a:lnTo>
                  <a:lnTo>
                    <a:pt x="1070" y="452"/>
                  </a:lnTo>
                  <a:lnTo>
                    <a:pt x="1114" y="386"/>
                  </a:lnTo>
                  <a:lnTo>
                    <a:pt x="1000" y="355"/>
                  </a:lnTo>
                  <a:lnTo>
                    <a:pt x="1131" y="291"/>
                  </a:lnTo>
                  <a:lnTo>
                    <a:pt x="1045" y="156"/>
                  </a:lnTo>
                  <a:lnTo>
                    <a:pt x="1000" y="76"/>
                  </a:lnTo>
                  <a:lnTo>
                    <a:pt x="929" y="135"/>
                  </a:lnTo>
                  <a:lnTo>
                    <a:pt x="884" y="48"/>
                  </a:lnTo>
                  <a:lnTo>
                    <a:pt x="910" y="0"/>
                  </a:lnTo>
                  <a:lnTo>
                    <a:pt x="1148" y="32"/>
                  </a:lnTo>
                  <a:lnTo>
                    <a:pt x="1287" y="2"/>
                  </a:lnTo>
                  <a:lnTo>
                    <a:pt x="1325" y="57"/>
                  </a:lnTo>
                  <a:lnTo>
                    <a:pt x="1446" y="108"/>
                  </a:lnTo>
                  <a:lnTo>
                    <a:pt x="1460" y="135"/>
                  </a:lnTo>
                  <a:lnTo>
                    <a:pt x="1380" y="213"/>
                  </a:lnTo>
                  <a:lnTo>
                    <a:pt x="1291" y="243"/>
                  </a:lnTo>
                  <a:lnTo>
                    <a:pt x="1310" y="264"/>
                  </a:lnTo>
                  <a:lnTo>
                    <a:pt x="1386" y="257"/>
                  </a:lnTo>
                  <a:lnTo>
                    <a:pt x="1456" y="194"/>
                  </a:lnTo>
                  <a:lnTo>
                    <a:pt x="1446" y="285"/>
                  </a:lnTo>
                  <a:lnTo>
                    <a:pt x="1494" y="270"/>
                  </a:lnTo>
                  <a:lnTo>
                    <a:pt x="1526" y="327"/>
                  </a:lnTo>
                  <a:lnTo>
                    <a:pt x="1580" y="297"/>
                  </a:lnTo>
                  <a:lnTo>
                    <a:pt x="1694" y="367"/>
                  </a:lnTo>
                  <a:lnTo>
                    <a:pt x="1804" y="348"/>
                  </a:lnTo>
                  <a:lnTo>
                    <a:pt x="1819" y="437"/>
                  </a:lnTo>
                  <a:lnTo>
                    <a:pt x="1709" y="489"/>
                  </a:lnTo>
                  <a:lnTo>
                    <a:pt x="1703" y="540"/>
                  </a:lnTo>
                  <a:lnTo>
                    <a:pt x="1829" y="519"/>
                  </a:lnTo>
                  <a:lnTo>
                    <a:pt x="1868" y="500"/>
                  </a:lnTo>
                  <a:lnTo>
                    <a:pt x="1929" y="519"/>
                  </a:lnTo>
                  <a:lnTo>
                    <a:pt x="2028" y="439"/>
                  </a:lnTo>
                  <a:lnTo>
                    <a:pt x="2148" y="420"/>
                  </a:lnTo>
                  <a:lnTo>
                    <a:pt x="2148" y="380"/>
                  </a:lnTo>
                  <a:lnTo>
                    <a:pt x="2268" y="300"/>
                  </a:lnTo>
                  <a:lnTo>
                    <a:pt x="2348" y="300"/>
                  </a:lnTo>
                  <a:lnTo>
                    <a:pt x="2406" y="260"/>
                  </a:lnTo>
                  <a:lnTo>
                    <a:pt x="2467" y="319"/>
                  </a:lnTo>
                  <a:lnTo>
                    <a:pt x="2507" y="260"/>
                  </a:lnTo>
                  <a:lnTo>
                    <a:pt x="2446" y="141"/>
                  </a:lnTo>
                  <a:lnTo>
                    <a:pt x="2507" y="122"/>
                  </a:lnTo>
                  <a:lnTo>
                    <a:pt x="2547" y="202"/>
                  </a:lnTo>
                  <a:lnTo>
                    <a:pt x="2627" y="202"/>
                  </a:lnTo>
                  <a:lnTo>
                    <a:pt x="2606" y="260"/>
                  </a:lnTo>
                  <a:lnTo>
                    <a:pt x="2646" y="300"/>
                  </a:lnTo>
                  <a:lnTo>
                    <a:pt x="2627" y="340"/>
                  </a:lnTo>
                  <a:lnTo>
                    <a:pt x="2547" y="359"/>
                  </a:lnTo>
                  <a:lnTo>
                    <a:pt x="2507" y="401"/>
                  </a:lnTo>
                  <a:lnTo>
                    <a:pt x="2566" y="420"/>
                  </a:lnTo>
                  <a:lnTo>
                    <a:pt x="2627" y="401"/>
                  </a:lnTo>
                  <a:lnTo>
                    <a:pt x="2667" y="439"/>
                  </a:lnTo>
                  <a:lnTo>
                    <a:pt x="2646" y="519"/>
                  </a:lnTo>
                  <a:lnTo>
                    <a:pt x="2726" y="639"/>
                  </a:lnTo>
                  <a:lnTo>
                    <a:pt x="2886" y="660"/>
                  </a:lnTo>
                  <a:lnTo>
                    <a:pt x="2984" y="719"/>
                  </a:lnTo>
                  <a:lnTo>
                    <a:pt x="2984" y="779"/>
                  </a:lnTo>
                  <a:lnTo>
                    <a:pt x="2925" y="838"/>
                  </a:lnTo>
                  <a:lnTo>
                    <a:pt x="2925" y="899"/>
                  </a:lnTo>
                  <a:lnTo>
                    <a:pt x="2806" y="1000"/>
                  </a:lnTo>
                  <a:lnTo>
                    <a:pt x="2787" y="1078"/>
                  </a:lnTo>
                  <a:lnTo>
                    <a:pt x="2806" y="1158"/>
                  </a:lnTo>
                  <a:lnTo>
                    <a:pt x="2905" y="1179"/>
                  </a:lnTo>
                  <a:lnTo>
                    <a:pt x="2984" y="1298"/>
                  </a:lnTo>
                  <a:lnTo>
                    <a:pt x="2944" y="1397"/>
                  </a:lnTo>
                  <a:lnTo>
                    <a:pt x="3066" y="1477"/>
                  </a:lnTo>
                  <a:lnTo>
                    <a:pt x="3066" y="1517"/>
                  </a:lnTo>
                  <a:lnTo>
                    <a:pt x="3024" y="1697"/>
                  </a:lnTo>
                  <a:lnTo>
                    <a:pt x="3066" y="1815"/>
                  </a:lnTo>
                  <a:lnTo>
                    <a:pt x="3165" y="1935"/>
                  </a:lnTo>
                  <a:lnTo>
                    <a:pt x="3165" y="2076"/>
                  </a:lnTo>
                  <a:lnTo>
                    <a:pt x="3104" y="2156"/>
                  </a:lnTo>
                  <a:lnTo>
                    <a:pt x="3085" y="2256"/>
                  </a:lnTo>
                  <a:lnTo>
                    <a:pt x="3024" y="2214"/>
                  </a:lnTo>
                  <a:lnTo>
                    <a:pt x="3005" y="2137"/>
                  </a:lnTo>
                  <a:lnTo>
                    <a:pt x="2944" y="2137"/>
                  </a:lnTo>
                  <a:lnTo>
                    <a:pt x="2886" y="2156"/>
                  </a:lnTo>
                  <a:lnTo>
                    <a:pt x="2965" y="2214"/>
                  </a:lnTo>
                  <a:lnTo>
                    <a:pt x="2726" y="2315"/>
                  </a:lnTo>
                  <a:lnTo>
                    <a:pt x="2249" y="2595"/>
                  </a:lnTo>
                  <a:lnTo>
                    <a:pt x="2338" y="2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2" tIns="45716" rIns="91432" bIns="45716"/>
            <a:lstStyle/>
            <a:p>
              <a:endParaRPr lang="en-US" sz="1050"/>
            </a:p>
          </p:txBody>
        </p:sp>
        <p:sp>
          <p:nvSpPr>
            <p:cNvPr id="112" name="Freeform 79"/>
            <p:cNvSpPr>
              <a:spLocks/>
            </p:cNvSpPr>
            <p:nvPr/>
          </p:nvSpPr>
          <p:spPr bwMode="auto">
            <a:xfrm>
              <a:off x="6354764" y="5678488"/>
              <a:ext cx="484187" cy="671512"/>
            </a:xfrm>
            <a:custGeom>
              <a:avLst/>
              <a:gdLst>
                <a:gd name="T0" fmla="*/ 2147483647 w 3163"/>
                <a:gd name="T1" fmla="*/ 2147483647 h 4256"/>
                <a:gd name="T2" fmla="*/ 2147483647 w 3163"/>
                <a:gd name="T3" fmla="*/ 2147483647 h 4256"/>
                <a:gd name="T4" fmla="*/ 2147483647 w 3163"/>
                <a:gd name="T5" fmla="*/ 2147483647 h 4256"/>
                <a:gd name="T6" fmla="*/ 2147483647 w 3163"/>
                <a:gd name="T7" fmla="*/ 2147483647 h 4256"/>
                <a:gd name="T8" fmla="*/ 2147483647 w 3163"/>
                <a:gd name="T9" fmla="*/ 2147483647 h 4256"/>
                <a:gd name="T10" fmla="*/ 2147483647 w 3163"/>
                <a:gd name="T11" fmla="*/ 2147483647 h 4256"/>
                <a:gd name="T12" fmla="*/ 2147483647 w 3163"/>
                <a:gd name="T13" fmla="*/ 2147483647 h 4256"/>
                <a:gd name="T14" fmla="*/ 2147483647 w 3163"/>
                <a:gd name="T15" fmla="*/ 2147483647 h 4256"/>
                <a:gd name="T16" fmla="*/ 2147483647 w 3163"/>
                <a:gd name="T17" fmla="*/ 2147483647 h 4256"/>
                <a:gd name="T18" fmla="*/ 2147483647 w 3163"/>
                <a:gd name="T19" fmla="*/ 2147483647 h 4256"/>
                <a:gd name="T20" fmla="*/ 2147483647 w 3163"/>
                <a:gd name="T21" fmla="*/ 2147483647 h 4256"/>
                <a:gd name="T22" fmla="*/ 2147483647 w 3163"/>
                <a:gd name="T23" fmla="*/ 2147483647 h 4256"/>
                <a:gd name="T24" fmla="*/ 2147483647 w 3163"/>
                <a:gd name="T25" fmla="*/ 2147483647 h 4256"/>
                <a:gd name="T26" fmla="*/ 2147483647 w 3163"/>
                <a:gd name="T27" fmla="*/ 2147483647 h 4256"/>
                <a:gd name="T28" fmla="*/ 2147483647 w 3163"/>
                <a:gd name="T29" fmla="*/ 2147483647 h 4256"/>
                <a:gd name="T30" fmla="*/ 2147483647 w 3163"/>
                <a:gd name="T31" fmla="*/ 2147483647 h 4256"/>
                <a:gd name="T32" fmla="*/ 2147483647 w 3163"/>
                <a:gd name="T33" fmla="*/ 2147483647 h 4256"/>
                <a:gd name="T34" fmla="*/ 2147483647 w 3163"/>
                <a:gd name="T35" fmla="*/ 2147483647 h 4256"/>
                <a:gd name="T36" fmla="*/ 2147483647 w 3163"/>
                <a:gd name="T37" fmla="*/ 2147483647 h 4256"/>
                <a:gd name="T38" fmla="*/ 2147483647 w 3163"/>
                <a:gd name="T39" fmla="*/ 2147483647 h 4256"/>
                <a:gd name="T40" fmla="*/ 2147483647 w 3163"/>
                <a:gd name="T41" fmla="*/ 2147483647 h 4256"/>
                <a:gd name="T42" fmla="*/ 2147483647 w 3163"/>
                <a:gd name="T43" fmla="*/ 2147483647 h 4256"/>
                <a:gd name="T44" fmla="*/ 2147483647 w 3163"/>
                <a:gd name="T45" fmla="*/ 2147483647 h 4256"/>
                <a:gd name="T46" fmla="*/ 2147483647 w 3163"/>
                <a:gd name="T47" fmla="*/ 2147483647 h 4256"/>
                <a:gd name="T48" fmla="*/ 2147483647 w 3163"/>
                <a:gd name="T49" fmla="*/ 2147483647 h 4256"/>
                <a:gd name="T50" fmla="*/ 2147483647 w 3163"/>
                <a:gd name="T51" fmla="*/ 2147483647 h 4256"/>
                <a:gd name="T52" fmla="*/ 2147483647 w 3163"/>
                <a:gd name="T53" fmla="*/ 2147483647 h 4256"/>
                <a:gd name="T54" fmla="*/ 2147483647 w 3163"/>
                <a:gd name="T55" fmla="*/ 2147483647 h 4256"/>
                <a:gd name="T56" fmla="*/ 2147483647 w 3163"/>
                <a:gd name="T57" fmla="*/ 2147483647 h 4256"/>
                <a:gd name="T58" fmla="*/ 2147483647 w 3163"/>
                <a:gd name="T59" fmla="*/ 2147483647 h 4256"/>
                <a:gd name="T60" fmla="*/ 2147483647 w 3163"/>
                <a:gd name="T61" fmla="*/ 0 h 4256"/>
                <a:gd name="T62" fmla="*/ 2147483647 w 3163"/>
                <a:gd name="T63" fmla="*/ 2147483647 h 4256"/>
                <a:gd name="T64" fmla="*/ 2147483647 w 3163"/>
                <a:gd name="T65" fmla="*/ 2147483647 h 4256"/>
                <a:gd name="T66" fmla="*/ 2147483647 w 3163"/>
                <a:gd name="T67" fmla="*/ 2147483647 h 4256"/>
                <a:gd name="T68" fmla="*/ 2147483647 w 3163"/>
                <a:gd name="T69" fmla="*/ 2147483647 h 4256"/>
                <a:gd name="T70" fmla="*/ 2147483647 w 3163"/>
                <a:gd name="T71" fmla="*/ 2147483647 h 4256"/>
                <a:gd name="T72" fmla="*/ 2147483647 w 3163"/>
                <a:gd name="T73" fmla="*/ 2147483647 h 4256"/>
                <a:gd name="T74" fmla="*/ 2147483647 w 3163"/>
                <a:gd name="T75" fmla="*/ 2147483647 h 4256"/>
                <a:gd name="T76" fmla="*/ 2147483647 w 3163"/>
                <a:gd name="T77" fmla="*/ 2147483647 h 4256"/>
                <a:gd name="T78" fmla="*/ 2147483647 w 3163"/>
                <a:gd name="T79" fmla="*/ 2147483647 h 4256"/>
                <a:gd name="T80" fmla="*/ 2147483647 w 3163"/>
                <a:gd name="T81" fmla="*/ 2147483647 h 4256"/>
                <a:gd name="T82" fmla="*/ 2147483647 w 3163"/>
                <a:gd name="T83" fmla="*/ 2147483647 h 4256"/>
                <a:gd name="T84" fmla="*/ 2147483647 w 3163"/>
                <a:gd name="T85" fmla="*/ 2147483647 h 4256"/>
                <a:gd name="T86" fmla="*/ 2147483647 w 3163"/>
                <a:gd name="T87" fmla="*/ 2147483647 h 4256"/>
                <a:gd name="T88" fmla="*/ 2147483647 w 3163"/>
                <a:gd name="T89" fmla="*/ 2147483647 h 4256"/>
                <a:gd name="T90" fmla="*/ 2147483647 w 3163"/>
                <a:gd name="T91" fmla="*/ 2147483647 h 4256"/>
                <a:gd name="T92" fmla="*/ 2147483647 w 3163"/>
                <a:gd name="T93" fmla="*/ 2147483647 h 4256"/>
                <a:gd name="T94" fmla="*/ 2147483647 w 3163"/>
                <a:gd name="T95" fmla="*/ 2147483647 h 4256"/>
                <a:gd name="T96" fmla="*/ 2147483647 w 3163"/>
                <a:gd name="T97" fmla="*/ 2147483647 h 4256"/>
                <a:gd name="T98" fmla="*/ 2147483647 w 3163"/>
                <a:gd name="T99" fmla="*/ 2147483647 h 4256"/>
                <a:gd name="T100" fmla="*/ 2147483647 w 3163"/>
                <a:gd name="T101" fmla="*/ 2147483647 h 4256"/>
                <a:gd name="T102" fmla="*/ 2147483647 w 3163"/>
                <a:gd name="T103" fmla="*/ 2147483647 h 4256"/>
                <a:gd name="T104" fmla="*/ 2147483647 w 3163"/>
                <a:gd name="T105" fmla="*/ 2147483647 h 4256"/>
                <a:gd name="T106" fmla="*/ 2147483647 w 3163"/>
                <a:gd name="T107" fmla="*/ 2147483647 h 4256"/>
                <a:gd name="T108" fmla="*/ 2147483647 w 3163"/>
                <a:gd name="T109" fmla="*/ 2147483647 h 4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63"/>
                <a:gd name="T166" fmla="*/ 0 h 4256"/>
                <a:gd name="T167" fmla="*/ 3163 w 3163"/>
                <a:gd name="T168" fmla="*/ 4256 h 4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63" h="4256">
                  <a:moveTo>
                    <a:pt x="2336" y="2821"/>
                  </a:moveTo>
                  <a:lnTo>
                    <a:pt x="2291" y="2922"/>
                  </a:lnTo>
                  <a:lnTo>
                    <a:pt x="2492" y="3121"/>
                  </a:lnTo>
                  <a:lnTo>
                    <a:pt x="2582" y="3245"/>
                  </a:lnTo>
                  <a:lnTo>
                    <a:pt x="2783" y="3329"/>
                  </a:lnTo>
                  <a:lnTo>
                    <a:pt x="2829" y="3428"/>
                  </a:lnTo>
                  <a:lnTo>
                    <a:pt x="2770" y="3521"/>
                  </a:lnTo>
                  <a:lnTo>
                    <a:pt x="2711" y="3521"/>
                  </a:lnTo>
                  <a:lnTo>
                    <a:pt x="2633" y="3688"/>
                  </a:lnTo>
                  <a:lnTo>
                    <a:pt x="2509" y="3688"/>
                  </a:lnTo>
                  <a:lnTo>
                    <a:pt x="2450" y="3787"/>
                  </a:lnTo>
                  <a:lnTo>
                    <a:pt x="2557" y="3918"/>
                  </a:lnTo>
                  <a:lnTo>
                    <a:pt x="2563" y="4142"/>
                  </a:lnTo>
                  <a:lnTo>
                    <a:pt x="2433" y="4047"/>
                  </a:lnTo>
                  <a:lnTo>
                    <a:pt x="2353" y="4087"/>
                  </a:lnTo>
                  <a:lnTo>
                    <a:pt x="2232" y="3965"/>
                  </a:lnTo>
                  <a:lnTo>
                    <a:pt x="2224" y="4032"/>
                  </a:lnTo>
                  <a:lnTo>
                    <a:pt x="2160" y="4102"/>
                  </a:lnTo>
                  <a:lnTo>
                    <a:pt x="2007" y="4095"/>
                  </a:lnTo>
                  <a:lnTo>
                    <a:pt x="1912" y="4178"/>
                  </a:lnTo>
                  <a:lnTo>
                    <a:pt x="1776" y="4178"/>
                  </a:lnTo>
                  <a:lnTo>
                    <a:pt x="1734" y="4118"/>
                  </a:lnTo>
                  <a:lnTo>
                    <a:pt x="1574" y="4095"/>
                  </a:lnTo>
                  <a:lnTo>
                    <a:pt x="1568" y="4218"/>
                  </a:lnTo>
                  <a:lnTo>
                    <a:pt x="1462" y="4256"/>
                  </a:lnTo>
                  <a:lnTo>
                    <a:pt x="1479" y="4194"/>
                  </a:lnTo>
                  <a:lnTo>
                    <a:pt x="1395" y="4110"/>
                  </a:lnTo>
                  <a:lnTo>
                    <a:pt x="1302" y="4110"/>
                  </a:lnTo>
                  <a:lnTo>
                    <a:pt x="1093" y="4003"/>
                  </a:lnTo>
                  <a:lnTo>
                    <a:pt x="998" y="4055"/>
                  </a:lnTo>
                  <a:lnTo>
                    <a:pt x="893" y="3979"/>
                  </a:lnTo>
                  <a:lnTo>
                    <a:pt x="838" y="4003"/>
                  </a:lnTo>
                  <a:lnTo>
                    <a:pt x="852" y="4110"/>
                  </a:lnTo>
                  <a:lnTo>
                    <a:pt x="698" y="4095"/>
                  </a:lnTo>
                  <a:lnTo>
                    <a:pt x="561" y="4118"/>
                  </a:lnTo>
                  <a:lnTo>
                    <a:pt x="496" y="4003"/>
                  </a:lnTo>
                  <a:lnTo>
                    <a:pt x="532" y="3794"/>
                  </a:lnTo>
                  <a:lnTo>
                    <a:pt x="597" y="3665"/>
                  </a:lnTo>
                  <a:lnTo>
                    <a:pt x="614" y="3521"/>
                  </a:lnTo>
                  <a:lnTo>
                    <a:pt x="762" y="3329"/>
                  </a:lnTo>
                  <a:lnTo>
                    <a:pt x="473" y="3226"/>
                  </a:lnTo>
                  <a:lnTo>
                    <a:pt x="224" y="3159"/>
                  </a:lnTo>
                  <a:lnTo>
                    <a:pt x="110" y="3006"/>
                  </a:lnTo>
                  <a:lnTo>
                    <a:pt x="182" y="2846"/>
                  </a:lnTo>
                  <a:lnTo>
                    <a:pt x="46" y="2738"/>
                  </a:lnTo>
                  <a:lnTo>
                    <a:pt x="63" y="2584"/>
                  </a:lnTo>
                  <a:lnTo>
                    <a:pt x="154" y="2521"/>
                  </a:lnTo>
                  <a:lnTo>
                    <a:pt x="42" y="2325"/>
                  </a:lnTo>
                  <a:lnTo>
                    <a:pt x="0" y="2146"/>
                  </a:lnTo>
                  <a:lnTo>
                    <a:pt x="63" y="2086"/>
                  </a:lnTo>
                  <a:lnTo>
                    <a:pt x="118" y="1949"/>
                  </a:lnTo>
                  <a:lnTo>
                    <a:pt x="36" y="1740"/>
                  </a:lnTo>
                  <a:lnTo>
                    <a:pt x="46" y="1700"/>
                  </a:lnTo>
                  <a:lnTo>
                    <a:pt x="321" y="1662"/>
                  </a:lnTo>
                  <a:lnTo>
                    <a:pt x="335" y="1629"/>
                  </a:lnTo>
                  <a:lnTo>
                    <a:pt x="310" y="1595"/>
                  </a:lnTo>
                  <a:lnTo>
                    <a:pt x="306" y="1551"/>
                  </a:lnTo>
                  <a:lnTo>
                    <a:pt x="390" y="1530"/>
                  </a:lnTo>
                  <a:lnTo>
                    <a:pt x="420" y="1388"/>
                  </a:lnTo>
                  <a:lnTo>
                    <a:pt x="300" y="1344"/>
                  </a:lnTo>
                  <a:lnTo>
                    <a:pt x="346" y="1253"/>
                  </a:lnTo>
                  <a:lnTo>
                    <a:pt x="445" y="1253"/>
                  </a:lnTo>
                  <a:lnTo>
                    <a:pt x="424" y="1175"/>
                  </a:lnTo>
                  <a:lnTo>
                    <a:pt x="475" y="956"/>
                  </a:lnTo>
                  <a:lnTo>
                    <a:pt x="544" y="899"/>
                  </a:lnTo>
                  <a:lnTo>
                    <a:pt x="445" y="827"/>
                  </a:lnTo>
                  <a:lnTo>
                    <a:pt x="515" y="783"/>
                  </a:lnTo>
                  <a:lnTo>
                    <a:pt x="509" y="690"/>
                  </a:lnTo>
                  <a:lnTo>
                    <a:pt x="631" y="711"/>
                  </a:lnTo>
                  <a:lnTo>
                    <a:pt x="774" y="687"/>
                  </a:lnTo>
                  <a:lnTo>
                    <a:pt x="810" y="840"/>
                  </a:lnTo>
                  <a:lnTo>
                    <a:pt x="893" y="846"/>
                  </a:lnTo>
                  <a:lnTo>
                    <a:pt x="854" y="770"/>
                  </a:lnTo>
                  <a:lnTo>
                    <a:pt x="869" y="744"/>
                  </a:lnTo>
                  <a:lnTo>
                    <a:pt x="924" y="770"/>
                  </a:lnTo>
                  <a:lnTo>
                    <a:pt x="945" y="943"/>
                  </a:lnTo>
                  <a:lnTo>
                    <a:pt x="970" y="783"/>
                  </a:lnTo>
                  <a:lnTo>
                    <a:pt x="939" y="690"/>
                  </a:lnTo>
                  <a:lnTo>
                    <a:pt x="990" y="622"/>
                  </a:lnTo>
                  <a:lnTo>
                    <a:pt x="1169" y="622"/>
                  </a:lnTo>
                  <a:lnTo>
                    <a:pt x="1093" y="590"/>
                  </a:lnTo>
                  <a:lnTo>
                    <a:pt x="1074" y="523"/>
                  </a:lnTo>
                  <a:lnTo>
                    <a:pt x="1112" y="523"/>
                  </a:lnTo>
                  <a:lnTo>
                    <a:pt x="1129" y="479"/>
                  </a:lnTo>
                  <a:lnTo>
                    <a:pt x="1070" y="453"/>
                  </a:lnTo>
                  <a:lnTo>
                    <a:pt x="1112" y="386"/>
                  </a:lnTo>
                  <a:lnTo>
                    <a:pt x="998" y="356"/>
                  </a:lnTo>
                  <a:lnTo>
                    <a:pt x="1129" y="291"/>
                  </a:lnTo>
                  <a:lnTo>
                    <a:pt x="1044" y="156"/>
                  </a:lnTo>
                  <a:lnTo>
                    <a:pt x="998" y="76"/>
                  </a:lnTo>
                  <a:lnTo>
                    <a:pt x="928" y="135"/>
                  </a:lnTo>
                  <a:lnTo>
                    <a:pt x="882" y="48"/>
                  </a:lnTo>
                  <a:lnTo>
                    <a:pt x="909" y="0"/>
                  </a:lnTo>
                  <a:lnTo>
                    <a:pt x="1146" y="33"/>
                  </a:lnTo>
                  <a:lnTo>
                    <a:pt x="1285" y="2"/>
                  </a:lnTo>
                  <a:lnTo>
                    <a:pt x="1323" y="57"/>
                  </a:lnTo>
                  <a:lnTo>
                    <a:pt x="1445" y="109"/>
                  </a:lnTo>
                  <a:lnTo>
                    <a:pt x="1458" y="135"/>
                  </a:lnTo>
                  <a:lnTo>
                    <a:pt x="1378" y="213"/>
                  </a:lnTo>
                  <a:lnTo>
                    <a:pt x="1289" y="244"/>
                  </a:lnTo>
                  <a:lnTo>
                    <a:pt x="1308" y="265"/>
                  </a:lnTo>
                  <a:lnTo>
                    <a:pt x="1384" y="257"/>
                  </a:lnTo>
                  <a:lnTo>
                    <a:pt x="1454" y="194"/>
                  </a:lnTo>
                  <a:lnTo>
                    <a:pt x="1445" y="284"/>
                  </a:lnTo>
                  <a:lnTo>
                    <a:pt x="1492" y="270"/>
                  </a:lnTo>
                  <a:lnTo>
                    <a:pt x="1525" y="327"/>
                  </a:lnTo>
                  <a:lnTo>
                    <a:pt x="1578" y="295"/>
                  </a:lnTo>
                  <a:lnTo>
                    <a:pt x="1692" y="367"/>
                  </a:lnTo>
                  <a:lnTo>
                    <a:pt x="1804" y="348"/>
                  </a:lnTo>
                  <a:lnTo>
                    <a:pt x="1817" y="438"/>
                  </a:lnTo>
                  <a:lnTo>
                    <a:pt x="1707" y="489"/>
                  </a:lnTo>
                  <a:lnTo>
                    <a:pt x="1701" y="540"/>
                  </a:lnTo>
                  <a:lnTo>
                    <a:pt x="1827" y="519"/>
                  </a:lnTo>
                  <a:lnTo>
                    <a:pt x="1869" y="500"/>
                  </a:lnTo>
                  <a:lnTo>
                    <a:pt x="1928" y="519"/>
                  </a:lnTo>
                  <a:lnTo>
                    <a:pt x="2027" y="439"/>
                  </a:lnTo>
                  <a:lnTo>
                    <a:pt x="2146" y="420"/>
                  </a:lnTo>
                  <a:lnTo>
                    <a:pt x="2146" y="380"/>
                  </a:lnTo>
                  <a:lnTo>
                    <a:pt x="2266" y="301"/>
                  </a:lnTo>
                  <a:lnTo>
                    <a:pt x="2346" y="301"/>
                  </a:lnTo>
                  <a:lnTo>
                    <a:pt x="2407" y="261"/>
                  </a:lnTo>
                  <a:lnTo>
                    <a:pt x="2466" y="320"/>
                  </a:lnTo>
                  <a:lnTo>
                    <a:pt x="2506" y="261"/>
                  </a:lnTo>
                  <a:lnTo>
                    <a:pt x="2447" y="141"/>
                  </a:lnTo>
                  <a:lnTo>
                    <a:pt x="2506" y="122"/>
                  </a:lnTo>
                  <a:lnTo>
                    <a:pt x="2545" y="202"/>
                  </a:lnTo>
                  <a:lnTo>
                    <a:pt x="2625" y="202"/>
                  </a:lnTo>
                  <a:lnTo>
                    <a:pt x="2606" y="261"/>
                  </a:lnTo>
                  <a:lnTo>
                    <a:pt x="2644" y="301"/>
                  </a:lnTo>
                  <a:lnTo>
                    <a:pt x="2625" y="341"/>
                  </a:lnTo>
                  <a:lnTo>
                    <a:pt x="2545" y="360"/>
                  </a:lnTo>
                  <a:lnTo>
                    <a:pt x="2506" y="399"/>
                  </a:lnTo>
                  <a:lnTo>
                    <a:pt x="2564" y="420"/>
                  </a:lnTo>
                  <a:lnTo>
                    <a:pt x="2625" y="399"/>
                  </a:lnTo>
                  <a:lnTo>
                    <a:pt x="2665" y="439"/>
                  </a:lnTo>
                  <a:lnTo>
                    <a:pt x="2644" y="519"/>
                  </a:lnTo>
                  <a:lnTo>
                    <a:pt x="2724" y="639"/>
                  </a:lnTo>
                  <a:lnTo>
                    <a:pt x="2884" y="660"/>
                  </a:lnTo>
                  <a:lnTo>
                    <a:pt x="2985" y="719"/>
                  </a:lnTo>
                  <a:lnTo>
                    <a:pt x="2985" y="780"/>
                  </a:lnTo>
                  <a:lnTo>
                    <a:pt x="2924" y="839"/>
                  </a:lnTo>
                  <a:lnTo>
                    <a:pt x="2924" y="899"/>
                  </a:lnTo>
                  <a:lnTo>
                    <a:pt x="2804" y="1000"/>
                  </a:lnTo>
                  <a:lnTo>
                    <a:pt x="2785" y="1078"/>
                  </a:lnTo>
                  <a:lnTo>
                    <a:pt x="2804" y="1158"/>
                  </a:lnTo>
                  <a:lnTo>
                    <a:pt x="2905" y="1179"/>
                  </a:lnTo>
                  <a:lnTo>
                    <a:pt x="2985" y="1299"/>
                  </a:lnTo>
                  <a:lnTo>
                    <a:pt x="2943" y="1397"/>
                  </a:lnTo>
                  <a:lnTo>
                    <a:pt x="3064" y="1477"/>
                  </a:lnTo>
                  <a:lnTo>
                    <a:pt x="3064" y="1517"/>
                  </a:lnTo>
                  <a:lnTo>
                    <a:pt x="3023" y="1698"/>
                  </a:lnTo>
                  <a:lnTo>
                    <a:pt x="3064" y="1816"/>
                  </a:lnTo>
                  <a:lnTo>
                    <a:pt x="3163" y="1935"/>
                  </a:lnTo>
                  <a:lnTo>
                    <a:pt x="3163" y="2076"/>
                  </a:lnTo>
                  <a:lnTo>
                    <a:pt x="3104" y="2156"/>
                  </a:lnTo>
                  <a:lnTo>
                    <a:pt x="3083" y="2255"/>
                  </a:lnTo>
                  <a:lnTo>
                    <a:pt x="3023" y="2215"/>
                  </a:lnTo>
                  <a:lnTo>
                    <a:pt x="3004" y="2135"/>
                  </a:lnTo>
                  <a:lnTo>
                    <a:pt x="2943" y="2135"/>
                  </a:lnTo>
                  <a:lnTo>
                    <a:pt x="2884" y="2156"/>
                  </a:lnTo>
                  <a:lnTo>
                    <a:pt x="2964" y="2215"/>
                  </a:lnTo>
                  <a:lnTo>
                    <a:pt x="2724" y="2316"/>
                  </a:lnTo>
                  <a:lnTo>
                    <a:pt x="2247" y="2593"/>
                  </a:lnTo>
                  <a:lnTo>
                    <a:pt x="2336" y="2821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99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2" tIns="45716" rIns="91432" bIns="45716"/>
            <a:lstStyle/>
            <a:p>
              <a:endParaRPr lang="en-US" sz="1050"/>
            </a:p>
          </p:txBody>
        </p:sp>
        <p:sp>
          <p:nvSpPr>
            <p:cNvPr id="113" name="AutoShape 80"/>
            <p:cNvSpPr>
              <a:spLocks noChangeArrowheads="1"/>
            </p:cNvSpPr>
            <p:nvPr/>
          </p:nvSpPr>
          <p:spPr bwMode="auto">
            <a:xfrm>
              <a:off x="6540501" y="5959476"/>
              <a:ext cx="109538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14" name="AutoShape 81"/>
            <p:cNvSpPr>
              <a:spLocks noChangeArrowheads="1"/>
            </p:cNvSpPr>
            <p:nvPr/>
          </p:nvSpPr>
          <p:spPr bwMode="auto">
            <a:xfrm>
              <a:off x="4773614" y="3540126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15" name="Text Box 82"/>
            <p:cNvSpPr txBox="1">
              <a:spLocks noChangeArrowheads="1"/>
            </p:cNvSpPr>
            <p:nvPr/>
          </p:nvSpPr>
          <p:spPr bwMode="auto">
            <a:xfrm>
              <a:off x="5242443" y="2590800"/>
              <a:ext cx="818119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Kansas City</a:t>
              </a:r>
            </a:p>
          </p:txBody>
        </p:sp>
        <p:sp>
          <p:nvSpPr>
            <p:cNvPr id="116" name="Line 83"/>
            <p:cNvSpPr>
              <a:spLocks noChangeShapeType="1"/>
            </p:cNvSpPr>
            <p:nvPr/>
          </p:nvSpPr>
          <p:spPr bwMode="auto">
            <a:xfrm flipH="1">
              <a:off x="4854575" y="2743200"/>
              <a:ext cx="784225" cy="773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17" name="Line 86"/>
            <p:cNvSpPr>
              <a:spLocks noChangeShapeType="1"/>
            </p:cNvSpPr>
            <p:nvPr/>
          </p:nvSpPr>
          <p:spPr bwMode="auto">
            <a:xfrm flipH="1">
              <a:off x="6243638" y="3673476"/>
              <a:ext cx="233362" cy="11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050"/>
            </a:p>
          </p:txBody>
        </p:sp>
        <p:sp>
          <p:nvSpPr>
            <p:cNvPr id="118" name="AutoShape 87"/>
            <p:cNvSpPr>
              <a:spLocks noChangeArrowheads="1"/>
            </p:cNvSpPr>
            <p:nvPr/>
          </p:nvSpPr>
          <p:spPr bwMode="auto">
            <a:xfrm>
              <a:off x="6149976" y="35861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19" name="AutoShape 90"/>
            <p:cNvSpPr>
              <a:spLocks noChangeArrowheads="1"/>
            </p:cNvSpPr>
            <p:nvPr/>
          </p:nvSpPr>
          <p:spPr bwMode="auto">
            <a:xfrm>
              <a:off x="5965825" y="3932239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20" name="Line 91"/>
            <p:cNvSpPr>
              <a:spLocks noChangeShapeType="1"/>
            </p:cNvSpPr>
            <p:nvPr/>
          </p:nvSpPr>
          <p:spPr bwMode="auto">
            <a:xfrm flipH="1">
              <a:off x="6019801" y="4079875"/>
              <a:ext cx="196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21" name="AutoShape 92"/>
            <p:cNvSpPr>
              <a:spLocks noChangeArrowheads="1"/>
            </p:cNvSpPr>
            <p:nvPr/>
          </p:nvSpPr>
          <p:spPr bwMode="auto">
            <a:xfrm>
              <a:off x="5924550" y="3987801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22" name="Line 94"/>
            <p:cNvSpPr>
              <a:spLocks noChangeShapeType="1"/>
            </p:cNvSpPr>
            <p:nvPr/>
          </p:nvSpPr>
          <p:spPr bwMode="auto">
            <a:xfrm flipH="1" flipV="1">
              <a:off x="5999164" y="4410076"/>
              <a:ext cx="173037" cy="9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23" name="AutoShape 95"/>
            <p:cNvSpPr>
              <a:spLocks noChangeArrowheads="1"/>
            </p:cNvSpPr>
            <p:nvPr/>
          </p:nvSpPr>
          <p:spPr bwMode="auto">
            <a:xfrm>
              <a:off x="5919789" y="4356101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24" name="AutoShape 97"/>
            <p:cNvSpPr>
              <a:spLocks noChangeArrowheads="1"/>
            </p:cNvSpPr>
            <p:nvPr/>
          </p:nvSpPr>
          <p:spPr bwMode="auto">
            <a:xfrm>
              <a:off x="6081713" y="3454401"/>
              <a:ext cx="109537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25" name="Line 98"/>
            <p:cNvSpPr>
              <a:spLocks noChangeShapeType="1"/>
            </p:cNvSpPr>
            <p:nvPr/>
          </p:nvSpPr>
          <p:spPr bwMode="auto">
            <a:xfrm flipH="1">
              <a:off x="6180139" y="2514600"/>
              <a:ext cx="296862" cy="990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26" name="AutoShape 100"/>
            <p:cNvSpPr>
              <a:spLocks noChangeArrowheads="1"/>
            </p:cNvSpPr>
            <p:nvPr/>
          </p:nvSpPr>
          <p:spPr bwMode="auto">
            <a:xfrm>
              <a:off x="6127751" y="3424238"/>
              <a:ext cx="111125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27" name="Line 101"/>
            <p:cNvSpPr>
              <a:spLocks noChangeShapeType="1"/>
            </p:cNvSpPr>
            <p:nvPr/>
          </p:nvSpPr>
          <p:spPr bwMode="auto">
            <a:xfrm flipH="1">
              <a:off x="6243638" y="3429000"/>
              <a:ext cx="80962" cy="77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28" name="Line 102"/>
            <p:cNvSpPr>
              <a:spLocks noChangeShapeType="1"/>
            </p:cNvSpPr>
            <p:nvPr/>
          </p:nvSpPr>
          <p:spPr bwMode="auto">
            <a:xfrm flipH="1">
              <a:off x="6267451" y="3546475"/>
              <a:ext cx="128588" cy="285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29" name="AutoShape 103"/>
            <p:cNvSpPr>
              <a:spLocks noChangeArrowheads="1"/>
            </p:cNvSpPr>
            <p:nvPr/>
          </p:nvSpPr>
          <p:spPr bwMode="auto">
            <a:xfrm>
              <a:off x="6197601" y="3473451"/>
              <a:ext cx="109538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0" name="Text Box 104"/>
            <p:cNvSpPr txBox="1">
              <a:spLocks noChangeArrowheads="1"/>
            </p:cNvSpPr>
            <p:nvPr/>
          </p:nvSpPr>
          <p:spPr bwMode="auto">
            <a:xfrm>
              <a:off x="2059368" y="3907303"/>
              <a:ext cx="1015238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MCRD San Diego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31" name="AutoShape 105"/>
            <p:cNvSpPr>
              <a:spLocks noChangeArrowheads="1"/>
            </p:cNvSpPr>
            <p:nvPr/>
          </p:nvSpPr>
          <p:spPr bwMode="auto">
            <a:xfrm>
              <a:off x="3030538" y="3965576"/>
              <a:ext cx="109537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2" name="Text Box 106"/>
            <p:cNvSpPr txBox="1">
              <a:spLocks noChangeArrowheads="1"/>
            </p:cNvSpPr>
            <p:nvPr/>
          </p:nvSpPr>
          <p:spPr bwMode="auto">
            <a:xfrm>
              <a:off x="2369639" y="4007316"/>
              <a:ext cx="934452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MCAS Miramar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33" name="AutoShape 107"/>
            <p:cNvSpPr>
              <a:spLocks noChangeArrowheads="1"/>
            </p:cNvSpPr>
            <p:nvPr/>
          </p:nvSpPr>
          <p:spPr bwMode="auto">
            <a:xfrm>
              <a:off x="3076576" y="3932239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4" name="Text Box 108"/>
            <p:cNvSpPr txBox="1">
              <a:spLocks noChangeArrowheads="1"/>
            </p:cNvSpPr>
            <p:nvPr/>
          </p:nvSpPr>
          <p:spPr bwMode="auto">
            <a:xfrm>
              <a:off x="3039647" y="4324025"/>
              <a:ext cx="834276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MCAS Yuma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35" name="AutoShape 109"/>
            <p:cNvSpPr>
              <a:spLocks noChangeArrowheads="1"/>
            </p:cNvSpPr>
            <p:nvPr/>
          </p:nvSpPr>
          <p:spPr bwMode="auto">
            <a:xfrm>
              <a:off x="3262313" y="3981451"/>
              <a:ext cx="109537" cy="1127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6" name="Text Box 110"/>
            <p:cNvSpPr txBox="1">
              <a:spLocks noChangeArrowheads="1"/>
            </p:cNvSpPr>
            <p:nvPr/>
          </p:nvSpPr>
          <p:spPr bwMode="auto">
            <a:xfrm>
              <a:off x="2826602" y="4174798"/>
              <a:ext cx="688860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Barstow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37" name="AutoShape 111"/>
            <p:cNvSpPr>
              <a:spLocks noChangeArrowheads="1"/>
            </p:cNvSpPr>
            <p:nvPr/>
          </p:nvSpPr>
          <p:spPr bwMode="auto">
            <a:xfrm>
              <a:off x="3186114" y="3865564"/>
              <a:ext cx="111125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8" name="AutoShape 113"/>
            <p:cNvSpPr>
              <a:spLocks noChangeArrowheads="1"/>
            </p:cNvSpPr>
            <p:nvPr/>
          </p:nvSpPr>
          <p:spPr bwMode="auto">
            <a:xfrm>
              <a:off x="3030538" y="3665538"/>
              <a:ext cx="109537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39" name="Line 114"/>
            <p:cNvSpPr>
              <a:spLocks noChangeShapeType="1"/>
            </p:cNvSpPr>
            <p:nvPr/>
          </p:nvSpPr>
          <p:spPr bwMode="auto">
            <a:xfrm>
              <a:off x="2722564" y="3714751"/>
              <a:ext cx="371475" cy="1000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0" name="Line 115"/>
            <p:cNvSpPr>
              <a:spLocks noChangeShapeType="1"/>
            </p:cNvSpPr>
            <p:nvPr/>
          </p:nvSpPr>
          <p:spPr bwMode="auto">
            <a:xfrm flipH="1" flipV="1">
              <a:off x="3325813" y="4114801"/>
              <a:ext cx="185737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1" name="Line 116"/>
            <p:cNvSpPr>
              <a:spLocks noChangeShapeType="1"/>
            </p:cNvSpPr>
            <p:nvPr/>
          </p:nvSpPr>
          <p:spPr bwMode="auto">
            <a:xfrm flipV="1">
              <a:off x="3233738" y="4014788"/>
              <a:ext cx="0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2" name="Line 117"/>
            <p:cNvSpPr>
              <a:spLocks noChangeShapeType="1"/>
            </p:cNvSpPr>
            <p:nvPr/>
          </p:nvSpPr>
          <p:spPr bwMode="auto">
            <a:xfrm flipV="1">
              <a:off x="3186113" y="4064001"/>
              <a:ext cx="0" cy="1000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3" name="Line 118"/>
            <p:cNvSpPr>
              <a:spLocks noChangeShapeType="1"/>
            </p:cNvSpPr>
            <p:nvPr/>
          </p:nvSpPr>
          <p:spPr bwMode="auto">
            <a:xfrm flipV="1">
              <a:off x="2955926" y="4014788"/>
              <a:ext cx="92075" cy="4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4" name="Line 119"/>
            <p:cNvSpPr>
              <a:spLocks noChangeShapeType="1"/>
            </p:cNvSpPr>
            <p:nvPr/>
          </p:nvSpPr>
          <p:spPr bwMode="auto">
            <a:xfrm>
              <a:off x="2724151" y="3865563"/>
              <a:ext cx="13811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5" name="AutoShape 121"/>
            <p:cNvSpPr>
              <a:spLocks noChangeArrowheads="1"/>
            </p:cNvSpPr>
            <p:nvPr/>
          </p:nvSpPr>
          <p:spPr bwMode="auto">
            <a:xfrm>
              <a:off x="3076576" y="3803651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46" name="Line 122"/>
            <p:cNvSpPr>
              <a:spLocks noChangeShapeType="1"/>
            </p:cNvSpPr>
            <p:nvPr/>
          </p:nvSpPr>
          <p:spPr bwMode="auto">
            <a:xfrm>
              <a:off x="2724150" y="3567114"/>
              <a:ext cx="323850" cy="98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47" name="Text Box 125"/>
            <p:cNvSpPr txBox="1">
              <a:spLocks noChangeArrowheads="1"/>
            </p:cNvSpPr>
            <p:nvPr/>
          </p:nvSpPr>
          <p:spPr bwMode="auto">
            <a:xfrm>
              <a:off x="3333147" y="4513213"/>
              <a:ext cx="401258" cy="43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500">
                  <a:solidFill>
                    <a:srgbClr val="FFCC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1598614" y="4444228"/>
              <a:ext cx="53023" cy="78946"/>
            </a:xfrm>
            <a:custGeom>
              <a:avLst/>
              <a:gdLst>
                <a:gd name="T0" fmla="*/ 0 w 44"/>
                <a:gd name="T1" fmla="*/ 64 h 64"/>
                <a:gd name="T2" fmla="*/ 0 w 44"/>
                <a:gd name="T3" fmla="*/ 45 h 64"/>
                <a:gd name="T4" fmla="*/ 25 w 44"/>
                <a:gd name="T5" fmla="*/ 0 h 64"/>
                <a:gd name="T6" fmla="*/ 44 w 44"/>
                <a:gd name="T7" fmla="*/ 13 h 64"/>
                <a:gd name="T8" fmla="*/ 23 w 44"/>
                <a:gd name="T9" fmla="*/ 64 h 64"/>
                <a:gd name="T10" fmla="*/ 0 w 44"/>
                <a:gd name="T11" fmla="*/ 64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4"/>
                <a:gd name="T20" fmla="*/ 44 w 4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4">
                  <a:moveTo>
                    <a:pt x="0" y="64"/>
                  </a:moveTo>
                  <a:lnTo>
                    <a:pt x="0" y="45"/>
                  </a:lnTo>
                  <a:lnTo>
                    <a:pt x="25" y="0"/>
                  </a:lnTo>
                  <a:lnTo>
                    <a:pt x="44" y="13"/>
                  </a:lnTo>
                  <a:lnTo>
                    <a:pt x="23" y="64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1674533" y="4375150"/>
              <a:ext cx="100021" cy="99916"/>
            </a:xfrm>
            <a:custGeom>
              <a:avLst/>
              <a:gdLst>
                <a:gd name="T0" fmla="*/ 18 w 83"/>
                <a:gd name="T1" fmla="*/ 9 h 81"/>
                <a:gd name="T2" fmla="*/ 0 w 83"/>
                <a:gd name="T3" fmla="*/ 48 h 81"/>
                <a:gd name="T4" fmla="*/ 32 w 83"/>
                <a:gd name="T5" fmla="*/ 74 h 81"/>
                <a:gd name="T6" fmla="*/ 69 w 83"/>
                <a:gd name="T7" fmla="*/ 81 h 81"/>
                <a:gd name="T8" fmla="*/ 83 w 83"/>
                <a:gd name="T9" fmla="*/ 49 h 81"/>
                <a:gd name="T10" fmla="*/ 74 w 83"/>
                <a:gd name="T11" fmla="*/ 0 h 81"/>
                <a:gd name="T12" fmla="*/ 18 w 83"/>
                <a:gd name="T13" fmla="*/ 9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1"/>
                <a:gd name="T23" fmla="*/ 83 w 8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1">
                  <a:moveTo>
                    <a:pt x="18" y="9"/>
                  </a:moveTo>
                  <a:lnTo>
                    <a:pt x="0" y="48"/>
                  </a:lnTo>
                  <a:lnTo>
                    <a:pt x="32" y="74"/>
                  </a:lnTo>
                  <a:lnTo>
                    <a:pt x="69" y="81"/>
                  </a:lnTo>
                  <a:lnTo>
                    <a:pt x="83" y="49"/>
                  </a:lnTo>
                  <a:lnTo>
                    <a:pt x="74" y="0"/>
                  </a:lnTo>
                  <a:lnTo>
                    <a:pt x="18" y="9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1768529" y="4444228"/>
              <a:ext cx="148224" cy="112251"/>
            </a:xfrm>
            <a:custGeom>
              <a:avLst/>
              <a:gdLst>
                <a:gd name="T0" fmla="*/ 0 w 123"/>
                <a:gd name="T1" fmla="*/ 32 h 91"/>
                <a:gd name="T2" fmla="*/ 84 w 123"/>
                <a:gd name="T3" fmla="*/ 0 h 91"/>
                <a:gd name="T4" fmla="*/ 100 w 123"/>
                <a:gd name="T5" fmla="*/ 39 h 91"/>
                <a:gd name="T6" fmla="*/ 116 w 123"/>
                <a:gd name="T7" fmla="*/ 48 h 91"/>
                <a:gd name="T8" fmla="*/ 123 w 123"/>
                <a:gd name="T9" fmla="*/ 80 h 91"/>
                <a:gd name="T10" fmla="*/ 81 w 123"/>
                <a:gd name="T11" fmla="*/ 85 h 91"/>
                <a:gd name="T12" fmla="*/ 51 w 123"/>
                <a:gd name="T13" fmla="*/ 91 h 91"/>
                <a:gd name="T14" fmla="*/ 0 w 123"/>
                <a:gd name="T15" fmla="*/ 32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3"/>
                <a:gd name="T25" fmla="*/ 0 h 91"/>
                <a:gd name="T26" fmla="*/ 123 w 123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3" h="91">
                  <a:moveTo>
                    <a:pt x="0" y="32"/>
                  </a:moveTo>
                  <a:lnTo>
                    <a:pt x="84" y="0"/>
                  </a:lnTo>
                  <a:lnTo>
                    <a:pt x="100" y="39"/>
                  </a:lnTo>
                  <a:lnTo>
                    <a:pt x="116" y="48"/>
                  </a:lnTo>
                  <a:lnTo>
                    <a:pt x="123" y="80"/>
                  </a:lnTo>
                  <a:lnTo>
                    <a:pt x="81" y="85"/>
                  </a:lnTo>
                  <a:lnTo>
                    <a:pt x="51" y="91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1921573" y="4529341"/>
              <a:ext cx="118097" cy="59210"/>
            </a:xfrm>
            <a:custGeom>
              <a:avLst/>
              <a:gdLst>
                <a:gd name="T0" fmla="*/ 15 w 98"/>
                <a:gd name="T1" fmla="*/ 2 h 48"/>
                <a:gd name="T2" fmla="*/ 0 w 98"/>
                <a:gd name="T3" fmla="*/ 45 h 48"/>
                <a:gd name="T4" fmla="*/ 26 w 98"/>
                <a:gd name="T5" fmla="*/ 48 h 48"/>
                <a:gd name="T6" fmla="*/ 42 w 98"/>
                <a:gd name="T7" fmla="*/ 38 h 48"/>
                <a:gd name="T8" fmla="*/ 72 w 98"/>
                <a:gd name="T9" fmla="*/ 39 h 48"/>
                <a:gd name="T10" fmla="*/ 98 w 98"/>
                <a:gd name="T11" fmla="*/ 20 h 48"/>
                <a:gd name="T12" fmla="*/ 81 w 98"/>
                <a:gd name="T13" fmla="*/ 13 h 48"/>
                <a:gd name="T14" fmla="*/ 68 w 98"/>
                <a:gd name="T15" fmla="*/ 0 h 48"/>
                <a:gd name="T16" fmla="*/ 15 w 98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8"/>
                <a:gd name="T29" fmla="*/ 98 w 9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8">
                  <a:moveTo>
                    <a:pt x="15" y="2"/>
                  </a:moveTo>
                  <a:lnTo>
                    <a:pt x="0" y="45"/>
                  </a:lnTo>
                  <a:lnTo>
                    <a:pt x="26" y="48"/>
                  </a:lnTo>
                  <a:lnTo>
                    <a:pt x="42" y="38"/>
                  </a:lnTo>
                  <a:lnTo>
                    <a:pt x="72" y="39"/>
                  </a:lnTo>
                  <a:lnTo>
                    <a:pt x="98" y="20"/>
                  </a:lnTo>
                  <a:lnTo>
                    <a:pt x="81" y="13"/>
                  </a:lnTo>
                  <a:lnTo>
                    <a:pt x="68" y="0"/>
                  </a:lnTo>
                  <a:lnTo>
                    <a:pt x="15" y="2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1956520" y="4613222"/>
              <a:ext cx="48203" cy="43174"/>
            </a:xfrm>
            <a:custGeom>
              <a:avLst/>
              <a:gdLst>
                <a:gd name="T0" fmla="*/ 35 w 40"/>
                <a:gd name="T1" fmla="*/ 0 h 35"/>
                <a:gd name="T2" fmla="*/ 0 w 40"/>
                <a:gd name="T3" fmla="*/ 3 h 35"/>
                <a:gd name="T4" fmla="*/ 6 w 40"/>
                <a:gd name="T5" fmla="*/ 35 h 35"/>
                <a:gd name="T6" fmla="*/ 40 w 40"/>
                <a:gd name="T7" fmla="*/ 27 h 35"/>
                <a:gd name="T8" fmla="*/ 35 w 4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5"/>
                <a:gd name="T17" fmla="*/ 40 w 4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5">
                  <a:moveTo>
                    <a:pt x="35" y="0"/>
                  </a:moveTo>
                  <a:lnTo>
                    <a:pt x="0" y="3"/>
                  </a:lnTo>
                  <a:lnTo>
                    <a:pt x="6" y="35"/>
                  </a:lnTo>
                  <a:lnTo>
                    <a:pt x="40" y="27"/>
                  </a:lnTo>
                  <a:lnTo>
                    <a:pt x="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2009543" y="4660096"/>
              <a:ext cx="32537" cy="41940"/>
            </a:xfrm>
            <a:custGeom>
              <a:avLst/>
              <a:gdLst>
                <a:gd name="T0" fmla="*/ 0 w 27"/>
                <a:gd name="T1" fmla="*/ 13 h 34"/>
                <a:gd name="T2" fmla="*/ 27 w 27"/>
                <a:gd name="T3" fmla="*/ 0 h 34"/>
                <a:gd name="T4" fmla="*/ 27 w 27"/>
                <a:gd name="T5" fmla="*/ 30 h 34"/>
                <a:gd name="T6" fmla="*/ 9 w 27"/>
                <a:gd name="T7" fmla="*/ 34 h 34"/>
                <a:gd name="T8" fmla="*/ 0 w 27"/>
                <a:gd name="T9" fmla="*/ 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0" y="13"/>
                  </a:moveTo>
                  <a:lnTo>
                    <a:pt x="27" y="0"/>
                  </a:lnTo>
                  <a:lnTo>
                    <a:pt x="27" y="30"/>
                  </a:lnTo>
                  <a:lnTo>
                    <a:pt x="9" y="34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2092692" y="4679832"/>
              <a:ext cx="201247" cy="243006"/>
            </a:xfrm>
            <a:custGeom>
              <a:avLst/>
              <a:gdLst>
                <a:gd name="T0" fmla="*/ 28 w 167"/>
                <a:gd name="T1" fmla="*/ 0 h 197"/>
                <a:gd name="T2" fmla="*/ 0 w 167"/>
                <a:gd name="T3" fmla="*/ 75 h 197"/>
                <a:gd name="T4" fmla="*/ 20 w 167"/>
                <a:gd name="T5" fmla="*/ 112 h 197"/>
                <a:gd name="T6" fmla="*/ 20 w 167"/>
                <a:gd name="T7" fmla="*/ 179 h 197"/>
                <a:gd name="T8" fmla="*/ 60 w 167"/>
                <a:gd name="T9" fmla="*/ 197 h 197"/>
                <a:gd name="T10" fmla="*/ 78 w 167"/>
                <a:gd name="T11" fmla="*/ 158 h 197"/>
                <a:gd name="T12" fmla="*/ 129 w 167"/>
                <a:gd name="T13" fmla="*/ 149 h 197"/>
                <a:gd name="T14" fmla="*/ 167 w 167"/>
                <a:gd name="T15" fmla="*/ 106 h 197"/>
                <a:gd name="T16" fmla="*/ 127 w 167"/>
                <a:gd name="T17" fmla="*/ 39 h 197"/>
                <a:gd name="T18" fmla="*/ 28 w 167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97"/>
                <a:gd name="T32" fmla="*/ 167 w 167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97">
                  <a:moveTo>
                    <a:pt x="28" y="0"/>
                  </a:moveTo>
                  <a:lnTo>
                    <a:pt x="0" y="75"/>
                  </a:lnTo>
                  <a:lnTo>
                    <a:pt x="20" y="112"/>
                  </a:lnTo>
                  <a:lnTo>
                    <a:pt x="20" y="179"/>
                  </a:lnTo>
                  <a:lnTo>
                    <a:pt x="60" y="197"/>
                  </a:lnTo>
                  <a:lnTo>
                    <a:pt x="78" y="158"/>
                  </a:lnTo>
                  <a:lnTo>
                    <a:pt x="129" y="149"/>
                  </a:lnTo>
                  <a:lnTo>
                    <a:pt x="167" y="106"/>
                  </a:lnTo>
                  <a:lnTo>
                    <a:pt x="127" y="39"/>
                  </a:lnTo>
                  <a:lnTo>
                    <a:pt x="2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2021593" y="4566347"/>
              <a:ext cx="110866" cy="94982"/>
            </a:xfrm>
            <a:custGeom>
              <a:avLst/>
              <a:gdLst>
                <a:gd name="T0" fmla="*/ 19 w 92"/>
                <a:gd name="T1" fmla="*/ 0 h 77"/>
                <a:gd name="T2" fmla="*/ 0 w 92"/>
                <a:gd name="T3" fmla="*/ 23 h 77"/>
                <a:gd name="T4" fmla="*/ 8 w 92"/>
                <a:gd name="T5" fmla="*/ 41 h 77"/>
                <a:gd name="T6" fmla="*/ 25 w 92"/>
                <a:gd name="T7" fmla="*/ 47 h 77"/>
                <a:gd name="T8" fmla="*/ 43 w 92"/>
                <a:gd name="T9" fmla="*/ 77 h 77"/>
                <a:gd name="T10" fmla="*/ 91 w 92"/>
                <a:gd name="T11" fmla="*/ 65 h 77"/>
                <a:gd name="T12" fmla="*/ 92 w 92"/>
                <a:gd name="T13" fmla="*/ 33 h 77"/>
                <a:gd name="T14" fmla="*/ 57 w 92"/>
                <a:gd name="T15" fmla="*/ 6 h 77"/>
                <a:gd name="T16" fmla="*/ 19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27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6" name="Text Box 136"/>
            <p:cNvSpPr txBox="1">
              <a:spLocks noChangeArrowheads="1"/>
            </p:cNvSpPr>
            <p:nvPr/>
          </p:nvSpPr>
          <p:spPr bwMode="auto">
            <a:xfrm>
              <a:off x="1166730" y="4596694"/>
              <a:ext cx="614535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Camp </a:t>
              </a:r>
            </a:p>
            <a:p>
              <a:pPr algn="ctr"/>
              <a:r>
                <a:rPr lang="en-US" altLang="en-US" sz="300" b="1">
                  <a:latin typeface="Tahoma" pitchFamily="34" charset="0"/>
                </a:rPr>
                <a:t>Smith</a:t>
              </a:r>
            </a:p>
          </p:txBody>
        </p:sp>
        <p:sp>
          <p:nvSpPr>
            <p:cNvPr id="157" name="AutoShape 137"/>
            <p:cNvSpPr>
              <a:spLocks noChangeArrowheads="1"/>
            </p:cNvSpPr>
            <p:nvPr/>
          </p:nvSpPr>
          <p:spPr bwMode="auto">
            <a:xfrm>
              <a:off x="1673225" y="4435476"/>
              <a:ext cx="120650" cy="10001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58" name="Text Box 138"/>
            <p:cNvSpPr txBox="1">
              <a:spLocks noChangeArrowheads="1"/>
            </p:cNvSpPr>
            <p:nvPr/>
          </p:nvSpPr>
          <p:spPr bwMode="auto">
            <a:xfrm>
              <a:off x="1503251" y="4657017"/>
              <a:ext cx="708249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Kaneohe</a:t>
              </a:r>
            </a:p>
            <a:p>
              <a:pPr algn="ctr"/>
              <a:r>
                <a:rPr lang="en-US" altLang="en-US" sz="300" b="1">
                  <a:latin typeface="Tahoma" pitchFamily="34" charset="0"/>
                </a:rPr>
                <a:t>Bay</a:t>
              </a:r>
            </a:p>
          </p:txBody>
        </p:sp>
        <p:sp>
          <p:nvSpPr>
            <p:cNvPr id="159" name="AutoShape 139"/>
            <p:cNvSpPr>
              <a:spLocks noChangeArrowheads="1"/>
            </p:cNvSpPr>
            <p:nvPr/>
          </p:nvSpPr>
          <p:spPr bwMode="auto">
            <a:xfrm>
              <a:off x="1765300" y="4427539"/>
              <a:ext cx="122238" cy="984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60" name="Line 140"/>
            <p:cNvSpPr>
              <a:spLocks noChangeShapeType="1"/>
            </p:cNvSpPr>
            <p:nvPr/>
          </p:nvSpPr>
          <p:spPr bwMode="auto">
            <a:xfrm flipV="1">
              <a:off x="1506538" y="4524376"/>
              <a:ext cx="231775" cy="149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61" name="Line 141"/>
            <p:cNvSpPr>
              <a:spLocks noChangeShapeType="1"/>
            </p:cNvSpPr>
            <p:nvPr/>
          </p:nvSpPr>
          <p:spPr bwMode="auto">
            <a:xfrm flipH="1" flipV="1">
              <a:off x="1830389" y="4524376"/>
              <a:ext cx="46037" cy="298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62" name="Rectangle 142"/>
            <p:cNvSpPr>
              <a:spLocks noChangeArrowheads="1"/>
            </p:cNvSpPr>
            <p:nvPr/>
          </p:nvSpPr>
          <p:spPr bwMode="auto">
            <a:xfrm>
              <a:off x="1482726" y="2427288"/>
              <a:ext cx="804863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endParaRPr lang="en-US" altLang="en-US" sz="300">
                <a:latin typeface="Calibri" pitchFamily="34" charset="0"/>
              </a:endParaRPr>
            </a:p>
          </p:txBody>
        </p:sp>
        <p:graphicFrame>
          <p:nvGraphicFramePr>
            <p:cNvPr id="1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121841"/>
                </p:ext>
              </p:extLst>
            </p:nvPr>
          </p:nvGraphicFramePr>
          <p:xfrm>
            <a:off x="1343026" y="1728788"/>
            <a:ext cx="652463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Drawing" r:id="rId7" imgW="1710000" imgH="1728000" progId="">
                    <p:embed/>
                  </p:oleObj>
                </mc:Choice>
                <mc:Fallback>
                  <p:oleObj name="Drawing" r:id="rId7" imgW="1710000" imgH="1728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3026" y="1728788"/>
                          <a:ext cx="652463" cy="1114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AutoShape 144"/>
            <p:cNvSpPr>
              <a:spLocks noChangeArrowheads="1"/>
            </p:cNvSpPr>
            <p:nvPr/>
          </p:nvSpPr>
          <p:spPr bwMode="auto">
            <a:xfrm>
              <a:off x="1587501" y="2671764"/>
              <a:ext cx="109538" cy="1111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65" name="Text Box 145"/>
            <p:cNvSpPr txBox="1">
              <a:spLocks noChangeArrowheads="1"/>
            </p:cNvSpPr>
            <p:nvPr/>
          </p:nvSpPr>
          <p:spPr bwMode="auto">
            <a:xfrm>
              <a:off x="1073999" y="2794467"/>
              <a:ext cx="688860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Iwakuni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66" name="AutoShape 146"/>
            <p:cNvSpPr>
              <a:spLocks noChangeArrowheads="1"/>
            </p:cNvSpPr>
            <p:nvPr/>
          </p:nvSpPr>
          <p:spPr bwMode="auto">
            <a:xfrm>
              <a:off x="1263650" y="2570163"/>
              <a:ext cx="109538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67" name="Line 147"/>
            <p:cNvSpPr>
              <a:spLocks noChangeShapeType="1"/>
            </p:cNvSpPr>
            <p:nvPr/>
          </p:nvSpPr>
          <p:spPr bwMode="auto">
            <a:xfrm flipH="1" flipV="1">
              <a:off x="1355725" y="2713039"/>
              <a:ext cx="46038" cy="1492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68" name="Line 148"/>
            <p:cNvSpPr>
              <a:spLocks noChangeShapeType="1"/>
            </p:cNvSpPr>
            <p:nvPr/>
          </p:nvSpPr>
          <p:spPr bwMode="auto">
            <a:xfrm flipH="1">
              <a:off x="1727201" y="2563813"/>
              <a:ext cx="138113" cy="1000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69" name="Text Box 149"/>
            <p:cNvSpPr txBox="1">
              <a:spLocks noChangeArrowheads="1"/>
            </p:cNvSpPr>
            <p:nvPr/>
          </p:nvSpPr>
          <p:spPr bwMode="auto">
            <a:xfrm>
              <a:off x="1555979" y="2146766"/>
              <a:ext cx="759953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Camp Fuji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70" name="AutoShape 150"/>
            <p:cNvSpPr>
              <a:spLocks noChangeArrowheads="1"/>
            </p:cNvSpPr>
            <p:nvPr/>
          </p:nvSpPr>
          <p:spPr bwMode="auto">
            <a:xfrm>
              <a:off x="1449389" y="2363788"/>
              <a:ext cx="109537" cy="11271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71" name="Line 151"/>
            <p:cNvSpPr>
              <a:spLocks noChangeShapeType="1"/>
            </p:cNvSpPr>
            <p:nvPr/>
          </p:nvSpPr>
          <p:spPr bwMode="auto">
            <a:xfrm flipH="1">
              <a:off x="1541463" y="2376488"/>
              <a:ext cx="285750" cy="38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b"/>
            <a:lstStyle/>
            <a:p>
              <a:endParaRPr lang="en-US" sz="1050"/>
            </a:p>
          </p:txBody>
        </p:sp>
        <p:sp>
          <p:nvSpPr>
            <p:cNvPr id="172" name="Text Box 152"/>
            <p:cNvSpPr txBox="1">
              <a:spLocks noChangeArrowheads="1"/>
            </p:cNvSpPr>
            <p:nvPr/>
          </p:nvSpPr>
          <p:spPr bwMode="auto">
            <a:xfrm>
              <a:off x="1283550" y="1970553"/>
              <a:ext cx="598379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Korea</a:t>
              </a:r>
            </a:p>
          </p:txBody>
        </p:sp>
        <p:sp>
          <p:nvSpPr>
            <p:cNvPr id="173" name="AutoShape 153"/>
            <p:cNvSpPr>
              <a:spLocks noChangeArrowheads="1"/>
            </p:cNvSpPr>
            <p:nvPr/>
          </p:nvSpPr>
          <p:spPr bwMode="auto">
            <a:xfrm>
              <a:off x="1436688" y="2178051"/>
              <a:ext cx="120650" cy="984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32" tIns="45716" rIns="91432" bIns="45716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000">
                <a:latin typeface="Calibri" pitchFamily="34" charset="0"/>
              </a:endParaRPr>
            </a:p>
          </p:txBody>
        </p:sp>
        <p:sp>
          <p:nvSpPr>
            <p:cNvPr id="174" name="AutoShape 155"/>
            <p:cNvSpPr>
              <a:spLocks noChangeArrowheads="1"/>
            </p:cNvSpPr>
            <p:nvPr/>
          </p:nvSpPr>
          <p:spPr bwMode="auto">
            <a:xfrm rot="10189873">
              <a:off x="4668838" y="3384551"/>
              <a:ext cx="787400" cy="17414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175" name="AutoShape 159"/>
            <p:cNvSpPr>
              <a:spLocks noChangeArrowheads="1"/>
            </p:cNvSpPr>
            <p:nvPr/>
          </p:nvSpPr>
          <p:spPr bwMode="auto">
            <a:xfrm rot="2008047">
              <a:off x="1065213" y="1679575"/>
              <a:ext cx="1328737" cy="16192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176" name="AutoShape 160"/>
            <p:cNvSpPr>
              <a:spLocks noChangeArrowheads="1"/>
            </p:cNvSpPr>
            <p:nvPr/>
          </p:nvSpPr>
          <p:spPr bwMode="auto">
            <a:xfrm rot="1886350">
              <a:off x="885826" y="4333875"/>
              <a:ext cx="1635125" cy="7302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177" name="Text Box 175"/>
            <p:cNvSpPr txBox="1">
              <a:spLocks noChangeArrowheads="1"/>
            </p:cNvSpPr>
            <p:nvPr/>
          </p:nvSpPr>
          <p:spPr bwMode="auto">
            <a:xfrm>
              <a:off x="1637421" y="2381717"/>
              <a:ext cx="705016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Okinawa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78" name="Text Box 76"/>
            <p:cNvSpPr txBox="1">
              <a:spLocks noChangeArrowheads="1"/>
            </p:cNvSpPr>
            <p:nvPr/>
          </p:nvSpPr>
          <p:spPr bwMode="auto">
            <a:xfrm>
              <a:off x="6542202" y="5892799"/>
              <a:ext cx="682397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Panzer </a:t>
              </a:r>
            </a:p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Kaserne</a:t>
              </a:r>
            </a:p>
          </p:txBody>
        </p:sp>
        <p:sp>
          <p:nvSpPr>
            <p:cNvPr id="179" name="Text Box 99"/>
            <p:cNvSpPr txBox="1">
              <a:spLocks noChangeArrowheads="1"/>
            </p:cNvSpPr>
            <p:nvPr/>
          </p:nvSpPr>
          <p:spPr bwMode="auto">
            <a:xfrm rot="20554201">
              <a:off x="6345237" y="2247192"/>
              <a:ext cx="536576" cy="4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8</a:t>
              </a:r>
              <a:r>
                <a:rPr lang="en-US" altLang="en-US" sz="300" b="1" baseline="30000">
                  <a:latin typeface="Tahoma" pitchFamily="34" charset="0"/>
                </a:rPr>
                <a:t>th</a:t>
              </a:r>
              <a:r>
                <a:rPr lang="en-US" altLang="en-US" sz="300" b="1">
                  <a:latin typeface="Tahoma" pitchFamily="34" charset="0"/>
                </a:rPr>
                <a:t> &amp; I</a:t>
              </a:r>
              <a:endParaRPr lang="en-US" altLang="en-US" sz="300" b="1">
                <a:latin typeface="Calibri" pitchFamily="34" charset="0"/>
              </a:endParaRPr>
            </a:p>
          </p:txBody>
        </p:sp>
        <p:sp>
          <p:nvSpPr>
            <p:cNvPr id="180" name="Text Box 75"/>
            <p:cNvSpPr txBox="1">
              <a:spLocks noChangeArrowheads="1"/>
            </p:cNvSpPr>
            <p:nvPr/>
          </p:nvSpPr>
          <p:spPr bwMode="auto">
            <a:xfrm rot="19954276">
              <a:off x="6313487" y="3038151"/>
              <a:ext cx="989014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MCB Quantico</a:t>
              </a:r>
            </a:p>
          </p:txBody>
        </p:sp>
        <p:sp>
          <p:nvSpPr>
            <p:cNvPr id="181" name="Text Box 62"/>
            <p:cNvSpPr txBox="1">
              <a:spLocks noChangeArrowheads="1"/>
            </p:cNvSpPr>
            <p:nvPr/>
          </p:nvSpPr>
          <p:spPr bwMode="auto">
            <a:xfrm>
              <a:off x="6289827" y="3806498"/>
              <a:ext cx="860126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Parris Island</a:t>
              </a:r>
              <a:endParaRPr lang="en-US" altLang="en-US" sz="300" b="1"/>
            </a:p>
          </p:txBody>
        </p:sp>
        <p:sp>
          <p:nvSpPr>
            <p:cNvPr id="182" name="Text Box 73"/>
            <p:cNvSpPr txBox="1">
              <a:spLocks noChangeArrowheads="1"/>
            </p:cNvSpPr>
            <p:nvPr/>
          </p:nvSpPr>
          <p:spPr bwMode="auto">
            <a:xfrm>
              <a:off x="5929848" y="4079874"/>
              <a:ext cx="633923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Albany</a:t>
              </a:r>
            </a:p>
          </p:txBody>
        </p:sp>
        <p:sp>
          <p:nvSpPr>
            <p:cNvPr id="183" name="Text Box 85"/>
            <p:cNvSpPr txBox="1">
              <a:spLocks noChangeArrowheads="1"/>
            </p:cNvSpPr>
            <p:nvPr/>
          </p:nvSpPr>
          <p:spPr bwMode="auto">
            <a:xfrm>
              <a:off x="6336049" y="3567114"/>
              <a:ext cx="656546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Norfolk</a:t>
              </a:r>
            </a:p>
          </p:txBody>
        </p:sp>
        <p:sp>
          <p:nvSpPr>
            <p:cNvPr id="184" name="Text Box 93"/>
            <p:cNvSpPr txBox="1">
              <a:spLocks noChangeArrowheads="1"/>
            </p:cNvSpPr>
            <p:nvPr/>
          </p:nvSpPr>
          <p:spPr bwMode="auto">
            <a:xfrm>
              <a:off x="6119202" y="3956049"/>
              <a:ext cx="947378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MCAS Beaufort</a:t>
              </a:r>
            </a:p>
          </p:txBody>
        </p:sp>
        <p:sp>
          <p:nvSpPr>
            <p:cNvPr id="185" name="Text Box 96"/>
            <p:cNvSpPr txBox="1">
              <a:spLocks noChangeArrowheads="1"/>
            </p:cNvSpPr>
            <p:nvPr/>
          </p:nvSpPr>
          <p:spPr bwMode="auto">
            <a:xfrm>
              <a:off x="6018108" y="4267200"/>
              <a:ext cx="889211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Blount Island</a:t>
              </a:r>
            </a:p>
          </p:txBody>
        </p:sp>
        <p:sp>
          <p:nvSpPr>
            <p:cNvPr id="186" name="Text Box 176"/>
            <p:cNvSpPr txBox="1">
              <a:spLocks noChangeArrowheads="1"/>
            </p:cNvSpPr>
            <p:nvPr/>
          </p:nvSpPr>
          <p:spPr bwMode="auto">
            <a:xfrm rot="21202540">
              <a:off x="6227857" y="3356442"/>
              <a:ext cx="957072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MCAF Quantico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87" name="Line 69"/>
            <p:cNvSpPr>
              <a:spLocks noChangeShapeType="1"/>
            </p:cNvSpPr>
            <p:nvPr/>
          </p:nvSpPr>
          <p:spPr bwMode="auto">
            <a:xfrm flipH="1">
              <a:off x="6157914" y="3886200"/>
              <a:ext cx="166687" cy="206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2" tIns="45716" rIns="91432" bIns="45716"/>
            <a:lstStyle/>
            <a:p>
              <a:endParaRPr lang="en-US" sz="1050"/>
            </a:p>
          </p:txBody>
        </p:sp>
        <p:sp>
          <p:nvSpPr>
            <p:cNvPr id="188" name="Text Box 88"/>
            <p:cNvSpPr txBox="1">
              <a:spLocks noChangeArrowheads="1"/>
            </p:cNvSpPr>
            <p:nvPr/>
          </p:nvSpPr>
          <p:spPr bwMode="auto">
            <a:xfrm>
              <a:off x="6204781" y="3783012"/>
              <a:ext cx="873054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>
                  <a:latin typeface="Tahoma" pitchFamily="34" charset="0"/>
                </a:rPr>
                <a:t>MCB Lejeune</a:t>
              </a:r>
            </a:p>
          </p:txBody>
        </p:sp>
        <p:sp>
          <p:nvSpPr>
            <p:cNvPr id="189" name="Line 91"/>
            <p:cNvSpPr>
              <a:spLocks noChangeShapeType="1"/>
            </p:cNvSpPr>
            <p:nvPr/>
          </p:nvSpPr>
          <p:spPr bwMode="auto">
            <a:xfrm flipH="1">
              <a:off x="6048376" y="3962401"/>
              <a:ext cx="346075" cy="317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pic>
          <p:nvPicPr>
            <p:cNvPr id="190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93814"/>
              <a:ext cx="1219200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AutoShape 154"/>
            <p:cNvSpPr>
              <a:spLocks noChangeArrowheads="1"/>
            </p:cNvSpPr>
            <p:nvPr/>
          </p:nvSpPr>
          <p:spPr bwMode="auto">
            <a:xfrm rot="5400000">
              <a:off x="5518945" y="3474245"/>
              <a:ext cx="1849437" cy="14382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192" name="Text Box 112"/>
            <p:cNvSpPr txBox="1">
              <a:spLocks noChangeArrowheads="1"/>
            </p:cNvSpPr>
            <p:nvPr/>
          </p:nvSpPr>
          <p:spPr bwMode="auto">
            <a:xfrm>
              <a:off x="2127285" y="3388193"/>
              <a:ext cx="782571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Bridgeport</a:t>
              </a:r>
            </a:p>
          </p:txBody>
        </p:sp>
        <p:sp>
          <p:nvSpPr>
            <p:cNvPr id="193" name="Text Box 120"/>
            <p:cNvSpPr txBox="1">
              <a:spLocks noChangeArrowheads="1"/>
            </p:cNvSpPr>
            <p:nvPr/>
          </p:nvSpPr>
          <p:spPr bwMode="auto">
            <a:xfrm>
              <a:off x="2167478" y="3514400"/>
              <a:ext cx="724404" cy="35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09" rIns="91418" bIns="45709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latin typeface="Tahoma" pitchFamily="34" charset="0"/>
                </a:rPr>
                <a:t>29 Palms</a:t>
              </a:r>
              <a:endParaRPr lang="en-US" altLang="en-US" sz="300">
                <a:latin typeface="Tahoma" pitchFamily="34" charset="0"/>
              </a:endParaRPr>
            </a:p>
          </p:txBody>
        </p:sp>
        <p:sp>
          <p:nvSpPr>
            <p:cNvPr id="194" name="AutoShape 158"/>
            <p:cNvSpPr>
              <a:spLocks noChangeArrowheads="1"/>
            </p:cNvSpPr>
            <p:nvPr/>
          </p:nvSpPr>
          <p:spPr bwMode="auto">
            <a:xfrm rot="-8811463">
              <a:off x="1822451" y="3444875"/>
              <a:ext cx="2289175" cy="11366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sp>
          <p:nvSpPr>
            <p:cNvPr id="195" name="Rectangle 201"/>
            <p:cNvSpPr>
              <a:spLocks noChangeArrowheads="1"/>
            </p:cNvSpPr>
            <p:nvPr/>
          </p:nvSpPr>
          <p:spPr bwMode="auto">
            <a:xfrm rot="19356671">
              <a:off x="5235575" y="2480919"/>
              <a:ext cx="2992437" cy="35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/>
              <a:r>
                <a:rPr lang="en-US" altLang="en-US" sz="300" b="1">
                  <a:solidFill>
                    <a:srgbClr val="000000"/>
                  </a:solidFill>
                  <a:latin typeface="Tahoma" pitchFamily="34" charset="0"/>
                </a:rPr>
                <a:t>Henderson Hall</a:t>
              </a:r>
              <a:endParaRPr lang="en-US" altLang="en-US" sz="3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6" name="Line 123"/>
            <p:cNvSpPr>
              <a:spLocks noChangeShapeType="1"/>
            </p:cNvSpPr>
            <p:nvPr/>
          </p:nvSpPr>
          <p:spPr bwMode="auto">
            <a:xfrm flipH="1">
              <a:off x="6243638" y="2819400"/>
              <a:ext cx="309562" cy="6365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2" tIns="45716" rIns="91432" bIns="45716" anchor="ctr"/>
            <a:lstStyle/>
            <a:p>
              <a:endParaRPr lang="en-US" sz="1050"/>
            </a:p>
          </p:txBody>
        </p:sp>
        <p:sp>
          <p:nvSpPr>
            <p:cNvPr id="197" name="AutoShape 157"/>
            <p:cNvSpPr>
              <a:spLocks noChangeArrowheads="1"/>
            </p:cNvSpPr>
            <p:nvPr/>
          </p:nvSpPr>
          <p:spPr bwMode="auto">
            <a:xfrm rot="2131546">
              <a:off x="6024564" y="2159001"/>
              <a:ext cx="700087" cy="14351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>
              <a:lvl1pPr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defTabSz="1217613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  <a:p>
              <a:pPr algn="ctr" eaLnBrk="1" hangingPunct="1"/>
              <a:endParaRPr lang="en-US" altLang="en-US" sz="1200"/>
            </a:p>
          </p:txBody>
        </p:sp>
        <p:pic>
          <p:nvPicPr>
            <p:cNvPr id="198" name="Picture 53" descr="F:\2011 HQMC C4\NGen\Unit Logos\RNSOC_NC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1676400"/>
              <a:ext cx="13366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55" descr="F:\2011 HQMC C4\NGen\Unit Logos\RNSOC_RE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4724401"/>
              <a:ext cx="133667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56" descr="F:\2011 HQMC C4\NGen\Unit Logos\RNSOC_COM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4419600"/>
              <a:ext cx="133826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58" descr="F:\2011 HQMC C4\NGen\Unit Logos\RNSOC_PAC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6" y="3124201"/>
              <a:ext cx="133667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TextBox 181"/>
            <p:cNvSpPr txBox="1">
              <a:spLocks noChangeArrowheads="1"/>
            </p:cNvSpPr>
            <p:nvPr/>
          </p:nvSpPr>
          <p:spPr bwMode="auto">
            <a:xfrm>
              <a:off x="2413000" y="2057402"/>
              <a:ext cx="635000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WEST-PAC</a:t>
              </a:r>
            </a:p>
          </p:txBody>
        </p:sp>
        <p:sp>
          <p:nvSpPr>
            <p:cNvPr id="203" name="TextBox 183"/>
            <p:cNvSpPr txBox="1">
              <a:spLocks noChangeArrowheads="1"/>
            </p:cNvSpPr>
            <p:nvPr/>
          </p:nvSpPr>
          <p:spPr bwMode="auto">
            <a:xfrm>
              <a:off x="1600199" y="5029203"/>
              <a:ext cx="5587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MID-PAC</a:t>
              </a:r>
            </a:p>
          </p:txBody>
        </p:sp>
        <p:sp>
          <p:nvSpPr>
            <p:cNvPr id="204" name="TextBox 184"/>
            <p:cNvSpPr txBox="1">
              <a:spLocks noChangeArrowheads="1"/>
            </p:cNvSpPr>
            <p:nvPr/>
          </p:nvSpPr>
          <p:spPr bwMode="auto">
            <a:xfrm>
              <a:off x="3200399" y="4876801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WEST</a:t>
              </a:r>
            </a:p>
          </p:txBody>
        </p:sp>
        <p:sp>
          <p:nvSpPr>
            <p:cNvPr id="205" name="TextBox 185"/>
            <p:cNvSpPr txBox="1">
              <a:spLocks noChangeArrowheads="1"/>
            </p:cNvSpPr>
            <p:nvPr/>
          </p:nvSpPr>
          <p:spPr bwMode="auto">
            <a:xfrm>
              <a:off x="4419601" y="4572002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 dirty="0"/>
                <a:t>MITSC </a:t>
              </a:r>
            </a:p>
            <a:p>
              <a:pPr algn="ctr" eaLnBrk="1" hangingPunct="1"/>
              <a:r>
                <a:rPr lang="en-US" altLang="en-US" sz="300" b="1" dirty="0"/>
                <a:t>RES</a:t>
              </a:r>
            </a:p>
          </p:txBody>
        </p:sp>
        <p:sp>
          <p:nvSpPr>
            <p:cNvPr id="206" name="TextBox 186"/>
            <p:cNvSpPr txBox="1">
              <a:spLocks noChangeArrowheads="1"/>
            </p:cNvSpPr>
            <p:nvPr/>
          </p:nvSpPr>
          <p:spPr bwMode="auto">
            <a:xfrm>
              <a:off x="7010399" y="4114801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EAST</a:t>
              </a:r>
            </a:p>
          </p:txBody>
        </p:sp>
        <p:sp>
          <p:nvSpPr>
            <p:cNvPr id="207" name="TextBox 187"/>
            <p:cNvSpPr txBox="1">
              <a:spLocks noChangeArrowheads="1"/>
            </p:cNvSpPr>
            <p:nvPr/>
          </p:nvSpPr>
          <p:spPr bwMode="auto">
            <a:xfrm>
              <a:off x="7162800" y="6019802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EUR</a:t>
              </a:r>
            </a:p>
          </p:txBody>
        </p:sp>
        <p:sp>
          <p:nvSpPr>
            <p:cNvPr id="208" name="TextBox 188"/>
            <p:cNvSpPr txBox="1">
              <a:spLocks noChangeArrowheads="1"/>
            </p:cNvSpPr>
            <p:nvPr/>
          </p:nvSpPr>
          <p:spPr bwMode="auto">
            <a:xfrm>
              <a:off x="7239001" y="2971804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NCR</a:t>
              </a:r>
            </a:p>
          </p:txBody>
        </p:sp>
        <p:sp>
          <p:nvSpPr>
            <p:cNvPr id="209" name="TextBox 189"/>
            <p:cNvSpPr txBox="1">
              <a:spLocks noChangeArrowheads="1"/>
            </p:cNvSpPr>
            <p:nvPr/>
          </p:nvSpPr>
          <p:spPr bwMode="auto">
            <a:xfrm>
              <a:off x="6248400" y="1981202"/>
              <a:ext cx="482599" cy="236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16" tIns="0" rIns="45716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Dotum" pitchFamily="34" charset="-127"/>
                </a:defRPr>
              </a:lvl9pPr>
            </a:lstStyle>
            <a:p>
              <a:pPr algn="ctr" eaLnBrk="1" hangingPunct="1"/>
              <a:r>
                <a:rPr lang="en-US" altLang="en-US" sz="300" b="1"/>
                <a:t>MITSC </a:t>
              </a:r>
            </a:p>
            <a:p>
              <a:pPr algn="ctr" eaLnBrk="1" hangingPunct="1"/>
              <a:r>
                <a:rPr lang="en-US" altLang="en-US" sz="300" b="1"/>
                <a:t>HQMC</a:t>
              </a:r>
            </a:p>
          </p:txBody>
        </p:sp>
      </p:grpSp>
      <p:pic>
        <p:nvPicPr>
          <p:cNvPr id="226" name="Picture 15" descr="Super OV1 MCEN for BGen Nally presentation.jpg"/>
          <p:cNvPicPr>
            <a:picLocks noChangeAspect="1"/>
          </p:cNvPicPr>
          <p:nvPr/>
        </p:nvPicPr>
        <p:blipFill>
          <a:blip r:embed="rId14" cstate="print"/>
          <a:srcRect t="2940"/>
          <a:stretch>
            <a:fillRect/>
          </a:stretch>
        </p:blipFill>
        <p:spPr bwMode="auto">
          <a:xfrm>
            <a:off x="5924089" y="1013376"/>
            <a:ext cx="2639936" cy="201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9" name="Curved Right Arrow 228"/>
          <p:cNvSpPr/>
          <p:nvPr/>
        </p:nvSpPr>
        <p:spPr>
          <a:xfrm flipH="1">
            <a:off x="8207669" y="2148264"/>
            <a:ext cx="678178" cy="2257948"/>
          </a:xfrm>
          <a:prstGeom prst="curvedRigh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Bent Arrow 229"/>
          <p:cNvSpPr/>
          <p:nvPr/>
        </p:nvSpPr>
        <p:spPr>
          <a:xfrm>
            <a:off x="2824234" y="1640844"/>
            <a:ext cx="2588184" cy="1014840"/>
          </a:xfrm>
          <a:prstGeom prst="bent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6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2167" y="1219200"/>
            <a:ext cx="5242884" cy="1143000"/>
          </a:xfrm>
          <a:noFill/>
        </p:spPr>
        <p:txBody>
          <a:bodyPr/>
          <a:lstStyle/>
          <a:p>
            <a:pPr algn="l"/>
            <a:r>
              <a:rPr lang="en-US" sz="4800" b="1" dirty="0" smtClean="0"/>
              <a:t>Questions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166110" y="6598920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00CC00"/>
                </a:solidFill>
              </a:rPr>
              <a:t>// UNCLASSIFIED //</a:t>
            </a:r>
          </a:p>
        </p:txBody>
      </p:sp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286000" cy="2296756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19200" y="990600"/>
            <a:ext cx="152400" cy="15240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B69404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31895"/>
      </p:ext>
    </p:extLst>
  </p:cSld>
  <p:clrMapOvr>
    <a:masterClrMapping/>
  </p:clrMapOvr>
</p:sld>
</file>

<file path=ppt/theme/theme1.xml><?xml version="1.0" encoding="utf-8"?>
<a:theme xmlns:a="http://schemas.openxmlformats.org/drawingml/2006/main" name="JIE_101_Brief_v.09_10_Oct_2012">
  <a:themeElements>
    <a:clrScheme name="1 Blue Spot Color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1 Blue Spot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8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Blue Spot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 Blue Spot Col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Blue Spot Color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On-screen Show (4:3)</PresentationFormat>
  <Paragraphs>288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Book Antiqua</vt:lpstr>
      <vt:lpstr>Calibri</vt:lpstr>
      <vt:lpstr>Dotum</vt:lpstr>
      <vt:lpstr>굴림</vt:lpstr>
      <vt:lpstr>Monotype Corsiva</vt:lpstr>
      <vt:lpstr>Tahoma</vt:lpstr>
      <vt:lpstr>Webdings</vt:lpstr>
      <vt:lpstr>Wingdings</vt:lpstr>
      <vt:lpstr>JIE_101_Brief_v.09_10_Oct_2012</vt:lpstr>
      <vt:lpstr>Drawing</vt:lpstr>
      <vt:lpstr>Seamless MCEN  AFCEA Luncheon</vt:lpstr>
      <vt:lpstr>Agenda</vt:lpstr>
      <vt:lpstr>Context</vt:lpstr>
      <vt:lpstr>Expectations  </vt:lpstr>
      <vt:lpstr>Seamless Marine Corps Enterprise Network</vt:lpstr>
      <vt:lpstr>How does it fit</vt:lpstr>
      <vt:lpstr>Supporting EF-21</vt:lpstr>
      <vt:lpstr>Enabling EF-21 through C2 Agility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2016-01-26T23:24:36Z</dcterms:created>
  <dcterms:modified xsi:type="dcterms:W3CDTF">2016-01-26T23:26:19Z</dcterms:modified>
</cp:coreProperties>
</file>