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2" r:id="rId5"/>
    <p:sldMasterId id="2147483708" r:id="rId6"/>
  </p:sldMasterIdLst>
  <p:notesMasterIdLst>
    <p:notesMasterId r:id="rId14"/>
  </p:notesMasterIdLst>
  <p:handoutMasterIdLst>
    <p:handoutMasterId r:id="rId15"/>
  </p:handoutMasterIdLst>
  <p:sldIdLst>
    <p:sldId id="477" r:id="rId7"/>
    <p:sldId id="475" r:id="rId8"/>
    <p:sldId id="471" r:id="rId9"/>
    <p:sldId id="472" r:id="rId10"/>
    <p:sldId id="474" r:id="rId11"/>
    <p:sldId id="469" r:id="rId12"/>
    <p:sldId id="47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42"/>
    <a:srgbClr val="66E9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45" autoAdjust="0"/>
    <p:restoredTop sz="94700" autoAdjust="0"/>
  </p:normalViewPr>
  <p:slideViewPr>
    <p:cSldViewPr>
      <p:cViewPr varScale="1">
        <p:scale>
          <a:sx n="64" d="100"/>
          <a:sy n="64" d="100"/>
        </p:scale>
        <p:origin x="1578" y="48"/>
      </p:cViewPr>
      <p:guideLst>
        <p:guide orient="horz" pos="2160"/>
        <p:guide pos="2880"/>
      </p:guideLst>
    </p:cSldViewPr>
  </p:slideViewPr>
  <p:notesTextViewPr>
    <p:cViewPr>
      <p:scale>
        <a:sx n="1" d="1"/>
        <a:sy n="1" d="1"/>
      </p:scale>
      <p:origin x="0" y="0"/>
    </p:cViewPr>
  </p:notesTextViewPr>
  <p:sorterViewPr>
    <p:cViewPr>
      <p:scale>
        <a:sx n="140" d="100"/>
        <a:sy n="140" d="100"/>
      </p:scale>
      <p:origin x="0" y="0"/>
    </p:cViewPr>
  </p:sorterViewPr>
  <p:notesViewPr>
    <p:cSldViewPr>
      <p:cViewPr>
        <p:scale>
          <a:sx n="110" d="100"/>
          <a:sy n="110" d="100"/>
        </p:scale>
        <p:origin x="-3270" y="63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697" cy="456889"/>
          </a:xfrm>
          <a:prstGeom prst="rect">
            <a:avLst/>
          </a:prstGeom>
        </p:spPr>
        <p:txBody>
          <a:bodyPr vert="horz" lIns="89584" tIns="44792" rIns="89584" bIns="44792" rtlCol="0"/>
          <a:lstStyle>
            <a:lvl1pPr algn="l">
              <a:defRPr sz="1200"/>
            </a:lvl1pPr>
          </a:lstStyle>
          <a:p>
            <a:endParaRPr lang="en-US"/>
          </a:p>
        </p:txBody>
      </p:sp>
      <p:sp>
        <p:nvSpPr>
          <p:cNvPr id="3" name="Date Placeholder 2"/>
          <p:cNvSpPr>
            <a:spLocks noGrp="1"/>
          </p:cNvSpPr>
          <p:nvPr>
            <p:ph type="dt" sz="quarter" idx="1"/>
          </p:nvPr>
        </p:nvSpPr>
        <p:spPr>
          <a:xfrm>
            <a:off x="3884753" y="0"/>
            <a:ext cx="2971697" cy="456889"/>
          </a:xfrm>
          <a:prstGeom prst="rect">
            <a:avLst/>
          </a:prstGeom>
        </p:spPr>
        <p:txBody>
          <a:bodyPr vert="horz" lIns="89584" tIns="44792" rIns="89584" bIns="44792" rtlCol="0"/>
          <a:lstStyle>
            <a:lvl1pPr algn="r">
              <a:defRPr sz="1200"/>
            </a:lvl1pPr>
          </a:lstStyle>
          <a:p>
            <a:fld id="{2D86F11E-D408-4D83-B182-3D9B31474FA4}" type="datetimeFigureOut">
              <a:rPr lang="en-US" smtClean="0"/>
              <a:t>4/29/2015</a:t>
            </a:fld>
            <a:endParaRPr lang="en-US"/>
          </a:p>
        </p:txBody>
      </p:sp>
      <p:sp>
        <p:nvSpPr>
          <p:cNvPr id="4" name="Footer Placeholder 3"/>
          <p:cNvSpPr>
            <a:spLocks noGrp="1"/>
          </p:cNvSpPr>
          <p:nvPr>
            <p:ph type="ftr" sz="quarter" idx="2"/>
          </p:nvPr>
        </p:nvSpPr>
        <p:spPr>
          <a:xfrm>
            <a:off x="0" y="8685552"/>
            <a:ext cx="2971697" cy="456889"/>
          </a:xfrm>
          <a:prstGeom prst="rect">
            <a:avLst/>
          </a:prstGeom>
        </p:spPr>
        <p:txBody>
          <a:bodyPr vert="horz" lIns="89584" tIns="44792" rIns="89584" bIns="44792" rtlCol="0" anchor="b"/>
          <a:lstStyle>
            <a:lvl1pPr algn="l">
              <a:defRPr sz="1200"/>
            </a:lvl1pPr>
          </a:lstStyle>
          <a:p>
            <a:endParaRPr lang="en-US"/>
          </a:p>
        </p:txBody>
      </p:sp>
      <p:sp>
        <p:nvSpPr>
          <p:cNvPr id="5" name="Slide Number Placeholder 4"/>
          <p:cNvSpPr>
            <a:spLocks noGrp="1"/>
          </p:cNvSpPr>
          <p:nvPr>
            <p:ph type="sldNum" sz="quarter" idx="3"/>
          </p:nvPr>
        </p:nvSpPr>
        <p:spPr>
          <a:xfrm>
            <a:off x="3884753" y="8685552"/>
            <a:ext cx="2971697" cy="456889"/>
          </a:xfrm>
          <a:prstGeom prst="rect">
            <a:avLst/>
          </a:prstGeom>
        </p:spPr>
        <p:txBody>
          <a:bodyPr vert="horz" lIns="89584" tIns="44792" rIns="89584" bIns="44792" rtlCol="0" anchor="b"/>
          <a:lstStyle>
            <a:lvl1pPr algn="r">
              <a:defRPr sz="1200"/>
            </a:lvl1pPr>
          </a:lstStyle>
          <a:p>
            <a:fld id="{1AB277F5-EFBD-4504-B3EE-289128C8D14C}" type="slidenum">
              <a:rPr lang="en-US" smtClean="0"/>
              <a:t>‹#›</a:t>
            </a:fld>
            <a:endParaRPr lang="en-US"/>
          </a:p>
        </p:txBody>
      </p:sp>
    </p:spTree>
    <p:extLst>
      <p:ext uri="{BB962C8B-B14F-4D97-AF65-F5344CB8AC3E}">
        <p14:creationId xmlns:p14="http://schemas.microsoft.com/office/powerpoint/2010/main" val="464288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idx="1"/>
          </p:nvPr>
        </p:nvSpPr>
        <p:spPr>
          <a:xfrm>
            <a:off x="3884614" y="0"/>
            <a:ext cx="2971800" cy="457200"/>
          </a:xfrm>
          <a:prstGeom prst="rect">
            <a:avLst/>
          </a:prstGeom>
        </p:spPr>
        <p:txBody>
          <a:bodyPr vert="horz" lIns="91430" tIns="45715" rIns="91430" bIns="45715" rtlCol="0"/>
          <a:lstStyle>
            <a:lvl1pPr algn="r">
              <a:defRPr sz="1200"/>
            </a:lvl1pPr>
          </a:lstStyle>
          <a:p>
            <a:fld id="{7D551BA8-D3EB-4C9E-8494-943175F7EE37}" type="datetimeFigureOut">
              <a:rPr lang="en-US" smtClean="0"/>
              <a:t>4/29/2015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0" tIns="45715" rIns="91430" bIns="45715" rtlCol="0" anchor="ctr"/>
          <a:lstStyle/>
          <a:p>
            <a:endParaRPr lang="en-US"/>
          </a:p>
        </p:txBody>
      </p:sp>
      <p:sp>
        <p:nvSpPr>
          <p:cNvPr id="5" name="Notes Placeholder 4"/>
          <p:cNvSpPr>
            <a:spLocks noGrp="1"/>
          </p:cNvSpPr>
          <p:nvPr>
            <p:ph type="body" sz="quarter" idx="3"/>
          </p:nvPr>
        </p:nvSpPr>
        <p:spPr>
          <a:xfrm>
            <a:off x="685800" y="4343401"/>
            <a:ext cx="5486400" cy="4114800"/>
          </a:xfrm>
          <a:prstGeom prst="rect">
            <a:avLst/>
          </a:prstGeom>
        </p:spPr>
        <p:txBody>
          <a:bodyPr vert="horz" lIns="91430" tIns="45715" rIns="91430"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30" tIns="45715" rIns="91430"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685213"/>
            <a:ext cx="2971800" cy="457200"/>
          </a:xfrm>
          <a:prstGeom prst="rect">
            <a:avLst/>
          </a:prstGeom>
        </p:spPr>
        <p:txBody>
          <a:bodyPr vert="horz" lIns="91430" tIns="45715" rIns="91430" bIns="45715" rtlCol="0" anchor="b"/>
          <a:lstStyle>
            <a:lvl1pPr algn="r">
              <a:defRPr sz="1200"/>
            </a:lvl1pPr>
          </a:lstStyle>
          <a:p>
            <a:fld id="{6B4320E4-D352-4484-9C23-0937DE223481}" type="slidenum">
              <a:rPr lang="en-US" smtClean="0"/>
              <a:t>‹#›</a:t>
            </a:fld>
            <a:endParaRPr lang="en-US"/>
          </a:p>
        </p:txBody>
      </p:sp>
    </p:spTree>
    <p:extLst>
      <p:ext uri="{BB962C8B-B14F-4D97-AF65-F5344CB8AC3E}">
        <p14:creationId xmlns:p14="http://schemas.microsoft.com/office/powerpoint/2010/main" val="1809984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A33216-286C-44ED-B835-22471CC60B81}"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663382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4320E4-D352-4484-9C23-0937DE223481}" type="slidenum">
              <a:rPr lang="en-US" smtClean="0"/>
              <a:t>2</a:t>
            </a:fld>
            <a:endParaRPr lang="en-US"/>
          </a:p>
        </p:txBody>
      </p:sp>
    </p:spTree>
    <p:extLst>
      <p:ext uri="{BB962C8B-B14F-4D97-AF65-F5344CB8AC3E}">
        <p14:creationId xmlns:p14="http://schemas.microsoft.com/office/powerpoint/2010/main" val="1953504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4320E4-D352-4484-9C23-0937DE22348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786491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4320E4-D352-4484-9C23-0937DE223481}"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534311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dirty="0">
              <a:latin typeface="Times New Roman" charset="0"/>
            </a:endParaRPr>
          </a:p>
        </p:txBody>
      </p:sp>
      <p:sp>
        <p:nvSpPr>
          <p:cNvPr id="348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110" eaLnBrk="0" hangingPunct="0">
              <a:defRPr sz="2400">
                <a:solidFill>
                  <a:schemeClr val="tx1"/>
                </a:solidFill>
                <a:latin typeface="Times New Roman" charset="0"/>
                <a:ea typeface="MS PGothic" charset="0"/>
                <a:cs typeface="MS PGothic" charset="0"/>
              </a:defRPr>
            </a:lvl1pPr>
            <a:lvl2pPr marL="727645" indent="-279863" defTabSz="911110" eaLnBrk="0" hangingPunct="0">
              <a:defRPr sz="2400">
                <a:solidFill>
                  <a:schemeClr val="tx1"/>
                </a:solidFill>
                <a:latin typeface="Times New Roman" charset="0"/>
                <a:ea typeface="MS PGothic" charset="0"/>
                <a:cs typeface="MS PGothic" charset="0"/>
              </a:defRPr>
            </a:lvl2pPr>
            <a:lvl3pPr marL="1119454" indent="-223891" defTabSz="911110" eaLnBrk="0" hangingPunct="0">
              <a:defRPr sz="2400">
                <a:solidFill>
                  <a:schemeClr val="tx1"/>
                </a:solidFill>
                <a:latin typeface="Times New Roman" charset="0"/>
                <a:ea typeface="MS PGothic" charset="0"/>
                <a:cs typeface="MS PGothic" charset="0"/>
              </a:defRPr>
            </a:lvl3pPr>
            <a:lvl4pPr marL="1567235" indent="-223891" defTabSz="911110" eaLnBrk="0" hangingPunct="0">
              <a:defRPr sz="2400">
                <a:solidFill>
                  <a:schemeClr val="tx1"/>
                </a:solidFill>
                <a:latin typeface="Times New Roman" charset="0"/>
                <a:ea typeface="MS PGothic" charset="0"/>
                <a:cs typeface="MS PGothic" charset="0"/>
              </a:defRPr>
            </a:lvl4pPr>
            <a:lvl5pPr marL="2015016" indent="-223891" defTabSz="911110" eaLnBrk="0" hangingPunct="0">
              <a:defRPr sz="2400">
                <a:solidFill>
                  <a:schemeClr val="tx1"/>
                </a:solidFill>
                <a:latin typeface="Times New Roman" charset="0"/>
                <a:ea typeface="MS PGothic" charset="0"/>
                <a:cs typeface="MS PGothic" charset="0"/>
              </a:defRPr>
            </a:lvl5pPr>
            <a:lvl6pPr marL="2462796" indent="-223891" defTabSz="91111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10579" indent="-223891" defTabSz="91111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358360" indent="-223891" defTabSz="91111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06142" indent="-223891" defTabSz="91111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343C02F8-CD08-4D4A-BF17-46F65F8ACE3B}" type="slidenum">
              <a:rPr lang="en-US" sz="1200">
                <a:solidFill>
                  <a:prstClr val="black"/>
                </a:solidFill>
              </a:rPr>
              <a:pPr eaLnBrk="1" hangingPunct="1"/>
              <a:t>5</a:t>
            </a:fld>
            <a:endParaRPr lang="en-US" sz="1200">
              <a:solidFill>
                <a:prstClr val="black"/>
              </a:solidFill>
            </a:endParaRPr>
          </a:p>
        </p:txBody>
      </p:sp>
    </p:spTree>
    <p:extLst>
      <p:ext uri="{BB962C8B-B14F-4D97-AF65-F5344CB8AC3E}">
        <p14:creationId xmlns:p14="http://schemas.microsoft.com/office/powerpoint/2010/main" val="4170870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p:spPr>
        <p:txBody>
          <a:bodyPr/>
          <a:lstStyle/>
          <a:p>
            <a:endParaRPr lang="en-US" altLang="en-US" dirty="0" smtClean="0"/>
          </a:p>
        </p:txBody>
      </p:sp>
      <p:sp>
        <p:nvSpPr>
          <p:cNvPr id="12292" name="Slide Number Placeholder 3"/>
          <p:cNvSpPr>
            <a:spLocks noGrp="1"/>
          </p:cNvSpPr>
          <p:nvPr>
            <p:ph type="sldNum" sz="quarter" idx="5"/>
          </p:nvPr>
        </p:nvSpPr>
        <p:spPr>
          <a:noFill/>
        </p:spPr>
        <p:txBody>
          <a:bodyPr/>
          <a:lstStyle>
            <a:lvl1pPr defTabSz="901733">
              <a:defRPr sz="1600" b="1">
                <a:solidFill>
                  <a:schemeClr val="tx1"/>
                </a:solidFill>
                <a:latin typeface="Arial" charset="0"/>
              </a:defRPr>
            </a:lvl1pPr>
            <a:lvl2pPr marL="735211" indent="-282774" defTabSz="901733">
              <a:defRPr sz="1600" b="1">
                <a:solidFill>
                  <a:schemeClr val="tx1"/>
                </a:solidFill>
                <a:latin typeface="Arial" charset="0"/>
              </a:defRPr>
            </a:lvl2pPr>
            <a:lvl3pPr marL="1131093" indent="-226219" defTabSz="901733">
              <a:defRPr sz="1600" b="1">
                <a:solidFill>
                  <a:schemeClr val="tx1"/>
                </a:solidFill>
                <a:latin typeface="Arial" charset="0"/>
              </a:defRPr>
            </a:lvl3pPr>
            <a:lvl4pPr marL="1583531" indent="-226219" defTabSz="901733">
              <a:defRPr sz="1600" b="1">
                <a:solidFill>
                  <a:schemeClr val="tx1"/>
                </a:solidFill>
                <a:latin typeface="Arial" charset="0"/>
              </a:defRPr>
            </a:lvl4pPr>
            <a:lvl5pPr marL="2035968" indent="-226219" defTabSz="901733">
              <a:defRPr sz="1600" b="1">
                <a:solidFill>
                  <a:schemeClr val="tx1"/>
                </a:solidFill>
                <a:latin typeface="Arial" charset="0"/>
              </a:defRPr>
            </a:lvl5pPr>
            <a:lvl6pPr marL="2488406" indent="-226219" algn="ctr" defTabSz="901733" eaLnBrk="0" fontAlgn="base" hangingPunct="0">
              <a:spcBef>
                <a:spcPct val="0"/>
              </a:spcBef>
              <a:spcAft>
                <a:spcPct val="0"/>
              </a:spcAft>
              <a:defRPr sz="1600" b="1">
                <a:solidFill>
                  <a:schemeClr val="tx1"/>
                </a:solidFill>
                <a:latin typeface="Arial" charset="0"/>
              </a:defRPr>
            </a:lvl6pPr>
            <a:lvl7pPr marL="2940843" indent="-226219" algn="ctr" defTabSz="901733" eaLnBrk="0" fontAlgn="base" hangingPunct="0">
              <a:spcBef>
                <a:spcPct val="0"/>
              </a:spcBef>
              <a:spcAft>
                <a:spcPct val="0"/>
              </a:spcAft>
              <a:defRPr sz="1600" b="1">
                <a:solidFill>
                  <a:schemeClr val="tx1"/>
                </a:solidFill>
                <a:latin typeface="Arial" charset="0"/>
              </a:defRPr>
            </a:lvl7pPr>
            <a:lvl8pPr marL="3393280" indent="-226219" algn="ctr" defTabSz="901733" eaLnBrk="0" fontAlgn="base" hangingPunct="0">
              <a:spcBef>
                <a:spcPct val="0"/>
              </a:spcBef>
              <a:spcAft>
                <a:spcPct val="0"/>
              </a:spcAft>
              <a:defRPr sz="1600" b="1">
                <a:solidFill>
                  <a:schemeClr val="tx1"/>
                </a:solidFill>
                <a:latin typeface="Arial" charset="0"/>
              </a:defRPr>
            </a:lvl8pPr>
            <a:lvl9pPr marL="3845717" indent="-226219" algn="ctr" defTabSz="901733" eaLnBrk="0" fontAlgn="base" hangingPunct="0">
              <a:spcBef>
                <a:spcPct val="0"/>
              </a:spcBef>
              <a:spcAft>
                <a:spcPct val="0"/>
              </a:spcAft>
              <a:defRPr sz="1600" b="1">
                <a:solidFill>
                  <a:schemeClr val="tx1"/>
                </a:solidFill>
                <a:latin typeface="Arial" charset="0"/>
              </a:defRPr>
            </a:lvl9pPr>
          </a:lstStyle>
          <a:p>
            <a:fld id="{C74912F8-7523-45D0-81CB-5CEFF88C7A9D}" type="slidenum">
              <a:rPr lang="en-US" altLang="en-US" sz="1200" b="0">
                <a:latin typeface="Times New Roman" pitchFamily="18" charset="0"/>
              </a:rPr>
              <a:pPr/>
              <a:t>6</a:t>
            </a:fld>
            <a:endParaRPr lang="en-US" altLang="en-US" sz="1200" b="0" dirty="0">
              <a:latin typeface="Times New Roman" pitchFamily="18" charset="0"/>
            </a:endParaRPr>
          </a:p>
        </p:txBody>
      </p:sp>
    </p:spTree>
    <p:extLst>
      <p:ext uri="{BB962C8B-B14F-4D97-AF65-F5344CB8AC3E}">
        <p14:creationId xmlns:p14="http://schemas.microsoft.com/office/powerpoint/2010/main" val="1478611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A33216-286C-44ED-B835-22471CC60B81}"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6633825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O:\Graphics\BRIEFS\CSSARS\pics&amp;logos\redbar.JPG"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76200" y="76200"/>
            <a:ext cx="87630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3048000" y="6326188"/>
            <a:ext cx="3048000" cy="5032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8772525" y="6570663"/>
            <a:ext cx="304800" cy="2492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5" descr="O:\Graphics\BRIEFS\CSSARS\pics&amp;logos\redbar.JPG"/>
          <p:cNvPicPr>
            <a:picLocks noChangeAspect="1" noChangeArrowheads="1"/>
          </p:cNvPicPr>
          <p:nvPr userDrawn="1"/>
        </p:nvPicPr>
        <p:blipFill>
          <a:blip r:embed="rId2" r:link="rId3">
            <a:clrChange>
              <a:clrFrom>
                <a:srgbClr val="FFFFFF"/>
              </a:clrFrom>
              <a:clrTo>
                <a:srgbClr val="FFFFFF">
                  <a:alpha val="0"/>
                </a:srgbClr>
              </a:clrTo>
            </a:clrChange>
            <a:extLst>
              <a:ext uri="{28A0092B-C50C-407E-A947-70E740481C1C}">
                <a14:useLocalDpi xmlns:a14="http://schemas.microsoft.com/office/drawing/2010/main"/>
              </a:ext>
            </a:extLst>
          </a:blip>
          <a:srcRect l="1591" r="3773"/>
          <a:stretch>
            <a:fillRect/>
          </a:stretch>
        </p:blipFill>
        <p:spPr bwMode="auto">
          <a:xfrm>
            <a:off x="0" y="15041"/>
            <a:ext cx="2547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54367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A5A3D2-7432-46DF-A4F8-F7243131D4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3651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0"/>
            <a:ext cx="4191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91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46296-45E1-40D6-B21A-E95124F6BE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130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C759813-EB37-4710-8301-FF1EABFBAC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8743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7716B93-CDA7-4902-A883-AC3ACCF2BE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6706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7EDB15D-0547-4533-B7A9-2FAACD9D1B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0955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B6D933-4A59-473F-A60B-5CC93706D4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4712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8DDE2BA-36E0-470F-8F32-488792FE3A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9699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B9634D-2CDE-49B5-82F9-EFEEB4A506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3389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228600"/>
            <a:ext cx="213360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28600"/>
            <a:ext cx="624840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2DA0C7-FDBF-4AB8-837C-26664AEFCF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8411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7818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143000"/>
            <a:ext cx="41910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910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6C8544-54E4-4699-9B30-BCB779B4F7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0186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543800" cy="90963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525963"/>
          </a:xfrm>
        </p:spPr>
        <p:txBody>
          <a:bodyPr vert="horz" lIns="91440" tIns="45720" rIns="91440" bIns="45720" rtlCol="0">
            <a:normAutofit/>
          </a:bodyPr>
          <a:lstStyle>
            <a:lvl1pPr>
              <a:defRPr lang="en-US" smtClean="0">
                <a:latin typeface="Arial" panose="020B0604020202020204" pitchFamily="34" charset="0"/>
                <a:cs typeface="Arial" panose="020B0604020202020204" pitchFamily="34" charset="0"/>
              </a:defRPr>
            </a:lvl1pPr>
            <a:lvl2pPr>
              <a:defRPr lang="en-US" smtClean="0">
                <a:latin typeface="Arial" panose="020B0604020202020204" pitchFamily="34" charset="0"/>
                <a:cs typeface="Arial" panose="020B0604020202020204" pitchFamily="34" charset="0"/>
              </a:defRPr>
            </a:lvl2pPr>
            <a:lvl3pPr>
              <a:defRPr lang="en-US" smtClean="0">
                <a:latin typeface="Arial" panose="020B0604020202020204" pitchFamily="34" charset="0"/>
                <a:cs typeface="Arial" panose="020B0604020202020204" pitchFamily="34" charset="0"/>
              </a:defRPr>
            </a:lvl3pPr>
            <a:lvl4pPr>
              <a:defRPr lang="en-US" smtClean="0">
                <a:latin typeface="Arial" panose="020B0604020202020204" pitchFamily="34" charset="0"/>
                <a:cs typeface="Arial" panose="020B0604020202020204" pitchFamily="34" charset="0"/>
              </a:defRPr>
            </a:lvl4pPr>
            <a:lvl5pPr>
              <a:defRPr lang="en-US">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6548435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7818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143000"/>
            <a:ext cx="41910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143000"/>
            <a:ext cx="4191000" cy="259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86200"/>
            <a:ext cx="4191000" cy="259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8CDFFEB9-873C-4955-97F0-85074FE61D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877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EA3E9D-8043-441D-9A6C-CF7AFB4A8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6596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EA3E9D-8043-441D-9A6C-CF7AFB4A8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5204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EA3E9D-8043-441D-9A6C-CF7AFB4A8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504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EA3E9D-8043-441D-9A6C-CF7AFB4A8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8860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9EA3E9D-8043-441D-9A6C-CF7AFB4A8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4578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9EA3E9D-8043-441D-9A6C-CF7AFB4A8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871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9EA3E9D-8043-441D-9A6C-CF7AFB4A8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8049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EA3E9D-8043-441D-9A6C-CF7AFB4A8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9318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EA3E9D-8043-441D-9A6C-CF7AFB4A8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44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895600"/>
            <a:ext cx="7772400" cy="1362075"/>
          </a:xfrm>
        </p:spPr>
        <p:txBody>
          <a:bodyPr anchor="t"/>
          <a:lstStyle>
            <a:lvl1pPr algn="ctr">
              <a:defRPr sz="4000" b="1" cap="all"/>
            </a:lvl1pPr>
          </a:lstStyle>
          <a:p>
            <a:r>
              <a:rPr lang="en-US" dirty="0" smtClean="0"/>
              <a:t>Click to edit Master title style</a:t>
            </a:r>
            <a:endParaRPr lang="en-US" dirty="0"/>
          </a:p>
        </p:txBody>
      </p:sp>
    </p:spTree>
    <p:extLst>
      <p:ext uri="{BB962C8B-B14F-4D97-AF65-F5344CB8AC3E}">
        <p14:creationId xmlns:p14="http://schemas.microsoft.com/office/powerpoint/2010/main" val="230232576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EA3E9D-8043-441D-9A6C-CF7AFB4A8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4005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EA3E9D-8043-441D-9A6C-CF7AFB4A8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7657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525963"/>
          </a:xfrm>
        </p:spPr>
        <p:txBody>
          <a:bodyPr vert="horz" lIns="91440" tIns="45720" rIns="91440" bIns="45720" rtlCol="0">
            <a:norm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95400"/>
            <a:ext cx="4038600" cy="4525963"/>
          </a:xfrm>
        </p:spPr>
        <p:txBody>
          <a:bodyPr vert="horz" lIns="91440" tIns="45720" rIns="91440" bIns="45720" rtlCol="0">
            <a:normAutofit/>
          </a:bodyPr>
          <a:lstStyle>
            <a:lvl1pPr>
              <a:defRPr lang="en-US" smtClean="0">
                <a:latin typeface="Arial" panose="020B0604020202020204" pitchFamily="34" charset="0"/>
                <a:cs typeface="Arial" panose="020B0604020202020204" pitchFamily="34" charset="0"/>
              </a:defRPr>
            </a:lvl1pPr>
            <a:lvl2pPr>
              <a:defRPr lang="en-US" smtClean="0">
                <a:latin typeface="Arial" panose="020B0604020202020204" pitchFamily="34" charset="0"/>
                <a:cs typeface="Arial" panose="020B0604020202020204" pitchFamily="34" charset="0"/>
              </a:defRPr>
            </a:lvl2pPr>
            <a:lvl3pPr>
              <a:defRPr lang="en-US" smtClean="0">
                <a:latin typeface="Arial" panose="020B0604020202020204" pitchFamily="34" charset="0"/>
                <a:cs typeface="Arial" panose="020B0604020202020204" pitchFamily="34" charset="0"/>
              </a:defRPr>
            </a:lvl3pPr>
            <a:lvl4pPr>
              <a:defRPr lang="en-US" smtClean="0">
                <a:latin typeface="Arial" panose="020B0604020202020204" pitchFamily="34" charset="0"/>
                <a:cs typeface="Arial" panose="020B0604020202020204" pitchFamily="34" charset="0"/>
              </a:defRPr>
            </a:lvl4pPr>
            <a:lvl5pPr>
              <a:defRPr lang="en-US">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3905071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3440846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C14D563-3860-4DAC-889F-1BDC60F7634D}" type="datetimeFigureOut">
              <a:rPr lang="en-US" smtClean="0"/>
              <a:pPr/>
              <a:t>4/29/2015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F24CFC8-0B79-4237-98DE-C43FC730BA4D}" type="slidenum">
              <a:rPr lang="en-US" smtClean="0"/>
              <a:pPr/>
              <a:t>‹#›</a:t>
            </a:fld>
            <a:endParaRPr lang="en-US"/>
          </a:p>
        </p:txBody>
      </p:sp>
    </p:spTree>
    <p:extLst>
      <p:ext uri="{BB962C8B-B14F-4D97-AF65-F5344CB8AC3E}">
        <p14:creationId xmlns:p14="http://schemas.microsoft.com/office/powerpoint/2010/main" val="1845859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7" descr="Backgroun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02" name="Rectangle 2"/>
          <p:cNvSpPr>
            <a:spLocks noGrp="1" noChangeArrowheads="1"/>
          </p:cNvSpPr>
          <p:nvPr>
            <p:ph type="title"/>
          </p:nvPr>
        </p:nvSpPr>
        <p:spPr>
          <a:xfrm>
            <a:off x="685800" y="2130425"/>
            <a:ext cx="7772400" cy="1470025"/>
          </a:xfrm>
        </p:spPr>
        <p:txBody>
          <a:bodyPr/>
          <a:lstStyle>
            <a:lvl1pPr>
              <a:defRPr smtClean="0"/>
            </a:lvl1pPr>
          </a:lstStyle>
          <a:p>
            <a:pPr lvl="0"/>
            <a:r>
              <a:rPr lang="en-US" noProof="0" smtClean="0"/>
              <a:t>Click to edit Master title style</a:t>
            </a:r>
          </a:p>
        </p:txBody>
      </p:sp>
      <p:sp>
        <p:nvSpPr>
          <p:cNvPr id="230404"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pPr lvl="0"/>
            <a:r>
              <a:rPr lang="en-US" altLang="en-US" noProof="0" smtClean="0"/>
              <a:t>Click to edit Master subtitle style</a:t>
            </a:r>
          </a:p>
        </p:txBody>
      </p:sp>
      <p:sp>
        <p:nvSpPr>
          <p:cNvPr id="5" name="Rectangle 4"/>
          <p:cNvSpPr>
            <a:spLocks noGrp="1" noChangeArrowheads="1"/>
          </p:cNvSpPr>
          <p:nvPr>
            <p:ph type="dt" sz="half" idx="10"/>
          </p:nvPr>
        </p:nvSpPr>
        <p:spPr>
          <a:xfrm>
            <a:off x="457200" y="6245225"/>
            <a:ext cx="2133600" cy="476250"/>
          </a:xfrm>
        </p:spPr>
        <p:txBody>
          <a:bodyPr/>
          <a:lstStyle>
            <a:lvl1pPr>
              <a:defRPr sz="1400"/>
            </a:lvl1pPr>
          </a:lstStyle>
          <a:p>
            <a:pPr>
              <a:defRPr/>
            </a:pPr>
            <a:endParaRPr lang="en-US">
              <a:solidFill>
                <a:srgbClr val="000000"/>
              </a:solidFill>
            </a:endParaRPr>
          </a:p>
        </p:txBody>
      </p:sp>
      <p:sp>
        <p:nvSpPr>
          <p:cNvPr id="6" name="Rectangle 5"/>
          <p:cNvSpPr>
            <a:spLocks noGrp="1" noChangeArrowheads="1"/>
          </p:cNvSpPr>
          <p:nvPr>
            <p:ph type="ftr" sz="quarter" idx="11"/>
          </p:nvPr>
        </p:nvSpPr>
        <p:spPr>
          <a:xfrm>
            <a:off x="3124200" y="6245225"/>
            <a:ext cx="2895600" cy="476250"/>
          </a:xfrm>
        </p:spPr>
        <p:txBody>
          <a:bodyPr/>
          <a:lstStyle>
            <a:lvl1pPr algn="ctr">
              <a:defRPr sz="1400"/>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xfrm>
            <a:off x="6553200" y="6245225"/>
            <a:ext cx="2133600" cy="476250"/>
          </a:xfrm>
        </p:spPr>
        <p:txBody>
          <a:bodyPr/>
          <a:lstStyle>
            <a:lvl1pPr algn="r">
              <a:defRPr sz="1400"/>
            </a:lvl1pPr>
          </a:lstStyle>
          <a:p>
            <a:pPr>
              <a:defRPr/>
            </a:pPr>
            <a:fld id="{5D5AA03A-5D43-4E61-8AE7-F6E2049076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6554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3C6C1F-6907-4397-97C5-2CBA608985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7792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89A022-F49C-41B0-8B0E-D2562BF105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7584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file:///C:\TEMP\Usmc.GIF"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6"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theme" Target="../theme/theme2.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3000" y="0"/>
            <a:ext cx="7543800" cy="9096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1046"/>
          <p:cNvSpPr>
            <a:spLocks noChangeArrowheads="1"/>
          </p:cNvSpPr>
          <p:nvPr userDrawn="1"/>
        </p:nvSpPr>
        <p:spPr bwMode="auto">
          <a:xfrm>
            <a:off x="381000" y="909638"/>
            <a:ext cx="8305800" cy="76200"/>
          </a:xfrm>
          <a:prstGeom prst="rect">
            <a:avLst/>
          </a:prstGeom>
          <a:gradFill rotWithShape="1">
            <a:gsLst>
              <a:gs pos="0">
                <a:srgbClr val="FF0000"/>
              </a:gs>
              <a:gs pos="100000">
                <a:srgbClr val="760000"/>
              </a:gs>
            </a:gsLst>
            <a:lin ang="5400000" scaled="1"/>
          </a:gradFill>
          <a:ln w="9525" algn="ctr">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spcBef>
                <a:spcPct val="20000"/>
              </a:spcBef>
              <a:buClr>
                <a:srgbClr val="FF0000"/>
              </a:buClr>
              <a:buFont typeface="Wingdings 2" pitchFamily="18" charset="2"/>
              <a:buChar char="è"/>
              <a:defRPr/>
            </a:pPr>
            <a:endParaRPr lang="en-US" altLang="en-US" sz="2000" b="1" smtClean="0">
              <a:solidFill>
                <a:srgbClr val="000000"/>
              </a:solidFill>
            </a:endParaRPr>
          </a:p>
        </p:txBody>
      </p:sp>
      <p:pic>
        <p:nvPicPr>
          <p:cNvPr id="8" name="Picture 5" descr="C:\TEMP\Usmc.GIF"/>
          <p:cNvPicPr>
            <a:picLocks noChangeAspect="1" noChangeArrowheads="1"/>
          </p:cNvPicPr>
          <p:nvPr userDrawn="1"/>
        </p:nvPicPr>
        <p:blipFill>
          <a:blip r:embed="rId8" r:link="rId9" cstate="screen">
            <a:extLst>
              <a:ext uri="{28A0092B-C50C-407E-A947-70E740481C1C}">
                <a14:useLocalDpi xmlns:a14="http://schemas.microsoft.com/office/drawing/2010/main"/>
              </a:ext>
            </a:extLst>
          </a:blip>
          <a:srcRect/>
          <a:stretch>
            <a:fillRect/>
          </a:stretch>
        </p:blipFill>
        <p:spPr bwMode="auto">
          <a:xfrm>
            <a:off x="76200" y="101600"/>
            <a:ext cx="10668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userDrawn="1"/>
        </p:nvSpPr>
        <p:spPr>
          <a:xfrm>
            <a:off x="8296275" y="6550223"/>
            <a:ext cx="838200" cy="307777"/>
          </a:xfrm>
          <a:prstGeom prst="rect">
            <a:avLst/>
          </a:prstGeom>
          <a:noFill/>
        </p:spPr>
        <p:txBody>
          <a:bodyPr wrap="square" rtlCol="0">
            <a:spAutoFit/>
          </a:bodyPr>
          <a:lstStyle/>
          <a:p>
            <a:pPr algn="r"/>
            <a:fld id="{813B3A2D-6137-42E9-B828-72E1E643F0EA}" type="slidenum">
              <a:rPr lang="en-US" sz="1400" smtClean="0"/>
              <a:pPr algn="r"/>
              <a:t>‹#›</a:t>
            </a:fld>
            <a:endParaRPr lang="en-US" sz="1400" dirty="0"/>
          </a:p>
        </p:txBody>
      </p:sp>
    </p:spTree>
    <p:extLst>
      <p:ext uri="{BB962C8B-B14F-4D97-AF65-F5344CB8AC3E}">
        <p14:creationId xmlns:p14="http://schemas.microsoft.com/office/powerpoint/2010/main" val="790440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707" r:id="rId6"/>
  </p:sldLayoutIdLst>
  <p:timing>
    <p:tnLst>
      <p:par>
        <p:cTn id="1" dur="indefinite" restart="never" nodeType="tmRoot"/>
      </p:par>
    </p:tnLst>
  </p:timing>
  <p:txStyles>
    <p:titleStyle>
      <a:lvl1pPr algn="ctr" defTabSz="914400"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ts val="0"/>
        </a:spcBef>
        <a:spcAft>
          <a:spcPts val="300"/>
        </a:spcAft>
        <a:buFont typeface="Wingdings" panose="05000000000000000000" pitchFamily="2" charset="2"/>
        <a:buChar char="Ø"/>
        <a:defRPr sz="2400" kern="1200">
          <a:solidFill>
            <a:schemeClr val="tx1"/>
          </a:solidFill>
          <a:latin typeface="Arial" panose="020B0604020202020204" pitchFamily="34" charset="0"/>
          <a:ea typeface="+mn-ea"/>
          <a:cs typeface="Arial" panose="020B0604020202020204" pitchFamily="34" charset="0"/>
        </a:defRPr>
      </a:lvl1pPr>
      <a:lvl2pPr marL="571500" indent="-228600" algn="l" defTabSz="914400" rtl="0" eaLnBrk="1" latinLnBrk="0" hangingPunct="1">
        <a:spcBef>
          <a:spcPts val="0"/>
        </a:spcBef>
        <a:spcAft>
          <a:spcPts val="300"/>
        </a:spcAft>
        <a:buFont typeface="Courier New" panose="02070309020205020404" pitchFamily="49" charset="0"/>
        <a:buChar char="o"/>
        <a:defRPr sz="2000" kern="1200">
          <a:solidFill>
            <a:schemeClr val="tx1"/>
          </a:solidFill>
          <a:latin typeface="+mn-lt"/>
          <a:ea typeface="+mn-ea"/>
          <a:cs typeface="+mn-cs"/>
        </a:defRPr>
      </a:lvl2pPr>
      <a:lvl3pPr marL="800100" indent="-228600" algn="l" defTabSz="914400" rtl="0" eaLnBrk="1" latinLnBrk="0" hangingPunct="1">
        <a:spcBef>
          <a:spcPts val="0"/>
        </a:spcBef>
        <a:spcAft>
          <a:spcPts val="300"/>
        </a:spcAft>
        <a:buFont typeface="Arial" panose="020B0604020202020204" pitchFamily="34" charset="0"/>
        <a:buChar char="•"/>
        <a:defRPr sz="1800" kern="1200">
          <a:solidFill>
            <a:schemeClr val="tx1"/>
          </a:solidFill>
          <a:latin typeface="+mn-lt"/>
          <a:ea typeface="+mn-ea"/>
          <a:cs typeface="+mn-cs"/>
        </a:defRPr>
      </a:lvl3pPr>
      <a:lvl4pPr marL="1028700" indent="-228600" algn="l" defTabSz="914400" rtl="0" eaLnBrk="1" latinLnBrk="0" hangingPunct="1">
        <a:spcBef>
          <a:spcPts val="0"/>
        </a:spcBef>
        <a:spcAft>
          <a:spcPts val="300"/>
        </a:spcAft>
        <a:buFont typeface="Wingdings" panose="05000000000000000000" pitchFamily="2" charset="2"/>
        <a:buChar char="§"/>
        <a:defRPr sz="1600" kern="1200">
          <a:solidFill>
            <a:schemeClr val="tx1"/>
          </a:solidFill>
          <a:latin typeface="+mn-lt"/>
          <a:ea typeface="+mn-ea"/>
          <a:cs typeface="+mn-cs"/>
        </a:defRPr>
      </a:lvl4pPr>
      <a:lvl5pPr marL="1257300" indent="-228600" algn="l" defTabSz="9144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Background"/>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02" name="Rectangle 2"/>
          <p:cNvSpPr>
            <a:spLocks noGrp="1" noChangeArrowheads="1"/>
          </p:cNvSpPr>
          <p:nvPr>
            <p:ph type="title"/>
          </p:nvPr>
        </p:nvSpPr>
        <p:spPr bwMode="auto">
          <a:xfrm>
            <a:off x="1295400" y="228600"/>
            <a:ext cx="6781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304800" y="1143000"/>
            <a:ext cx="8534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6004" name="Rectangle 4"/>
          <p:cNvSpPr>
            <a:spLocks noGrp="1" noChangeArrowheads="1"/>
          </p:cNvSpPr>
          <p:nvPr>
            <p:ph type="dt" sz="half" idx="2"/>
          </p:nvPr>
        </p:nvSpPr>
        <p:spPr bwMode="auto">
          <a:xfrm>
            <a:off x="0" y="6610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fontAlgn="base">
              <a:spcBef>
                <a:spcPct val="0"/>
              </a:spcBef>
              <a:spcAft>
                <a:spcPct val="0"/>
              </a:spcAft>
              <a:defRPr/>
            </a:pPr>
            <a:endParaRPr lang="en-US">
              <a:solidFill>
                <a:srgbClr val="000000"/>
              </a:solidFill>
            </a:endParaRPr>
          </a:p>
        </p:txBody>
      </p:sp>
      <p:sp>
        <p:nvSpPr>
          <p:cNvPr id="256005" name="Rectangle 5"/>
          <p:cNvSpPr>
            <a:spLocks noGrp="1" noChangeArrowheads="1"/>
          </p:cNvSpPr>
          <p:nvPr>
            <p:ph type="ftr" sz="quarter" idx="3"/>
          </p:nvPr>
        </p:nvSpPr>
        <p:spPr bwMode="auto">
          <a:xfrm>
            <a:off x="3124200" y="66103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fontAlgn="base">
              <a:spcBef>
                <a:spcPct val="0"/>
              </a:spcBef>
              <a:spcAft>
                <a:spcPct val="0"/>
              </a:spcAft>
              <a:defRPr/>
            </a:pPr>
            <a:endParaRPr lang="en-US">
              <a:solidFill>
                <a:srgbClr val="000000"/>
              </a:solidFill>
            </a:endParaRPr>
          </a:p>
        </p:txBody>
      </p:sp>
      <p:sp>
        <p:nvSpPr>
          <p:cNvPr id="256006" name="Rectangle 6"/>
          <p:cNvSpPr>
            <a:spLocks noGrp="1" noChangeArrowheads="1"/>
          </p:cNvSpPr>
          <p:nvPr>
            <p:ph type="sldNum" sz="quarter" idx="4"/>
          </p:nvPr>
        </p:nvSpPr>
        <p:spPr bwMode="auto">
          <a:xfrm>
            <a:off x="7086600" y="6610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fontAlgn="base">
              <a:spcBef>
                <a:spcPct val="0"/>
              </a:spcBef>
              <a:spcAft>
                <a:spcPct val="0"/>
              </a:spcAft>
              <a:defRPr/>
            </a:pPr>
            <a:fld id="{43B0465D-7CA0-4AD7-822B-5156A01F92E6}"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57127480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Lst>
  <p:hf hdr="0" ftr="0" dt="0"/>
  <p:txStyles>
    <p:titleStyle>
      <a:lvl1pPr algn="ctr" rtl="0" eaLnBrk="0" fontAlgn="base" hangingPunct="0">
        <a:spcBef>
          <a:spcPct val="0"/>
        </a:spcBef>
        <a:spcAft>
          <a:spcPct val="0"/>
        </a:spcAft>
        <a:defRPr sz="4000" i="1">
          <a:solidFill>
            <a:srgbClr val="A48820"/>
          </a:solidFill>
          <a:effectLst>
            <a:outerShdw blurRad="38100" dist="38100" dir="2700000" algn="tl">
              <a:srgbClr val="DDDDDD"/>
            </a:outerShdw>
          </a:effectLst>
          <a:latin typeface="+mj-lt"/>
          <a:ea typeface="+mj-ea"/>
          <a:cs typeface="+mj-cs"/>
        </a:defRPr>
      </a:lvl1pPr>
      <a:lvl2pPr algn="ctr" rtl="0" eaLnBrk="0" fontAlgn="base" hangingPunct="0">
        <a:spcBef>
          <a:spcPct val="0"/>
        </a:spcBef>
        <a:spcAft>
          <a:spcPct val="0"/>
        </a:spcAft>
        <a:defRPr sz="4000" i="1">
          <a:solidFill>
            <a:srgbClr val="A48820"/>
          </a:solidFill>
          <a:effectLst>
            <a:outerShdw blurRad="38100" dist="38100" dir="2700000" algn="tl">
              <a:srgbClr val="DDDDDD"/>
            </a:outerShdw>
          </a:effectLst>
          <a:latin typeface="Arial" pitchFamily="-107" charset="0"/>
          <a:ea typeface="Arial" pitchFamily="-107" charset="0"/>
          <a:cs typeface="Arial" pitchFamily="-107" charset="0"/>
        </a:defRPr>
      </a:lvl2pPr>
      <a:lvl3pPr algn="ctr" rtl="0" eaLnBrk="0" fontAlgn="base" hangingPunct="0">
        <a:spcBef>
          <a:spcPct val="0"/>
        </a:spcBef>
        <a:spcAft>
          <a:spcPct val="0"/>
        </a:spcAft>
        <a:defRPr sz="4000" i="1">
          <a:solidFill>
            <a:srgbClr val="A48820"/>
          </a:solidFill>
          <a:effectLst>
            <a:outerShdw blurRad="38100" dist="38100" dir="2700000" algn="tl">
              <a:srgbClr val="DDDDDD"/>
            </a:outerShdw>
          </a:effectLst>
          <a:latin typeface="Arial" pitchFamily="-107" charset="0"/>
          <a:ea typeface="Arial" pitchFamily="-107" charset="0"/>
          <a:cs typeface="Arial" pitchFamily="-107" charset="0"/>
        </a:defRPr>
      </a:lvl3pPr>
      <a:lvl4pPr algn="ctr" rtl="0" eaLnBrk="0" fontAlgn="base" hangingPunct="0">
        <a:spcBef>
          <a:spcPct val="0"/>
        </a:spcBef>
        <a:spcAft>
          <a:spcPct val="0"/>
        </a:spcAft>
        <a:defRPr sz="4000" i="1">
          <a:solidFill>
            <a:srgbClr val="A48820"/>
          </a:solidFill>
          <a:effectLst>
            <a:outerShdw blurRad="38100" dist="38100" dir="2700000" algn="tl">
              <a:srgbClr val="DDDDDD"/>
            </a:outerShdw>
          </a:effectLst>
          <a:latin typeface="Arial" pitchFamily="-107" charset="0"/>
          <a:ea typeface="Arial" pitchFamily="-107" charset="0"/>
          <a:cs typeface="Arial" pitchFamily="-107" charset="0"/>
        </a:defRPr>
      </a:lvl4pPr>
      <a:lvl5pPr algn="ctr" rtl="0" eaLnBrk="0" fontAlgn="base" hangingPunct="0">
        <a:spcBef>
          <a:spcPct val="0"/>
        </a:spcBef>
        <a:spcAft>
          <a:spcPct val="0"/>
        </a:spcAft>
        <a:defRPr sz="4000" i="1">
          <a:solidFill>
            <a:srgbClr val="A48820"/>
          </a:solidFill>
          <a:effectLst>
            <a:outerShdw blurRad="38100" dist="38100" dir="2700000" algn="tl">
              <a:srgbClr val="DDDDDD"/>
            </a:outerShdw>
          </a:effectLst>
          <a:latin typeface="Arial" pitchFamily="-107" charset="0"/>
          <a:ea typeface="Arial" pitchFamily="-107" charset="0"/>
          <a:cs typeface="Arial" pitchFamily="-107" charset="0"/>
        </a:defRPr>
      </a:lvl5pPr>
      <a:lvl6pPr marL="457200" algn="ctr" rtl="0" fontAlgn="base">
        <a:spcBef>
          <a:spcPct val="0"/>
        </a:spcBef>
        <a:spcAft>
          <a:spcPct val="0"/>
        </a:spcAft>
        <a:defRPr sz="4000" i="1">
          <a:solidFill>
            <a:srgbClr val="A48820"/>
          </a:solidFill>
          <a:effectLst>
            <a:outerShdw blurRad="38100" dist="38100" dir="2700000" algn="tl">
              <a:srgbClr val="DDDDDD"/>
            </a:outerShdw>
          </a:effectLst>
          <a:latin typeface="Arial" pitchFamily="-107" charset="0"/>
          <a:ea typeface="Arial" pitchFamily="-107" charset="0"/>
          <a:cs typeface="Arial" pitchFamily="-107" charset="0"/>
        </a:defRPr>
      </a:lvl6pPr>
      <a:lvl7pPr marL="914400" algn="ctr" rtl="0" fontAlgn="base">
        <a:spcBef>
          <a:spcPct val="0"/>
        </a:spcBef>
        <a:spcAft>
          <a:spcPct val="0"/>
        </a:spcAft>
        <a:defRPr sz="4000" i="1">
          <a:solidFill>
            <a:srgbClr val="A48820"/>
          </a:solidFill>
          <a:effectLst>
            <a:outerShdw blurRad="38100" dist="38100" dir="2700000" algn="tl">
              <a:srgbClr val="DDDDDD"/>
            </a:outerShdw>
          </a:effectLst>
          <a:latin typeface="Arial" pitchFamily="-107" charset="0"/>
          <a:ea typeface="Arial" pitchFamily="-107" charset="0"/>
          <a:cs typeface="Arial" pitchFamily="-107" charset="0"/>
        </a:defRPr>
      </a:lvl7pPr>
      <a:lvl8pPr marL="1371600" algn="ctr" rtl="0" fontAlgn="base">
        <a:spcBef>
          <a:spcPct val="0"/>
        </a:spcBef>
        <a:spcAft>
          <a:spcPct val="0"/>
        </a:spcAft>
        <a:defRPr sz="4000" i="1">
          <a:solidFill>
            <a:srgbClr val="A48820"/>
          </a:solidFill>
          <a:effectLst>
            <a:outerShdw blurRad="38100" dist="38100" dir="2700000" algn="tl">
              <a:srgbClr val="DDDDDD"/>
            </a:outerShdw>
          </a:effectLst>
          <a:latin typeface="Arial" pitchFamily="-107" charset="0"/>
          <a:ea typeface="Arial" pitchFamily="-107" charset="0"/>
          <a:cs typeface="Arial" pitchFamily="-107" charset="0"/>
        </a:defRPr>
      </a:lvl8pPr>
      <a:lvl9pPr marL="1828800" algn="ctr" rtl="0" fontAlgn="base">
        <a:spcBef>
          <a:spcPct val="0"/>
        </a:spcBef>
        <a:spcAft>
          <a:spcPct val="0"/>
        </a:spcAft>
        <a:defRPr sz="4000" i="1">
          <a:solidFill>
            <a:srgbClr val="A48820"/>
          </a:solidFill>
          <a:effectLst>
            <a:outerShdw blurRad="38100" dist="38100" dir="2700000" algn="tl">
              <a:srgbClr val="DDDDDD"/>
            </a:outerShdw>
          </a:effectLst>
          <a:latin typeface="Arial" pitchFamily="-107" charset="0"/>
          <a:ea typeface="Arial" pitchFamily="-107" charset="0"/>
          <a:cs typeface="Arial" pitchFamily="-107" charset="0"/>
        </a:defRPr>
      </a:lvl9pPr>
    </p:titleStyle>
    <p:bodyStyle>
      <a:lvl1pPr marL="342900" indent="-342900" algn="l" rtl="0" eaLnBrk="0" fontAlgn="base" hangingPunct="0">
        <a:spcBef>
          <a:spcPct val="20000"/>
        </a:spcBef>
        <a:spcAft>
          <a:spcPct val="0"/>
        </a:spcAft>
        <a:buChar char="•"/>
        <a:defRPr sz="3200">
          <a:solidFill>
            <a:srgbClr val="F4E7AE"/>
          </a:solidFill>
          <a:latin typeface="+mn-lt"/>
          <a:ea typeface="+mn-ea"/>
          <a:cs typeface="+mn-cs"/>
        </a:defRPr>
      </a:lvl1pPr>
      <a:lvl2pPr marL="742950" indent="-285750" algn="l" rtl="0" eaLnBrk="0" fontAlgn="base" hangingPunct="0">
        <a:spcBef>
          <a:spcPct val="20000"/>
        </a:spcBef>
        <a:spcAft>
          <a:spcPct val="0"/>
        </a:spcAft>
        <a:buChar char="–"/>
        <a:defRPr sz="2800">
          <a:solidFill>
            <a:srgbClr val="F4E7AE"/>
          </a:solidFill>
          <a:latin typeface="+mn-lt"/>
          <a:ea typeface="+mn-ea"/>
          <a:cs typeface="+mn-cs"/>
        </a:defRPr>
      </a:lvl2pPr>
      <a:lvl3pPr marL="1143000" indent="-228600" algn="l" rtl="0" eaLnBrk="0" fontAlgn="base" hangingPunct="0">
        <a:spcBef>
          <a:spcPct val="20000"/>
        </a:spcBef>
        <a:spcAft>
          <a:spcPct val="0"/>
        </a:spcAft>
        <a:buChar char="•"/>
        <a:defRPr sz="2400">
          <a:solidFill>
            <a:srgbClr val="F4E7AE"/>
          </a:solidFill>
          <a:latin typeface="+mn-lt"/>
          <a:ea typeface="+mn-ea"/>
          <a:cs typeface="+mn-cs"/>
        </a:defRPr>
      </a:lvl3pPr>
      <a:lvl4pPr marL="1600200" indent="-228600" algn="l" rtl="0" eaLnBrk="0" fontAlgn="base" hangingPunct="0">
        <a:spcBef>
          <a:spcPct val="20000"/>
        </a:spcBef>
        <a:spcAft>
          <a:spcPct val="0"/>
        </a:spcAft>
        <a:buChar char="–"/>
        <a:defRPr sz="2000">
          <a:solidFill>
            <a:srgbClr val="F4E7AE"/>
          </a:solidFill>
          <a:latin typeface="+mn-lt"/>
          <a:ea typeface="+mn-ea"/>
          <a:cs typeface="+mn-cs"/>
        </a:defRPr>
      </a:lvl4pPr>
      <a:lvl5pPr marL="2057400" indent="-228600" algn="l" rtl="0" eaLnBrk="0" fontAlgn="base" hangingPunct="0">
        <a:spcBef>
          <a:spcPct val="20000"/>
        </a:spcBef>
        <a:spcAft>
          <a:spcPct val="0"/>
        </a:spcAft>
        <a:buChar char="»"/>
        <a:defRPr sz="2000">
          <a:solidFill>
            <a:srgbClr val="F4E7AE"/>
          </a:solidFill>
          <a:latin typeface="+mn-lt"/>
          <a:ea typeface="+mn-ea"/>
          <a:cs typeface="+mn-cs"/>
        </a:defRPr>
      </a:lvl5pPr>
      <a:lvl6pPr marL="2514600" indent="-228600" algn="l" rtl="0" fontAlgn="base">
        <a:spcBef>
          <a:spcPct val="20000"/>
        </a:spcBef>
        <a:spcAft>
          <a:spcPct val="0"/>
        </a:spcAft>
        <a:buChar char="»"/>
        <a:defRPr sz="2000">
          <a:solidFill>
            <a:srgbClr val="F4E7AE"/>
          </a:solidFill>
          <a:latin typeface="+mn-lt"/>
          <a:ea typeface="+mn-ea"/>
          <a:cs typeface="+mn-cs"/>
        </a:defRPr>
      </a:lvl6pPr>
      <a:lvl7pPr marL="2971800" indent="-228600" algn="l" rtl="0" fontAlgn="base">
        <a:spcBef>
          <a:spcPct val="20000"/>
        </a:spcBef>
        <a:spcAft>
          <a:spcPct val="0"/>
        </a:spcAft>
        <a:buChar char="»"/>
        <a:defRPr sz="2000">
          <a:solidFill>
            <a:srgbClr val="F4E7AE"/>
          </a:solidFill>
          <a:latin typeface="+mn-lt"/>
          <a:ea typeface="+mn-ea"/>
          <a:cs typeface="+mn-cs"/>
        </a:defRPr>
      </a:lvl7pPr>
      <a:lvl8pPr marL="3429000" indent="-228600" algn="l" rtl="0" fontAlgn="base">
        <a:spcBef>
          <a:spcPct val="20000"/>
        </a:spcBef>
        <a:spcAft>
          <a:spcPct val="0"/>
        </a:spcAft>
        <a:buChar char="»"/>
        <a:defRPr sz="2000">
          <a:solidFill>
            <a:srgbClr val="F4E7AE"/>
          </a:solidFill>
          <a:latin typeface="+mn-lt"/>
          <a:ea typeface="+mn-ea"/>
          <a:cs typeface="+mn-cs"/>
        </a:defRPr>
      </a:lvl8pPr>
      <a:lvl9pPr marL="3886200" indent="-228600" algn="l" rtl="0" fontAlgn="base">
        <a:spcBef>
          <a:spcPct val="20000"/>
        </a:spcBef>
        <a:spcAft>
          <a:spcPct val="0"/>
        </a:spcAft>
        <a:buChar char="»"/>
        <a:defRPr sz="2000">
          <a:solidFill>
            <a:srgbClr val="F4E7AE"/>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cs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cs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EA3E9D-8043-441D-9A6C-CF7AFB4A8697}" type="slidenum">
              <a:rPr lang="en-US" smtClean="0">
                <a:solidFill>
                  <a:prstClr val="black">
                    <a:tint val="75000"/>
                  </a:prstClr>
                </a:solidFill>
                <a:cs typeface="Arial" pitchFamily="34" charset="0"/>
              </a:rPr>
              <a:pPr/>
              <a:t>‹#›</a:t>
            </a:fld>
            <a:endParaRPr lang="en-US">
              <a:solidFill>
                <a:prstClr val="black">
                  <a:tint val="75000"/>
                </a:prstClr>
              </a:solidFill>
              <a:cs typeface="Arial" pitchFamily="34" charset="0"/>
            </a:endParaRPr>
          </a:p>
        </p:txBody>
      </p:sp>
    </p:spTree>
    <p:extLst>
      <p:ext uri="{BB962C8B-B14F-4D97-AF65-F5344CB8AC3E}">
        <p14:creationId xmlns:p14="http://schemas.microsoft.com/office/powerpoint/2010/main" val="275615881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jpe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2.xml"/><Relationship Id="rId16"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jpeg"/></Relationships>
</file>

<file path=ppt/slides/_rels/slide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jpeg"/><Relationship Id="rId5" Type="http://schemas.openxmlformats.org/officeDocument/2006/relationships/image" Target="../media/image28.png"/><Relationship Id="rId10" Type="http://schemas.openxmlformats.org/officeDocument/2006/relationships/image" Target="../media/image33.jpeg"/><Relationship Id="rId4" Type="http://schemas.openxmlformats.org/officeDocument/2006/relationships/image" Target="../media/image27.png"/><Relationship Id="rId9"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28.png"/><Relationship Id="rId3" Type="http://schemas.openxmlformats.org/officeDocument/2006/relationships/image" Target="../media/image39.png"/><Relationship Id="rId7" Type="http://schemas.openxmlformats.org/officeDocument/2006/relationships/image" Target="../media/image34.jpeg"/><Relationship Id="rId12"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41.png"/><Relationship Id="rId5" Type="http://schemas.openxmlformats.org/officeDocument/2006/relationships/image" Target="../media/image40.jpe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3.jpeg"/></Relationships>
</file>

<file path=ppt/slides/_rels/slide6.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52.png"/><Relationship Id="rId18" Type="http://schemas.openxmlformats.org/officeDocument/2006/relationships/image" Target="../media/image57.png"/><Relationship Id="rId3" Type="http://schemas.openxmlformats.org/officeDocument/2006/relationships/image" Target="../media/image43.png"/><Relationship Id="rId21" Type="http://schemas.openxmlformats.org/officeDocument/2006/relationships/image" Target="../media/image60.png"/><Relationship Id="rId7" Type="http://schemas.openxmlformats.org/officeDocument/2006/relationships/image" Target="../media/image47.png"/><Relationship Id="rId12" Type="http://schemas.openxmlformats.org/officeDocument/2006/relationships/image" Target="../media/image51.png"/><Relationship Id="rId17" Type="http://schemas.openxmlformats.org/officeDocument/2006/relationships/image" Target="../media/image56.png"/><Relationship Id="rId2" Type="http://schemas.openxmlformats.org/officeDocument/2006/relationships/notesSlide" Target="../notesSlides/notesSlide6.xml"/><Relationship Id="rId16" Type="http://schemas.openxmlformats.org/officeDocument/2006/relationships/image" Target="../media/image55.png"/><Relationship Id="rId20"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46.wmf"/><Relationship Id="rId11" Type="http://schemas.openxmlformats.org/officeDocument/2006/relationships/image" Target="../media/image50.png"/><Relationship Id="rId5" Type="http://schemas.openxmlformats.org/officeDocument/2006/relationships/image" Target="../media/image45.png"/><Relationship Id="rId15" Type="http://schemas.openxmlformats.org/officeDocument/2006/relationships/image" Target="../media/image54.jpeg"/><Relationship Id="rId10" Type="http://schemas.openxmlformats.org/officeDocument/2006/relationships/image" Target="../media/image33.jpeg"/><Relationship Id="rId19" Type="http://schemas.openxmlformats.org/officeDocument/2006/relationships/image" Target="../media/image58.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3.png"/><Relationship Id="rId22" Type="http://schemas.openxmlformats.org/officeDocument/2006/relationships/image" Target="../media/image61.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90082"/>
        </a:solidFill>
        <a:effectLst/>
      </p:bgPr>
    </p:bg>
    <p:spTree>
      <p:nvGrpSpPr>
        <p:cNvPr id="1" name=""/>
        <p:cNvGrpSpPr/>
        <p:nvPr/>
      </p:nvGrpSpPr>
      <p:grpSpPr>
        <a:xfrm>
          <a:off x="0" y="0"/>
          <a:ext cx="0" cy="0"/>
          <a:chOff x="0" y="0"/>
          <a:chExt cx="0" cy="0"/>
        </a:xfrm>
      </p:grpSpPr>
      <p:sp>
        <p:nvSpPr>
          <p:cNvPr id="4" name="Rectangle 3"/>
          <p:cNvSpPr/>
          <p:nvPr/>
        </p:nvSpPr>
        <p:spPr>
          <a:xfrm>
            <a:off x="3714750" y="0"/>
            <a:ext cx="169545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0" y="0"/>
            <a:ext cx="9144000" cy="6858000"/>
          </a:xfrm>
          <a:prstGeom prst="rect">
            <a:avLst/>
          </a:prstGeom>
          <a:gradFill flip="none" rotWithShape="1">
            <a:gsLst>
              <a:gs pos="0">
                <a:schemeClr val="tx1">
                  <a:alpha val="35000"/>
                  <a:lumMod val="90000"/>
                  <a:lumOff val="10000"/>
                </a:schemeClr>
              </a:gs>
              <a:gs pos="100000">
                <a:schemeClr val="tx1"/>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7" name="Rectangle 6"/>
          <p:cNvSpPr/>
          <p:nvPr/>
        </p:nvSpPr>
        <p:spPr>
          <a:xfrm>
            <a:off x="26894" y="2794370"/>
            <a:ext cx="3657600" cy="1239748"/>
          </a:xfrm>
          <a:prstGeom prst="rect">
            <a:avLst/>
          </a:prstGeom>
          <a:noFill/>
          <a:ln>
            <a:noFill/>
          </a:ln>
          <a:effectLst>
            <a:outerShdw blurRad="355600" dist="800100" dir="3840000" sx="200000" sy="200000" algn="ctr" rotWithShape="0">
              <a:schemeClr val="bg1">
                <a:alpha val="7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dirty="0" smtClean="0">
              <a:solidFill>
                <a:prstClr val="white"/>
              </a:solidFill>
              <a:effectLst>
                <a:outerShdw blurRad="50800" dist="38100" dir="2700000" algn="tl" rotWithShape="0">
                  <a:prstClr val="black">
                    <a:alpha val="40000"/>
                  </a:prstClr>
                </a:outerShdw>
              </a:effectLst>
              <a:latin typeface="Palatino Linotype" panose="02040502050505030304" pitchFamily="18" charset="0"/>
            </a:endParaRPr>
          </a:p>
          <a:p>
            <a:pPr algn="r"/>
            <a:endParaRPr lang="en-US" sz="2000" dirty="0">
              <a:solidFill>
                <a:prstClr val="white"/>
              </a:solidFill>
              <a:effectLst>
                <a:outerShdw blurRad="50800" dist="38100" dir="2700000" algn="tl" rotWithShape="0">
                  <a:prstClr val="black">
                    <a:alpha val="40000"/>
                  </a:prstClr>
                </a:outerShdw>
              </a:effectLst>
              <a:latin typeface="Palatino Linotype" panose="02040502050505030304" pitchFamily="18" charset="0"/>
            </a:endParaRPr>
          </a:p>
          <a:p>
            <a:pPr algn="r"/>
            <a:endParaRPr lang="en-US" sz="2000" dirty="0" smtClean="0">
              <a:solidFill>
                <a:prstClr val="white"/>
              </a:solidFill>
              <a:effectLst>
                <a:outerShdw blurRad="50800" dist="38100" dir="2700000" algn="tl" rotWithShape="0">
                  <a:prstClr val="black">
                    <a:alpha val="40000"/>
                  </a:prstClr>
                </a:outerShdw>
              </a:effectLst>
              <a:latin typeface="Palatino Linotype" panose="02040502050505030304" pitchFamily="18" charset="0"/>
            </a:endParaRPr>
          </a:p>
          <a:p>
            <a:pPr algn="r"/>
            <a:endParaRPr lang="en-US" sz="2000" dirty="0">
              <a:solidFill>
                <a:prstClr val="white"/>
              </a:solidFill>
              <a:effectLst>
                <a:outerShdw blurRad="50800" dist="38100" dir="2700000" algn="tl" rotWithShape="0">
                  <a:prstClr val="black">
                    <a:alpha val="40000"/>
                  </a:prstClr>
                </a:outerShdw>
              </a:effectLst>
              <a:latin typeface="Palatino Linotype" panose="02040502050505030304" pitchFamily="18" charset="0"/>
            </a:endParaRPr>
          </a:p>
          <a:p>
            <a:pPr algn="r"/>
            <a:endParaRPr lang="en-US" sz="2000" dirty="0" smtClean="0">
              <a:solidFill>
                <a:prstClr val="white"/>
              </a:solidFill>
              <a:effectLst>
                <a:outerShdw blurRad="50800" dist="38100" dir="2700000" algn="tl" rotWithShape="0">
                  <a:prstClr val="black">
                    <a:alpha val="40000"/>
                  </a:prstClr>
                </a:outerShdw>
              </a:effectLst>
              <a:latin typeface="Palatino Linotype" panose="02040502050505030304" pitchFamily="18" charset="0"/>
            </a:endParaRPr>
          </a:p>
          <a:p>
            <a:pPr algn="r"/>
            <a:endParaRPr lang="en-US" sz="2000" dirty="0">
              <a:solidFill>
                <a:prstClr val="white"/>
              </a:solidFill>
              <a:effectLst>
                <a:outerShdw blurRad="50800" dist="38100" dir="2700000" algn="tl" rotWithShape="0">
                  <a:prstClr val="black">
                    <a:alpha val="40000"/>
                  </a:prstClr>
                </a:outerShdw>
              </a:effectLst>
              <a:latin typeface="Palatino Linotype" panose="02040502050505030304" pitchFamily="18" charset="0"/>
            </a:endParaRPr>
          </a:p>
          <a:p>
            <a:pPr algn="r"/>
            <a:endParaRPr lang="en-US" sz="2000" dirty="0" smtClean="0">
              <a:solidFill>
                <a:prstClr val="white"/>
              </a:solidFill>
              <a:effectLst>
                <a:outerShdw blurRad="50800" dist="38100" dir="2700000" algn="tl" rotWithShape="0">
                  <a:prstClr val="black">
                    <a:alpha val="40000"/>
                  </a:prstClr>
                </a:outerShdw>
              </a:effectLst>
              <a:latin typeface="Palatino Linotype" panose="02040502050505030304" pitchFamily="18" charset="0"/>
            </a:endParaRPr>
          </a:p>
          <a:p>
            <a:pPr algn="r"/>
            <a:endParaRPr lang="en-US" sz="2000" dirty="0">
              <a:solidFill>
                <a:prstClr val="white"/>
              </a:solidFill>
              <a:effectLst>
                <a:outerShdw blurRad="50800" dist="38100" dir="2700000" algn="tl" rotWithShape="0">
                  <a:prstClr val="black">
                    <a:alpha val="40000"/>
                  </a:prstClr>
                </a:outerShdw>
              </a:effectLst>
              <a:latin typeface="Palatino Linotype" panose="02040502050505030304" pitchFamily="18" charset="0"/>
            </a:endParaRPr>
          </a:p>
          <a:p>
            <a:pPr algn="r"/>
            <a:endParaRPr lang="en-US" sz="2000" dirty="0" smtClean="0">
              <a:solidFill>
                <a:prstClr val="white"/>
              </a:solidFill>
              <a:effectLst>
                <a:outerShdw blurRad="50800" dist="38100" dir="2700000" algn="tl" rotWithShape="0">
                  <a:prstClr val="black">
                    <a:alpha val="40000"/>
                  </a:prstClr>
                </a:outerShdw>
              </a:effectLst>
              <a:latin typeface="Palatino Linotype" panose="02040502050505030304" pitchFamily="18" charset="0"/>
            </a:endParaRPr>
          </a:p>
          <a:p>
            <a:pPr algn="r"/>
            <a:endParaRPr lang="en-US" sz="2000" dirty="0">
              <a:solidFill>
                <a:prstClr val="white"/>
              </a:solidFill>
              <a:effectLst>
                <a:outerShdw blurRad="50800" dist="38100" dir="2700000" algn="tl" rotWithShape="0">
                  <a:prstClr val="black">
                    <a:alpha val="40000"/>
                  </a:prstClr>
                </a:outerShdw>
              </a:effectLst>
              <a:latin typeface="Palatino Linotype" panose="02040502050505030304" pitchFamily="18" charset="0"/>
            </a:endParaRPr>
          </a:p>
          <a:p>
            <a:pPr algn="r"/>
            <a:endParaRPr lang="en-US" sz="2000" dirty="0">
              <a:solidFill>
                <a:prstClr val="white"/>
              </a:solidFill>
              <a:effectLst>
                <a:outerShdw blurRad="50800" dist="38100" dir="2700000" algn="tl" rotWithShape="0">
                  <a:prstClr val="black">
                    <a:alpha val="40000"/>
                  </a:prstClr>
                </a:outerShdw>
              </a:effectLst>
              <a:latin typeface="Palatino Linotype" panose="02040502050505030304" pitchFamily="18" charset="0"/>
            </a:endParaRPr>
          </a:p>
          <a:p>
            <a:pPr algn="r"/>
            <a:endParaRPr lang="en-US" sz="2000" dirty="0" smtClean="0">
              <a:solidFill>
                <a:prstClr val="white"/>
              </a:solidFill>
              <a:effectLst>
                <a:outerShdw blurRad="50800" dist="38100" dir="2700000" algn="tl" rotWithShape="0">
                  <a:prstClr val="black">
                    <a:alpha val="40000"/>
                  </a:prstClr>
                </a:outerShdw>
              </a:effectLst>
              <a:latin typeface="Palatino Linotype" panose="02040502050505030304" pitchFamily="18" charset="0"/>
            </a:endParaRPr>
          </a:p>
          <a:p>
            <a:pPr algn="r"/>
            <a:endParaRPr lang="en-US" sz="2000" dirty="0">
              <a:solidFill>
                <a:prstClr val="white"/>
              </a:solidFill>
              <a:effectLst>
                <a:outerShdw blurRad="50800" dist="38100" dir="2700000" algn="tl" rotWithShape="0">
                  <a:prstClr val="black">
                    <a:alpha val="40000"/>
                  </a:prstClr>
                </a:outerShdw>
              </a:effectLst>
              <a:latin typeface="Palatino Linotype" panose="02040502050505030304" pitchFamily="18" charset="0"/>
            </a:endParaRPr>
          </a:p>
          <a:p>
            <a:pPr algn="r"/>
            <a:endParaRPr lang="en-US" sz="2000" dirty="0" smtClean="0">
              <a:solidFill>
                <a:prstClr val="white"/>
              </a:solidFill>
              <a:effectLst>
                <a:outerShdw blurRad="50800" dist="38100" dir="2700000" algn="tl" rotWithShape="0">
                  <a:prstClr val="black">
                    <a:alpha val="40000"/>
                  </a:prstClr>
                </a:outerShdw>
              </a:effectLst>
              <a:latin typeface="Palatino Linotype" panose="02040502050505030304" pitchFamily="18" charset="0"/>
            </a:endParaRPr>
          </a:p>
          <a:p>
            <a:pPr algn="r"/>
            <a:endParaRPr lang="en-US" sz="2000" dirty="0">
              <a:solidFill>
                <a:prstClr val="white"/>
              </a:solidFill>
              <a:effectLst>
                <a:outerShdw blurRad="50800" dist="38100" dir="2700000" algn="tl" rotWithShape="0">
                  <a:prstClr val="black">
                    <a:alpha val="40000"/>
                  </a:prstClr>
                </a:outerShdw>
              </a:effectLst>
              <a:latin typeface="Palatino Linotype" panose="02040502050505030304" pitchFamily="18" charset="0"/>
            </a:endParaRPr>
          </a:p>
          <a:p>
            <a:pPr algn="r"/>
            <a:endParaRPr lang="en-US" sz="2000" dirty="0" smtClean="0">
              <a:solidFill>
                <a:prstClr val="white"/>
              </a:solidFill>
              <a:effectLst>
                <a:outerShdw blurRad="50800" dist="38100" dir="2700000" algn="tl" rotWithShape="0">
                  <a:prstClr val="black">
                    <a:alpha val="40000"/>
                  </a:prstClr>
                </a:outerShdw>
              </a:effectLst>
              <a:latin typeface="Palatino Linotype" panose="02040502050505030304" pitchFamily="18" charset="0"/>
            </a:endParaRPr>
          </a:p>
          <a:p>
            <a:pPr algn="r"/>
            <a:endParaRPr lang="en-US" sz="2000" dirty="0">
              <a:solidFill>
                <a:prstClr val="white"/>
              </a:solidFill>
              <a:effectLst>
                <a:outerShdw blurRad="50800" dist="38100" dir="2700000" algn="tl" rotWithShape="0">
                  <a:prstClr val="black">
                    <a:alpha val="40000"/>
                  </a:prstClr>
                </a:outerShdw>
              </a:effectLst>
              <a:latin typeface="Palatino Linotype" panose="02040502050505030304" pitchFamily="18" charset="0"/>
            </a:endParaRPr>
          </a:p>
          <a:p>
            <a:pPr algn="r"/>
            <a:endParaRPr lang="en-US" sz="2000" dirty="0" smtClean="0">
              <a:solidFill>
                <a:prstClr val="white"/>
              </a:solidFill>
              <a:effectLst>
                <a:outerShdw blurRad="50800" dist="38100" dir="2700000" algn="tl" rotWithShape="0">
                  <a:prstClr val="black">
                    <a:alpha val="40000"/>
                  </a:prstClr>
                </a:outerShdw>
              </a:effectLst>
              <a:latin typeface="Palatino Linotype" panose="02040502050505030304" pitchFamily="18" charset="0"/>
            </a:endParaRPr>
          </a:p>
          <a:p>
            <a:pPr algn="r"/>
            <a:r>
              <a:rPr lang="en-US" sz="2000" dirty="0" smtClean="0">
                <a:solidFill>
                  <a:prstClr val="white"/>
                </a:solidFill>
                <a:effectLst>
                  <a:outerShdw blurRad="50800" dist="38100" dir="2700000" algn="tl" rotWithShape="0">
                    <a:prstClr val="black">
                      <a:alpha val="40000"/>
                    </a:prstClr>
                  </a:outerShdw>
                </a:effectLst>
                <a:latin typeface="Palatino Linotype" panose="02040502050505030304" pitchFamily="18" charset="0"/>
              </a:rPr>
              <a:t>April 28th, 2015</a:t>
            </a:r>
          </a:p>
          <a:p>
            <a:pPr algn="r"/>
            <a:r>
              <a:rPr lang="en-US" sz="2000" smtClean="0">
                <a:solidFill>
                  <a:prstClr val="white"/>
                </a:solidFill>
                <a:effectLst>
                  <a:outerShdw blurRad="50800" dist="38100" dir="2700000" algn="tl" rotWithShape="0">
                    <a:prstClr val="black">
                      <a:alpha val="40000"/>
                    </a:prstClr>
                  </a:outerShdw>
                </a:effectLst>
                <a:latin typeface="Palatino Linotype" panose="02040502050505030304" pitchFamily="18" charset="0"/>
              </a:rPr>
              <a:t>USMC </a:t>
            </a:r>
            <a:r>
              <a:rPr lang="en-US" sz="2000" smtClean="0">
                <a:solidFill>
                  <a:prstClr val="white"/>
                </a:solidFill>
                <a:effectLst>
                  <a:outerShdw blurRad="50800" dist="38100" dir="2700000" algn="tl" rotWithShape="0">
                    <a:prstClr val="black">
                      <a:alpha val="40000"/>
                    </a:prstClr>
                  </a:outerShdw>
                </a:effectLst>
                <a:latin typeface="Palatino Linotype" panose="02040502050505030304" pitchFamily="18" charset="0"/>
              </a:rPr>
              <a:t>IT </a:t>
            </a:r>
            <a:r>
              <a:rPr lang="en-US" sz="2000" dirty="0" smtClean="0">
                <a:solidFill>
                  <a:prstClr val="white"/>
                </a:solidFill>
                <a:effectLst>
                  <a:outerShdw blurRad="50800" dist="38100" dir="2700000" algn="tl" rotWithShape="0">
                    <a:prstClr val="black">
                      <a:alpha val="40000"/>
                    </a:prstClr>
                  </a:outerShdw>
                </a:effectLst>
                <a:latin typeface="Palatino Linotype" panose="02040502050505030304" pitchFamily="18" charset="0"/>
              </a:rPr>
              <a:t>Day</a:t>
            </a:r>
            <a:endParaRPr lang="en-US" sz="2000" dirty="0">
              <a:solidFill>
                <a:prstClr val="white"/>
              </a:solidFill>
              <a:effectLst>
                <a:outerShdw blurRad="50800" dist="38100" dir="2700000" algn="tl" rotWithShape="0">
                  <a:prstClr val="black">
                    <a:alpha val="40000"/>
                  </a:prstClr>
                </a:outerShdw>
              </a:effectLst>
              <a:latin typeface="Palatino Linotype" panose="02040502050505030304" pitchFamily="18" charset="0"/>
            </a:endParaRPr>
          </a:p>
          <a:p>
            <a:pPr algn="r"/>
            <a:endParaRPr lang="en-US" sz="2000" dirty="0" smtClean="0">
              <a:solidFill>
                <a:prstClr val="white"/>
              </a:solidFill>
              <a:effectLst>
                <a:outerShdw blurRad="50800" dist="38100" dir="2700000" algn="tl" rotWithShape="0">
                  <a:prstClr val="black">
                    <a:alpha val="40000"/>
                  </a:prstClr>
                </a:outerShdw>
              </a:effectLst>
              <a:latin typeface="Palatino Linotype" panose="02040502050505030304" pitchFamily="18" charset="0"/>
            </a:endParaRPr>
          </a:p>
        </p:txBody>
      </p:sp>
      <p:sp>
        <p:nvSpPr>
          <p:cNvPr id="8" name="Rectangle 7"/>
          <p:cNvSpPr/>
          <p:nvPr/>
        </p:nvSpPr>
        <p:spPr>
          <a:xfrm>
            <a:off x="5440186" y="3910634"/>
            <a:ext cx="3657600" cy="3325905"/>
          </a:xfrm>
          <a:prstGeom prst="rect">
            <a:avLst/>
          </a:prstGeom>
          <a:noFill/>
          <a:ln>
            <a:noFill/>
          </a:ln>
          <a:effectLst>
            <a:outerShdw blurRad="355600" dist="800100" dir="3840000" sx="200000" sy="200000" algn="ctr" rotWithShape="0">
              <a:schemeClr val="bg1">
                <a:alpha val="7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prstClr val="white"/>
              </a:solidFill>
              <a:effectLst>
                <a:outerShdw blurRad="50800" dist="38100" dir="2700000" algn="tl" rotWithShape="0">
                  <a:prstClr val="black">
                    <a:alpha val="40000"/>
                  </a:prstClr>
                </a:outerShdw>
              </a:effectLst>
              <a:latin typeface="Palatino Linotype" panose="02040502050505030304" pitchFamily="18" charset="0"/>
            </a:endParaRPr>
          </a:p>
          <a:p>
            <a:endParaRPr lang="en-US" sz="2000" dirty="0" smtClean="0">
              <a:solidFill>
                <a:prstClr val="white"/>
              </a:solidFill>
              <a:effectLst>
                <a:outerShdw blurRad="50800" dist="38100" dir="2700000" algn="tl" rotWithShape="0">
                  <a:prstClr val="black">
                    <a:alpha val="40000"/>
                  </a:prstClr>
                </a:outerShdw>
              </a:effectLst>
              <a:latin typeface="Palatino Linotype" panose="02040502050505030304" pitchFamily="18" charset="0"/>
            </a:endParaRPr>
          </a:p>
          <a:p>
            <a:endParaRPr lang="en-US" sz="2000" dirty="0">
              <a:solidFill>
                <a:prstClr val="white"/>
              </a:solidFill>
              <a:effectLst>
                <a:outerShdw blurRad="50800" dist="38100" dir="2700000" algn="tl" rotWithShape="0">
                  <a:prstClr val="black">
                    <a:alpha val="40000"/>
                  </a:prstClr>
                </a:outerShdw>
              </a:effectLst>
              <a:latin typeface="Palatino Linotype" panose="02040502050505030304" pitchFamily="18" charset="0"/>
            </a:endParaRPr>
          </a:p>
          <a:p>
            <a:endParaRPr lang="en-US" sz="2000" dirty="0" smtClean="0">
              <a:solidFill>
                <a:prstClr val="white"/>
              </a:solidFill>
              <a:effectLst>
                <a:outerShdw blurRad="50800" dist="38100" dir="2700000" algn="tl" rotWithShape="0">
                  <a:prstClr val="black">
                    <a:alpha val="40000"/>
                  </a:prstClr>
                </a:outerShdw>
              </a:effectLst>
              <a:latin typeface="Palatino Linotype" panose="02040502050505030304" pitchFamily="18" charset="0"/>
            </a:endParaRPr>
          </a:p>
          <a:p>
            <a:endParaRPr lang="en-US" sz="2000" dirty="0">
              <a:solidFill>
                <a:prstClr val="white"/>
              </a:solidFill>
              <a:effectLst>
                <a:outerShdw blurRad="50800" dist="38100" dir="2700000" algn="tl" rotWithShape="0">
                  <a:prstClr val="black">
                    <a:alpha val="40000"/>
                  </a:prstClr>
                </a:outerShdw>
              </a:effectLst>
              <a:latin typeface="Palatino Linotype" panose="02040502050505030304" pitchFamily="18" charset="0"/>
            </a:endParaRPr>
          </a:p>
          <a:p>
            <a:r>
              <a:rPr lang="en-US" sz="2000" dirty="0" smtClean="0">
                <a:solidFill>
                  <a:prstClr val="white"/>
                </a:solidFill>
                <a:effectLst>
                  <a:outerShdw blurRad="50800" dist="38100" dir="2700000" algn="tl" rotWithShape="0">
                    <a:prstClr val="black">
                      <a:alpha val="40000"/>
                    </a:prstClr>
                  </a:outerShdw>
                </a:effectLst>
                <a:latin typeface="Palatino Linotype" panose="02040502050505030304" pitchFamily="18" charset="0"/>
              </a:rPr>
              <a:t>LtGen Jon M. “Dog” Davis</a:t>
            </a:r>
          </a:p>
          <a:p>
            <a:r>
              <a:rPr lang="en-US" sz="2000" dirty="0" smtClean="0">
                <a:solidFill>
                  <a:prstClr val="white"/>
                </a:solidFill>
                <a:effectLst>
                  <a:outerShdw blurRad="50800" dist="38100" dir="2700000" algn="tl" rotWithShape="0">
                    <a:prstClr val="black">
                      <a:alpha val="40000"/>
                    </a:prstClr>
                  </a:outerShdw>
                </a:effectLst>
                <a:latin typeface="Palatino Linotype" panose="02040502050505030304" pitchFamily="18" charset="0"/>
              </a:rPr>
              <a:t>Deputy Commandant for Aviation</a:t>
            </a:r>
          </a:p>
          <a:p>
            <a:endParaRPr lang="en-US" sz="2000" dirty="0">
              <a:solidFill>
                <a:prstClr val="white"/>
              </a:solidFill>
              <a:effectLst>
                <a:outerShdw blurRad="50800" dist="38100" dir="2700000" algn="tl" rotWithShape="0">
                  <a:prstClr val="black">
                    <a:alpha val="40000"/>
                  </a:prstClr>
                </a:outerShdw>
              </a:effectLst>
              <a:latin typeface="Palatino Linotype" panose="02040502050505030304" pitchFamily="18"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0424" y="4343400"/>
            <a:ext cx="1066800" cy="457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6019800"/>
            <a:ext cx="1219200" cy="38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81000"/>
            <a:ext cx="106680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9784" y="1905000"/>
            <a:ext cx="1269215" cy="633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89333" y="1299767"/>
            <a:ext cx="1257464" cy="448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89333" y="3634706"/>
            <a:ext cx="1295400" cy="47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12387"/>
          <a:stretch/>
        </p:blipFill>
        <p:spPr bwMode="auto">
          <a:xfrm>
            <a:off x="4014539" y="2871076"/>
            <a:ext cx="1174459" cy="5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50677" y="5181600"/>
            <a:ext cx="1066547" cy="54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9EA3E9D-8043-441D-9A6C-CF7AFB4A8697}" type="slidenum">
              <a:rPr lang="en-US" smtClean="0">
                <a:solidFill>
                  <a:prstClr val="black">
                    <a:tint val="75000"/>
                  </a:prstClr>
                </a:solidFill>
              </a:rPr>
              <a:pPr/>
              <a:t>1</a:t>
            </a:fld>
            <a:endParaRPr lang="en-US">
              <a:solidFill>
                <a:prstClr val="black">
                  <a:tint val="75000"/>
                </a:prstClr>
              </a:solidFill>
            </a:endParaRPr>
          </a:p>
        </p:txBody>
      </p:sp>
    </p:spTree>
    <p:extLst>
      <p:ext uri="{BB962C8B-B14F-4D97-AF65-F5344CB8AC3E}">
        <p14:creationId xmlns:p14="http://schemas.microsoft.com/office/powerpoint/2010/main" val="308753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Picture 7" descr="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042"/>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Title 1"/>
          <p:cNvSpPr txBox="1">
            <a:spLocks/>
          </p:cNvSpPr>
          <p:nvPr/>
        </p:nvSpPr>
        <p:spPr>
          <a:xfrm>
            <a:off x="-4389" y="13136"/>
            <a:ext cx="9143627" cy="1198188"/>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FFC000"/>
                </a:solidFill>
                <a:effectLst>
                  <a:outerShdw blurRad="38100" dist="38100" dir="2700000" algn="tl">
                    <a:srgbClr val="000000">
                      <a:alpha val="43137"/>
                    </a:srgbClr>
                  </a:outerShdw>
                </a:effectLst>
                <a:latin typeface="+mn-lt"/>
              </a:rPr>
              <a:t>Digital Interoperability </a:t>
            </a:r>
          </a:p>
        </p:txBody>
      </p:sp>
      <p:sp>
        <p:nvSpPr>
          <p:cNvPr id="246" name="Right Arrow 245"/>
          <p:cNvSpPr/>
          <p:nvPr/>
        </p:nvSpPr>
        <p:spPr>
          <a:xfrm>
            <a:off x="7312175" y="4205264"/>
            <a:ext cx="152400" cy="182508"/>
          </a:xfrm>
          <a:prstGeom prst="rightArrow">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7" name="Right Arrow 246"/>
          <p:cNvSpPr/>
          <p:nvPr/>
        </p:nvSpPr>
        <p:spPr>
          <a:xfrm>
            <a:off x="7306424" y="5633986"/>
            <a:ext cx="152400" cy="182508"/>
          </a:xfrm>
          <a:prstGeom prst="rightArrow">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8" name="Right Arrow 247"/>
          <p:cNvSpPr/>
          <p:nvPr/>
        </p:nvSpPr>
        <p:spPr>
          <a:xfrm>
            <a:off x="7312175" y="5139812"/>
            <a:ext cx="152400" cy="182508"/>
          </a:xfrm>
          <a:prstGeom prst="rightArrow">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9" name="Right Arrow 248"/>
          <p:cNvSpPr/>
          <p:nvPr/>
        </p:nvSpPr>
        <p:spPr>
          <a:xfrm>
            <a:off x="7312175" y="4669439"/>
            <a:ext cx="152400" cy="182508"/>
          </a:xfrm>
          <a:prstGeom prst="rightArrow">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0" name="Right Arrow 249"/>
          <p:cNvSpPr/>
          <p:nvPr/>
        </p:nvSpPr>
        <p:spPr>
          <a:xfrm>
            <a:off x="7312844" y="3724921"/>
            <a:ext cx="152400" cy="182508"/>
          </a:xfrm>
          <a:prstGeom prst="rightArrow">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1" name="Right Arrow 250"/>
          <p:cNvSpPr/>
          <p:nvPr/>
        </p:nvSpPr>
        <p:spPr>
          <a:xfrm>
            <a:off x="7312175" y="3154352"/>
            <a:ext cx="152400" cy="182508"/>
          </a:xfrm>
          <a:prstGeom prst="rightArrow">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2" name="Right Arrow 251"/>
          <p:cNvSpPr/>
          <p:nvPr/>
        </p:nvSpPr>
        <p:spPr>
          <a:xfrm>
            <a:off x="7306424" y="2130518"/>
            <a:ext cx="152400" cy="182508"/>
          </a:xfrm>
          <a:prstGeom prst="rightArrow">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3" name="Right Arrow 252"/>
          <p:cNvSpPr/>
          <p:nvPr/>
        </p:nvSpPr>
        <p:spPr>
          <a:xfrm>
            <a:off x="7297798" y="1737600"/>
            <a:ext cx="152400" cy="165916"/>
          </a:xfrm>
          <a:prstGeom prst="rightArrow">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5" name="TextBox 264"/>
          <p:cNvSpPr txBox="1"/>
          <p:nvPr/>
        </p:nvSpPr>
        <p:spPr>
          <a:xfrm>
            <a:off x="6515518" y="6488668"/>
            <a:ext cx="494882" cy="230832"/>
          </a:xfrm>
          <a:prstGeom prst="rect">
            <a:avLst/>
          </a:prstGeom>
          <a:noFill/>
        </p:spPr>
        <p:txBody>
          <a:bodyPr wrap="square" rtlCol="0">
            <a:spAutoFit/>
          </a:bodyPr>
          <a:lstStyle/>
          <a:p>
            <a:r>
              <a:rPr lang="en-US" sz="900" b="1" dirty="0" smtClean="0">
                <a:solidFill>
                  <a:prstClr val="black"/>
                </a:solidFill>
              </a:rPr>
              <a:t>FY22</a:t>
            </a:r>
            <a:endParaRPr lang="en-US" sz="900" b="1" dirty="0">
              <a:solidFill>
                <a:prstClr val="black"/>
              </a:solidFill>
            </a:endParaRPr>
          </a:p>
        </p:txBody>
      </p:sp>
      <p:sp>
        <p:nvSpPr>
          <p:cNvPr id="268" name="TextBox 267"/>
          <p:cNvSpPr txBox="1"/>
          <p:nvPr/>
        </p:nvSpPr>
        <p:spPr>
          <a:xfrm>
            <a:off x="1828800" y="6488668"/>
            <a:ext cx="494882" cy="230832"/>
          </a:xfrm>
          <a:prstGeom prst="rect">
            <a:avLst/>
          </a:prstGeom>
          <a:noFill/>
        </p:spPr>
        <p:txBody>
          <a:bodyPr wrap="square" rtlCol="0">
            <a:spAutoFit/>
          </a:bodyPr>
          <a:lstStyle/>
          <a:p>
            <a:r>
              <a:rPr lang="en-US" sz="900" b="1" dirty="0" smtClean="0">
                <a:solidFill>
                  <a:prstClr val="black"/>
                </a:solidFill>
              </a:rPr>
              <a:t>FY16</a:t>
            </a:r>
            <a:endParaRPr lang="en-US" sz="900" b="1" dirty="0">
              <a:solidFill>
                <a:prstClr val="black"/>
              </a:solidFill>
            </a:endParaRPr>
          </a:p>
        </p:txBody>
      </p:sp>
      <p:sp>
        <p:nvSpPr>
          <p:cNvPr id="269" name="TextBox 268"/>
          <p:cNvSpPr txBox="1"/>
          <p:nvPr/>
        </p:nvSpPr>
        <p:spPr>
          <a:xfrm>
            <a:off x="2595790" y="6488668"/>
            <a:ext cx="494882" cy="230832"/>
          </a:xfrm>
          <a:prstGeom prst="rect">
            <a:avLst/>
          </a:prstGeom>
          <a:noFill/>
        </p:spPr>
        <p:txBody>
          <a:bodyPr wrap="square" rtlCol="0">
            <a:spAutoFit/>
          </a:bodyPr>
          <a:lstStyle/>
          <a:p>
            <a:r>
              <a:rPr lang="en-US" sz="900" b="1" dirty="0" smtClean="0">
                <a:solidFill>
                  <a:prstClr val="black"/>
                </a:solidFill>
              </a:rPr>
              <a:t>FY17</a:t>
            </a:r>
            <a:endParaRPr lang="en-US" sz="900" b="1" dirty="0">
              <a:solidFill>
                <a:prstClr val="black"/>
              </a:solidFill>
            </a:endParaRPr>
          </a:p>
        </p:txBody>
      </p:sp>
      <p:sp>
        <p:nvSpPr>
          <p:cNvPr id="270" name="TextBox 269"/>
          <p:cNvSpPr txBox="1"/>
          <p:nvPr/>
        </p:nvSpPr>
        <p:spPr>
          <a:xfrm>
            <a:off x="3357790" y="6488668"/>
            <a:ext cx="494882" cy="230832"/>
          </a:xfrm>
          <a:prstGeom prst="rect">
            <a:avLst/>
          </a:prstGeom>
          <a:noFill/>
        </p:spPr>
        <p:txBody>
          <a:bodyPr wrap="square" rtlCol="0">
            <a:spAutoFit/>
          </a:bodyPr>
          <a:lstStyle/>
          <a:p>
            <a:r>
              <a:rPr lang="en-US" sz="900" b="1" dirty="0" smtClean="0">
                <a:solidFill>
                  <a:prstClr val="black"/>
                </a:solidFill>
              </a:rPr>
              <a:t>FY18</a:t>
            </a:r>
            <a:endParaRPr lang="en-US" sz="900" b="1" dirty="0">
              <a:solidFill>
                <a:prstClr val="black"/>
              </a:solidFill>
            </a:endParaRPr>
          </a:p>
        </p:txBody>
      </p:sp>
      <p:sp>
        <p:nvSpPr>
          <p:cNvPr id="271" name="TextBox 270"/>
          <p:cNvSpPr txBox="1"/>
          <p:nvPr/>
        </p:nvSpPr>
        <p:spPr>
          <a:xfrm>
            <a:off x="4119790" y="6488668"/>
            <a:ext cx="494882" cy="230832"/>
          </a:xfrm>
          <a:prstGeom prst="rect">
            <a:avLst/>
          </a:prstGeom>
          <a:noFill/>
        </p:spPr>
        <p:txBody>
          <a:bodyPr wrap="square" rtlCol="0">
            <a:spAutoFit/>
          </a:bodyPr>
          <a:lstStyle/>
          <a:p>
            <a:r>
              <a:rPr lang="en-US" sz="900" b="1" dirty="0" smtClean="0">
                <a:solidFill>
                  <a:prstClr val="black"/>
                </a:solidFill>
              </a:rPr>
              <a:t>FY19</a:t>
            </a:r>
            <a:endParaRPr lang="en-US" sz="900" b="1" dirty="0">
              <a:solidFill>
                <a:prstClr val="black"/>
              </a:solidFill>
            </a:endParaRPr>
          </a:p>
        </p:txBody>
      </p:sp>
      <p:sp>
        <p:nvSpPr>
          <p:cNvPr id="272" name="TextBox 271"/>
          <p:cNvSpPr txBox="1"/>
          <p:nvPr/>
        </p:nvSpPr>
        <p:spPr>
          <a:xfrm>
            <a:off x="4839118" y="6488668"/>
            <a:ext cx="494882" cy="230832"/>
          </a:xfrm>
          <a:prstGeom prst="rect">
            <a:avLst/>
          </a:prstGeom>
          <a:noFill/>
        </p:spPr>
        <p:txBody>
          <a:bodyPr wrap="square" rtlCol="0">
            <a:spAutoFit/>
          </a:bodyPr>
          <a:lstStyle/>
          <a:p>
            <a:r>
              <a:rPr lang="en-US" sz="900" b="1" dirty="0" smtClean="0">
                <a:solidFill>
                  <a:prstClr val="black"/>
                </a:solidFill>
              </a:rPr>
              <a:t>FY20</a:t>
            </a:r>
            <a:endParaRPr lang="en-US" sz="900" b="1" dirty="0">
              <a:solidFill>
                <a:prstClr val="black"/>
              </a:solidFill>
            </a:endParaRPr>
          </a:p>
        </p:txBody>
      </p:sp>
      <p:sp>
        <p:nvSpPr>
          <p:cNvPr id="273" name="TextBox 272"/>
          <p:cNvSpPr txBox="1"/>
          <p:nvPr/>
        </p:nvSpPr>
        <p:spPr>
          <a:xfrm>
            <a:off x="5677318" y="6488668"/>
            <a:ext cx="494882" cy="230832"/>
          </a:xfrm>
          <a:prstGeom prst="rect">
            <a:avLst/>
          </a:prstGeom>
          <a:noFill/>
        </p:spPr>
        <p:txBody>
          <a:bodyPr wrap="square" rtlCol="0">
            <a:spAutoFit/>
          </a:bodyPr>
          <a:lstStyle/>
          <a:p>
            <a:r>
              <a:rPr lang="en-US" sz="900" b="1" dirty="0" smtClean="0">
                <a:solidFill>
                  <a:prstClr val="black"/>
                </a:solidFill>
              </a:rPr>
              <a:t>FY21</a:t>
            </a:r>
            <a:endParaRPr lang="en-US" sz="900" b="1" dirty="0">
              <a:solidFill>
                <a:prstClr val="black"/>
              </a:solidFill>
            </a:endParaRPr>
          </a:p>
        </p:txBody>
      </p:sp>
      <p:pic>
        <p:nvPicPr>
          <p:cNvPr id="27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758" y="1407252"/>
            <a:ext cx="1304925"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299" y="4310063"/>
            <a:ext cx="1152525"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966" y="3505200"/>
            <a:ext cx="1298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1" name="TextBox 196"/>
          <p:cNvSpPr txBox="1">
            <a:spLocks noChangeArrowheads="1"/>
          </p:cNvSpPr>
          <p:nvPr/>
        </p:nvSpPr>
        <p:spPr bwMode="auto">
          <a:xfrm>
            <a:off x="3810000" y="2260684"/>
            <a:ext cx="69442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F4E7AE"/>
                </a:solidFill>
                <a:latin typeface="Arial" charset="0"/>
                <a:cs typeface="Arial" charset="0"/>
              </a:defRPr>
            </a:lvl1pPr>
            <a:lvl2pPr marL="742950" indent="-285750" eaLnBrk="0" hangingPunct="0">
              <a:spcBef>
                <a:spcPct val="20000"/>
              </a:spcBef>
              <a:buChar char="–"/>
              <a:defRPr sz="2800">
                <a:solidFill>
                  <a:srgbClr val="F4E7AE"/>
                </a:solidFill>
                <a:latin typeface="Arial" charset="0"/>
                <a:cs typeface="Arial" charset="0"/>
              </a:defRPr>
            </a:lvl2pPr>
            <a:lvl3pPr marL="1143000" indent="-228600" eaLnBrk="0" hangingPunct="0">
              <a:spcBef>
                <a:spcPct val="20000"/>
              </a:spcBef>
              <a:buChar char="•"/>
              <a:defRPr sz="2400">
                <a:solidFill>
                  <a:srgbClr val="F4E7AE"/>
                </a:solidFill>
                <a:latin typeface="Arial" charset="0"/>
                <a:cs typeface="Arial" charset="0"/>
              </a:defRPr>
            </a:lvl3pPr>
            <a:lvl4pPr marL="1600200" indent="-228600" eaLnBrk="0" hangingPunct="0">
              <a:spcBef>
                <a:spcPct val="20000"/>
              </a:spcBef>
              <a:buChar char="–"/>
              <a:defRPr sz="2000">
                <a:solidFill>
                  <a:srgbClr val="F4E7AE"/>
                </a:solidFill>
                <a:latin typeface="Arial" charset="0"/>
                <a:cs typeface="Arial" charset="0"/>
              </a:defRPr>
            </a:lvl4pPr>
            <a:lvl5pPr marL="2057400" indent="-228600" eaLnBrk="0" hangingPunct="0">
              <a:spcBef>
                <a:spcPct val="20000"/>
              </a:spcBef>
              <a:buChar char="»"/>
              <a:defRPr sz="2000">
                <a:solidFill>
                  <a:srgbClr val="F4E7AE"/>
                </a:solidFill>
                <a:latin typeface="Arial" charset="0"/>
                <a:cs typeface="Arial" charset="0"/>
              </a:defRPr>
            </a:lvl5pPr>
            <a:lvl6pPr marL="2514600" indent="-228600" eaLnBrk="0" fontAlgn="base" hangingPunct="0">
              <a:spcBef>
                <a:spcPct val="20000"/>
              </a:spcBef>
              <a:spcAft>
                <a:spcPct val="0"/>
              </a:spcAft>
              <a:buChar char="»"/>
              <a:defRPr sz="2000">
                <a:solidFill>
                  <a:srgbClr val="F4E7AE"/>
                </a:solidFill>
                <a:latin typeface="Arial" charset="0"/>
                <a:cs typeface="Arial" charset="0"/>
              </a:defRPr>
            </a:lvl6pPr>
            <a:lvl7pPr marL="2971800" indent="-228600" eaLnBrk="0" fontAlgn="base" hangingPunct="0">
              <a:spcBef>
                <a:spcPct val="20000"/>
              </a:spcBef>
              <a:spcAft>
                <a:spcPct val="0"/>
              </a:spcAft>
              <a:buChar char="»"/>
              <a:defRPr sz="2000">
                <a:solidFill>
                  <a:srgbClr val="F4E7AE"/>
                </a:solidFill>
                <a:latin typeface="Arial" charset="0"/>
                <a:cs typeface="Arial" charset="0"/>
              </a:defRPr>
            </a:lvl7pPr>
            <a:lvl8pPr marL="3429000" indent="-228600" eaLnBrk="0" fontAlgn="base" hangingPunct="0">
              <a:spcBef>
                <a:spcPct val="20000"/>
              </a:spcBef>
              <a:spcAft>
                <a:spcPct val="0"/>
              </a:spcAft>
              <a:buChar char="»"/>
              <a:defRPr sz="2000">
                <a:solidFill>
                  <a:srgbClr val="F4E7AE"/>
                </a:solidFill>
                <a:latin typeface="Arial" charset="0"/>
                <a:cs typeface="Arial" charset="0"/>
              </a:defRPr>
            </a:lvl8pPr>
            <a:lvl9pPr marL="3886200" indent="-228600" eaLnBrk="0" fontAlgn="base" hangingPunct="0">
              <a:spcBef>
                <a:spcPct val="20000"/>
              </a:spcBef>
              <a:spcAft>
                <a:spcPct val="0"/>
              </a:spcAft>
              <a:buChar char="»"/>
              <a:defRPr sz="2000">
                <a:solidFill>
                  <a:srgbClr val="F4E7AE"/>
                </a:solidFill>
                <a:latin typeface="Arial" charset="0"/>
                <a:cs typeface="Arial" charset="0"/>
              </a:defRPr>
            </a:lvl9pPr>
          </a:lstStyle>
          <a:p>
            <a:pPr algn="ctr" eaLnBrk="1" fontAlgn="auto" hangingPunct="1">
              <a:spcBef>
                <a:spcPct val="0"/>
              </a:spcBef>
              <a:spcAft>
                <a:spcPts val="0"/>
              </a:spcAft>
              <a:buFontTx/>
              <a:buNone/>
            </a:pPr>
            <a:r>
              <a:rPr lang="en-US" altLang="en-US" sz="1050" b="1" kern="0" dirty="0" smtClean="0">
                <a:solidFill>
                  <a:schemeClr val="tx1"/>
                </a:solidFill>
              </a:rPr>
              <a:t>LINK-16</a:t>
            </a:r>
          </a:p>
        </p:txBody>
      </p:sp>
      <p:pic>
        <p:nvPicPr>
          <p:cNvPr id="28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4670" y="1908608"/>
            <a:ext cx="1143000" cy="533400"/>
          </a:xfrm>
          <a:prstGeom prst="rect">
            <a:avLst/>
          </a:prstGeom>
          <a:noFill/>
          <a:ln>
            <a:noFill/>
          </a:ln>
          <a:effectLst/>
          <a:extLst>
            <a:ext uri="{909E8E84-426E-40DD-AFC4-6F175D3DCCD1}">
              <a14:hiddenFill xmlns:a14="http://schemas.microsoft.com/office/drawing/2010/main">
                <a:gradFill rotWithShape="1">
                  <a:gsLst>
                    <a:gs pos="0">
                      <a:srgbClr val="FFFFFF"/>
                    </a:gs>
                    <a:gs pos="100000">
                      <a:srgbClr val="FCDF06"/>
                    </a:gs>
                  </a:gsLst>
                  <a:path path="shape">
                    <a:fillToRect l="50000" t="50000" r="50000" b="50000"/>
                  </a:path>
                </a:gradFill>
              </a14:hiddenFill>
            </a:ext>
            <a:ext uri="{91240B29-F687-4F45-9708-019B960494DF}">
              <a14:hiddenLine xmlns:a14="http://schemas.microsoft.com/office/drawing/2010/main" w="12700" cap="flat" cmpd="sng" algn="ctr">
                <a:solidFill>
                  <a:srgbClr val="000000"/>
                </a:solidFill>
                <a:prstDash val="solid"/>
                <a:miter lim="800000"/>
                <a:headEnd/>
                <a:tailEnd/>
              </a14:hiddenLine>
            </a:ext>
            <a:ext uri="{AF507438-7753-43E0-B8FC-AC1667EBCBE1}">
              <a14:hiddenEffects xmlns:a14="http://schemas.microsoft.com/office/drawing/2010/main">
                <a:effectLst>
                  <a:outerShdw dist="17961" dir="2700000" algn="ctr" rotWithShape="0">
                    <a:srgbClr val="FCDF06">
                      <a:gamma/>
                      <a:shade val="60000"/>
                      <a:invGamma/>
                      <a:alpha val="50000"/>
                    </a:srgbClr>
                  </a:outerShdw>
                </a:effectLst>
              </a14:hiddenEffects>
            </a:ext>
          </a:extLst>
        </p:spPr>
      </p:pic>
      <p:sp>
        <p:nvSpPr>
          <p:cNvPr id="288" name="TextBox 196"/>
          <p:cNvSpPr txBox="1">
            <a:spLocks noChangeArrowheads="1"/>
          </p:cNvSpPr>
          <p:nvPr/>
        </p:nvSpPr>
        <p:spPr bwMode="auto">
          <a:xfrm>
            <a:off x="2590287" y="3300000"/>
            <a:ext cx="46198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F4E7AE"/>
                </a:solidFill>
                <a:latin typeface="Arial" charset="0"/>
                <a:cs typeface="Arial" charset="0"/>
              </a:defRPr>
            </a:lvl1pPr>
            <a:lvl2pPr marL="742950" indent="-285750" eaLnBrk="0" hangingPunct="0">
              <a:spcBef>
                <a:spcPct val="20000"/>
              </a:spcBef>
              <a:buChar char="–"/>
              <a:defRPr sz="2800">
                <a:solidFill>
                  <a:srgbClr val="F4E7AE"/>
                </a:solidFill>
                <a:latin typeface="Arial" charset="0"/>
                <a:cs typeface="Arial" charset="0"/>
              </a:defRPr>
            </a:lvl2pPr>
            <a:lvl3pPr marL="1143000" indent="-228600" eaLnBrk="0" hangingPunct="0">
              <a:spcBef>
                <a:spcPct val="20000"/>
              </a:spcBef>
              <a:buChar char="•"/>
              <a:defRPr sz="2400">
                <a:solidFill>
                  <a:srgbClr val="F4E7AE"/>
                </a:solidFill>
                <a:latin typeface="Arial" charset="0"/>
                <a:cs typeface="Arial" charset="0"/>
              </a:defRPr>
            </a:lvl3pPr>
            <a:lvl4pPr marL="1600200" indent="-228600" eaLnBrk="0" hangingPunct="0">
              <a:spcBef>
                <a:spcPct val="20000"/>
              </a:spcBef>
              <a:buChar char="–"/>
              <a:defRPr sz="2000">
                <a:solidFill>
                  <a:srgbClr val="F4E7AE"/>
                </a:solidFill>
                <a:latin typeface="Arial" charset="0"/>
                <a:cs typeface="Arial" charset="0"/>
              </a:defRPr>
            </a:lvl4pPr>
            <a:lvl5pPr marL="2057400" indent="-228600" eaLnBrk="0" hangingPunct="0">
              <a:spcBef>
                <a:spcPct val="20000"/>
              </a:spcBef>
              <a:buChar char="»"/>
              <a:defRPr sz="2000">
                <a:solidFill>
                  <a:srgbClr val="F4E7AE"/>
                </a:solidFill>
                <a:latin typeface="Arial" charset="0"/>
                <a:cs typeface="Arial" charset="0"/>
              </a:defRPr>
            </a:lvl5pPr>
            <a:lvl6pPr marL="2514600" indent="-228600" eaLnBrk="0" fontAlgn="base" hangingPunct="0">
              <a:spcBef>
                <a:spcPct val="20000"/>
              </a:spcBef>
              <a:spcAft>
                <a:spcPct val="0"/>
              </a:spcAft>
              <a:buChar char="»"/>
              <a:defRPr sz="2000">
                <a:solidFill>
                  <a:srgbClr val="F4E7AE"/>
                </a:solidFill>
                <a:latin typeface="Arial" charset="0"/>
                <a:cs typeface="Arial" charset="0"/>
              </a:defRPr>
            </a:lvl6pPr>
            <a:lvl7pPr marL="2971800" indent="-228600" eaLnBrk="0" fontAlgn="base" hangingPunct="0">
              <a:spcBef>
                <a:spcPct val="20000"/>
              </a:spcBef>
              <a:spcAft>
                <a:spcPct val="0"/>
              </a:spcAft>
              <a:buChar char="»"/>
              <a:defRPr sz="2000">
                <a:solidFill>
                  <a:srgbClr val="F4E7AE"/>
                </a:solidFill>
                <a:latin typeface="Arial" charset="0"/>
                <a:cs typeface="Arial" charset="0"/>
              </a:defRPr>
            </a:lvl7pPr>
            <a:lvl8pPr marL="3429000" indent="-228600" eaLnBrk="0" fontAlgn="base" hangingPunct="0">
              <a:spcBef>
                <a:spcPct val="20000"/>
              </a:spcBef>
              <a:spcAft>
                <a:spcPct val="0"/>
              </a:spcAft>
              <a:buChar char="»"/>
              <a:defRPr sz="2000">
                <a:solidFill>
                  <a:srgbClr val="F4E7AE"/>
                </a:solidFill>
                <a:latin typeface="Arial" charset="0"/>
                <a:cs typeface="Arial" charset="0"/>
              </a:defRPr>
            </a:lvl8pPr>
            <a:lvl9pPr marL="3886200" indent="-228600" eaLnBrk="0" fontAlgn="base" hangingPunct="0">
              <a:spcBef>
                <a:spcPct val="20000"/>
              </a:spcBef>
              <a:spcAft>
                <a:spcPct val="0"/>
              </a:spcAft>
              <a:buChar char="»"/>
              <a:defRPr sz="2000">
                <a:solidFill>
                  <a:srgbClr val="F4E7AE"/>
                </a:solidFill>
                <a:latin typeface="Arial" charset="0"/>
                <a:cs typeface="Arial" charset="0"/>
              </a:defRPr>
            </a:lvl9pPr>
          </a:lstStyle>
          <a:p>
            <a:pPr algn="ctr" eaLnBrk="1" fontAlgn="auto" hangingPunct="1">
              <a:spcBef>
                <a:spcPct val="0"/>
              </a:spcBef>
              <a:spcAft>
                <a:spcPts val="0"/>
              </a:spcAft>
              <a:buFontTx/>
              <a:buNone/>
            </a:pPr>
            <a:r>
              <a:rPr lang="en-US" altLang="en-US" sz="1050" b="1" kern="0" dirty="0" smtClean="0">
                <a:solidFill>
                  <a:schemeClr val="tx1"/>
                </a:solidFill>
              </a:rPr>
              <a:t>SRP</a:t>
            </a:r>
          </a:p>
        </p:txBody>
      </p:sp>
      <p:pic>
        <p:nvPicPr>
          <p:cNvPr id="29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6811" y="2819400"/>
            <a:ext cx="1090613"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1" name="TextBox 196"/>
          <p:cNvSpPr txBox="1">
            <a:spLocks noChangeArrowheads="1"/>
          </p:cNvSpPr>
          <p:nvPr/>
        </p:nvSpPr>
        <p:spPr bwMode="auto">
          <a:xfrm>
            <a:off x="2620678" y="3853934"/>
            <a:ext cx="46198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fontAlgn="auto">
              <a:spcBef>
                <a:spcPct val="0"/>
              </a:spcBef>
              <a:spcAft>
                <a:spcPts val="0"/>
              </a:spcAft>
              <a:buFontTx/>
              <a:buNone/>
              <a:defRPr sz="1050" b="1" kern="0">
                <a:latin typeface="Arial" charset="0"/>
                <a:cs typeface="Arial" charset="0"/>
              </a:defRPr>
            </a:lvl1pPr>
            <a:lvl2pPr marL="742950" indent="-285750" eaLnBrk="0" hangingPunct="0">
              <a:spcBef>
                <a:spcPct val="20000"/>
              </a:spcBef>
              <a:buChar char="–"/>
              <a:defRPr sz="2800">
                <a:solidFill>
                  <a:srgbClr val="F4E7AE"/>
                </a:solidFill>
                <a:latin typeface="Arial" charset="0"/>
                <a:cs typeface="Arial" charset="0"/>
              </a:defRPr>
            </a:lvl2pPr>
            <a:lvl3pPr marL="1143000" indent="-228600" eaLnBrk="0" hangingPunct="0">
              <a:spcBef>
                <a:spcPct val="20000"/>
              </a:spcBef>
              <a:buChar char="•"/>
              <a:defRPr sz="2400">
                <a:solidFill>
                  <a:srgbClr val="F4E7AE"/>
                </a:solidFill>
                <a:latin typeface="Arial" charset="0"/>
                <a:cs typeface="Arial" charset="0"/>
              </a:defRPr>
            </a:lvl3pPr>
            <a:lvl4pPr marL="1600200" indent="-228600" eaLnBrk="0" hangingPunct="0">
              <a:spcBef>
                <a:spcPct val="20000"/>
              </a:spcBef>
              <a:buChar char="–"/>
              <a:defRPr sz="2000">
                <a:solidFill>
                  <a:srgbClr val="F4E7AE"/>
                </a:solidFill>
                <a:latin typeface="Arial" charset="0"/>
                <a:cs typeface="Arial" charset="0"/>
              </a:defRPr>
            </a:lvl4pPr>
            <a:lvl5pPr marL="2057400" indent="-228600" eaLnBrk="0" hangingPunct="0">
              <a:spcBef>
                <a:spcPct val="20000"/>
              </a:spcBef>
              <a:buChar char="»"/>
              <a:defRPr sz="2000">
                <a:solidFill>
                  <a:srgbClr val="F4E7AE"/>
                </a:solidFill>
                <a:latin typeface="Arial" charset="0"/>
                <a:cs typeface="Arial" charset="0"/>
              </a:defRPr>
            </a:lvl5pPr>
            <a:lvl6pPr marL="2514600" indent="-228600" eaLnBrk="0" fontAlgn="base" hangingPunct="0">
              <a:spcBef>
                <a:spcPct val="20000"/>
              </a:spcBef>
              <a:spcAft>
                <a:spcPct val="0"/>
              </a:spcAft>
              <a:buChar char="»"/>
              <a:defRPr sz="2000">
                <a:solidFill>
                  <a:srgbClr val="F4E7AE"/>
                </a:solidFill>
                <a:latin typeface="Arial" charset="0"/>
                <a:cs typeface="Arial" charset="0"/>
              </a:defRPr>
            </a:lvl6pPr>
            <a:lvl7pPr marL="2971800" indent="-228600" eaLnBrk="0" fontAlgn="base" hangingPunct="0">
              <a:spcBef>
                <a:spcPct val="20000"/>
              </a:spcBef>
              <a:spcAft>
                <a:spcPct val="0"/>
              </a:spcAft>
              <a:buChar char="»"/>
              <a:defRPr sz="2000">
                <a:solidFill>
                  <a:srgbClr val="F4E7AE"/>
                </a:solidFill>
                <a:latin typeface="Arial" charset="0"/>
                <a:cs typeface="Arial" charset="0"/>
              </a:defRPr>
            </a:lvl7pPr>
            <a:lvl8pPr marL="3429000" indent="-228600" eaLnBrk="0" fontAlgn="base" hangingPunct="0">
              <a:spcBef>
                <a:spcPct val="20000"/>
              </a:spcBef>
              <a:spcAft>
                <a:spcPct val="0"/>
              </a:spcAft>
              <a:buChar char="»"/>
              <a:defRPr sz="2000">
                <a:solidFill>
                  <a:srgbClr val="F4E7AE"/>
                </a:solidFill>
                <a:latin typeface="Arial" charset="0"/>
                <a:cs typeface="Arial" charset="0"/>
              </a:defRPr>
            </a:lvl8pPr>
            <a:lvl9pPr marL="3886200" indent="-228600" eaLnBrk="0" fontAlgn="base" hangingPunct="0">
              <a:spcBef>
                <a:spcPct val="20000"/>
              </a:spcBef>
              <a:spcAft>
                <a:spcPct val="0"/>
              </a:spcAft>
              <a:buChar char="»"/>
              <a:defRPr sz="2000">
                <a:solidFill>
                  <a:srgbClr val="F4E7AE"/>
                </a:solidFill>
                <a:latin typeface="Arial" charset="0"/>
                <a:cs typeface="Arial" charset="0"/>
              </a:defRPr>
            </a:lvl9pPr>
          </a:lstStyle>
          <a:p>
            <a:r>
              <a:rPr lang="en-US" altLang="en-US" dirty="0"/>
              <a:t>SRP</a:t>
            </a:r>
          </a:p>
        </p:txBody>
      </p:sp>
      <p:sp>
        <p:nvSpPr>
          <p:cNvPr id="293" name="TextBox 196"/>
          <p:cNvSpPr txBox="1">
            <a:spLocks noChangeArrowheads="1"/>
          </p:cNvSpPr>
          <p:nvPr/>
        </p:nvSpPr>
        <p:spPr bwMode="auto">
          <a:xfrm>
            <a:off x="6019287" y="4364196"/>
            <a:ext cx="46198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fontAlgn="auto">
              <a:spcBef>
                <a:spcPct val="0"/>
              </a:spcBef>
              <a:spcAft>
                <a:spcPts val="0"/>
              </a:spcAft>
              <a:buFontTx/>
              <a:buNone/>
              <a:defRPr sz="1050" b="1" kern="0">
                <a:latin typeface="Arial" charset="0"/>
                <a:cs typeface="Arial" charset="0"/>
              </a:defRPr>
            </a:lvl1pPr>
            <a:lvl2pPr marL="742950" indent="-285750" eaLnBrk="0" hangingPunct="0">
              <a:spcBef>
                <a:spcPct val="20000"/>
              </a:spcBef>
              <a:buChar char="–"/>
              <a:defRPr sz="2800">
                <a:solidFill>
                  <a:srgbClr val="F4E7AE"/>
                </a:solidFill>
                <a:latin typeface="Arial" charset="0"/>
                <a:cs typeface="Arial" charset="0"/>
              </a:defRPr>
            </a:lvl2pPr>
            <a:lvl3pPr marL="1143000" indent="-228600" eaLnBrk="0" hangingPunct="0">
              <a:spcBef>
                <a:spcPct val="20000"/>
              </a:spcBef>
              <a:buChar char="•"/>
              <a:defRPr sz="2400">
                <a:solidFill>
                  <a:srgbClr val="F4E7AE"/>
                </a:solidFill>
                <a:latin typeface="Arial" charset="0"/>
                <a:cs typeface="Arial" charset="0"/>
              </a:defRPr>
            </a:lvl3pPr>
            <a:lvl4pPr marL="1600200" indent="-228600" eaLnBrk="0" hangingPunct="0">
              <a:spcBef>
                <a:spcPct val="20000"/>
              </a:spcBef>
              <a:buChar char="–"/>
              <a:defRPr sz="2000">
                <a:solidFill>
                  <a:srgbClr val="F4E7AE"/>
                </a:solidFill>
                <a:latin typeface="Arial" charset="0"/>
                <a:cs typeface="Arial" charset="0"/>
              </a:defRPr>
            </a:lvl4pPr>
            <a:lvl5pPr marL="2057400" indent="-228600" eaLnBrk="0" hangingPunct="0">
              <a:spcBef>
                <a:spcPct val="20000"/>
              </a:spcBef>
              <a:buChar char="»"/>
              <a:defRPr sz="2000">
                <a:solidFill>
                  <a:srgbClr val="F4E7AE"/>
                </a:solidFill>
                <a:latin typeface="Arial" charset="0"/>
                <a:cs typeface="Arial" charset="0"/>
              </a:defRPr>
            </a:lvl5pPr>
            <a:lvl6pPr marL="2514600" indent="-228600" eaLnBrk="0" fontAlgn="base" hangingPunct="0">
              <a:spcBef>
                <a:spcPct val="20000"/>
              </a:spcBef>
              <a:spcAft>
                <a:spcPct val="0"/>
              </a:spcAft>
              <a:buChar char="»"/>
              <a:defRPr sz="2000">
                <a:solidFill>
                  <a:srgbClr val="F4E7AE"/>
                </a:solidFill>
                <a:latin typeface="Arial" charset="0"/>
                <a:cs typeface="Arial" charset="0"/>
              </a:defRPr>
            </a:lvl6pPr>
            <a:lvl7pPr marL="2971800" indent="-228600" eaLnBrk="0" fontAlgn="base" hangingPunct="0">
              <a:spcBef>
                <a:spcPct val="20000"/>
              </a:spcBef>
              <a:spcAft>
                <a:spcPct val="0"/>
              </a:spcAft>
              <a:buChar char="»"/>
              <a:defRPr sz="2000">
                <a:solidFill>
                  <a:srgbClr val="F4E7AE"/>
                </a:solidFill>
                <a:latin typeface="Arial" charset="0"/>
                <a:cs typeface="Arial" charset="0"/>
              </a:defRPr>
            </a:lvl7pPr>
            <a:lvl8pPr marL="3429000" indent="-228600" eaLnBrk="0" fontAlgn="base" hangingPunct="0">
              <a:spcBef>
                <a:spcPct val="20000"/>
              </a:spcBef>
              <a:spcAft>
                <a:spcPct val="0"/>
              </a:spcAft>
              <a:buChar char="»"/>
              <a:defRPr sz="2000">
                <a:solidFill>
                  <a:srgbClr val="F4E7AE"/>
                </a:solidFill>
                <a:latin typeface="Arial" charset="0"/>
                <a:cs typeface="Arial" charset="0"/>
              </a:defRPr>
            </a:lvl8pPr>
            <a:lvl9pPr marL="3886200" indent="-228600" eaLnBrk="0" fontAlgn="base" hangingPunct="0">
              <a:spcBef>
                <a:spcPct val="20000"/>
              </a:spcBef>
              <a:spcAft>
                <a:spcPct val="0"/>
              </a:spcAft>
              <a:buChar char="»"/>
              <a:defRPr sz="2000">
                <a:solidFill>
                  <a:srgbClr val="F4E7AE"/>
                </a:solidFill>
                <a:latin typeface="Arial" charset="0"/>
                <a:cs typeface="Arial" charset="0"/>
              </a:defRPr>
            </a:lvl9pPr>
          </a:lstStyle>
          <a:p>
            <a:r>
              <a:rPr lang="en-US" altLang="en-US" dirty="0"/>
              <a:t>SRP</a:t>
            </a:r>
          </a:p>
        </p:txBody>
      </p:sp>
      <p:pic>
        <p:nvPicPr>
          <p:cNvPr id="295"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71711" y="4432466"/>
            <a:ext cx="11826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6" name="TextBox 196"/>
          <p:cNvSpPr txBox="1">
            <a:spLocks noChangeArrowheads="1"/>
          </p:cNvSpPr>
          <p:nvPr/>
        </p:nvSpPr>
        <p:spPr bwMode="auto">
          <a:xfrm>
            <a:off x="4249435" y="4834000"/>
            <a:ext cx="46198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fontAlgn="auto">
              <a:spcBef>
                <a:spcPct val="0"/>
              </a:spcBef>
              <a:spcAft>
                <a:spcPts val="0"/>
              </a:spcAft>
              <a:buFontTx/>
              <a:buNone/>
              <a:defRPr sz="1050" b="1" kern="0">
                <a:latin typeface="Arial" charset="0"/>
                <a:cs typeface="Arial" charset="0"/>
              </a:defRPr>
            </a:lvl1pPr>
            <a:lvl2pPr marL="742950" indent="-285750" eaLnBrk="0" hangingPunct="0">
              <a:spcBef>
                <a:spcPct val="20000"/>
              </a:spcBef>
              <a:buChar char="–"/>
              <a:defRPr sz="2800">
                <a:solidFill>
                  <a:srgbClr val="F4E7AE"/>
                </a:solidFill>
                <a:latin typeface="Arial" charset="0"/>
                <a:cs typeface="Arial" charset="0"/>
              </a:defRPr>
            </a:lvl2pPr>
            <a:lvl3pPr marL="1143000" indent="-228600" eaLnBrk="0" hangingPunct="0">
              <a:spcBef>
                <a:spcPct val="20000"/>
              </a:spcBef>
              <a:buChar char="•"/>
              <a:defRPr sz="2400">
                <a:solidFill>
                  <a:srgbClr val="F4E7AE"/>
                </a:solidFill>
                <a:latin typeface="Arial" charset="0"/>
                <a:cs typeface="Arial" charset="0"/>
              </a:defRPr>
            </a:lvl3pPr>
            <a:lvl4pPr marL="1600200" indent="-228600" eaLnBrk="0" hangingPunct="0">
              <a:spcBef>
                <a:spcPct val="20000"/>
              </a:spcBef>
              <a:buChar char="–"/>
              <a:defRPr sz="2000">
                <a:solidFill>
                  <a:srgbClr val="F4E7AE"/>
                </a:solidFill>
                <a:latin typeface="Arial" charset="0"/>
                <a:cs typeface="Arial" charset="0"/>
              </a:defRPr>
            </a:lvl4pPr>
            <a:lvl5pPr marL="2057400" indent="-228600" eaLnBrk="0" hangingPunct="0">
              <a:spcBef>
                <a:spcPct val="20000"/>
              </a:spcBef>
              <a:buChar char="»"/>
              <a:defRPr sz="2000">
                <a:solidFill>
                  <a:srgbClr val="F4E7AE"/>
                </a:solidFill>
                <a:latin typeface="Arial" charset="0"/>
                <a:cs typeface="Arial" charset="0"/>
              </a:defRPr>
            </a:lvl5pPr>
            <a:lvl6pPr marL="2514600" indent="-228600" eaLnBrk="0" fontAlgn="base" hangingPunct="0">
              <a:spcBef>
                <a:spcPct val="20000"/>
              </a:spcBef>
              <a:spcAft>
                <a:spcPct val="0"/>
              </a:spcAft>
              <a:buChar char="»"/>
              <a:defRPr sz="2000">
                <a:solidFill>
                  <a:srgbClr val="F4E7AE"/>
                </a:solidFill>
                <a:latin typeface="Arial" charset="0"/>
                <a:cs typeface="Arial" charset="0"/>
              </a:defRPr>
            </a:lvl6pPr>
            <a:lvl7pPr marL="2971800" indent="-228600" eaLnBrk="0" fontAlgn="base" hangingPunct="0">
              <a:spcBef>
                <a:spcPct val="20000"/>
              </a:spcBef>
              <a:spcAft>
                <a:spcPct val="0"/>
              </a:spcAft>
              <a:buChar char="»"/>
              <a:defRPr sz="2000">
                <a:solidFill>
                  <a:srgbClr val="F4E7AE"/>
                </a:solidFill>
                <a:latin typeface="Arial" charset="0"/>
                <a:cs typeface="Arial" charset="0"/>
              </a:defRPr>
            </a:lvl7pPr>
            <a:lvl8pPr marL="3429000" indent="-228600" eaLnBrk="0" fontAlgn="base" hangingPunct="0">
              <a:spcBef>
                <a:spcPct val="20000"/>
              </a:spcBef>
              <a:spcAft>
                <a:spcPct val="0"/>
              </a:spcAft>
              <a:buChar char="»"/>
              <a:defRPr sz="2000">
                <a:solidFill>
                  <a:srgbClr val="F4E7AE"/>
                </a:solidFill>
                <a:latin typeface="Arial" charset="0"/>
                <a:cs typeface="Arial" charset="0"/>
              </a:defRPr>
            </a:lvl8pPr>
            <a:lvl9pPr marL="3886200" indent="-228600" eaLnBrk="0" fontAlgn="base" hangingPunct="0">
              <a:spcBef>
                <a:spcPct val="20000"/>
              </a:spcBef>
              <a:spcAft>
                <a:spcPct val="0"/>
              </a:spcAft>
              <a:buChar char="»"/>
              <a:defRPr sz="2000">
                <a:solidFill>
                  <a:srgbClr val="F4E7AE"/>
                </a:solidFill>
                <a:latin typeface="Arial" charset="0"/>
                <a:cs typeface="Arial" charset="0"/>
              </a:defRPr>
            </a:lvl9pPr>
          </a:lstStyle>
          <a:p>
            <a:r>
              <a:rPr lang="en-US" altLang="en-US" dirty="0"/>
              <a:t>SRP</a:t>
            </a:r>
          </a:p>
        </p:txBody>
      </p:sp>
      <p:pic>
        <p:nvPicPr>
          <p:cNvPr id="298"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3640" y="4953000"/>
            <a:ext cx="1090613"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2" name="TextBox 196"/>
          <p:cNvSpPr txBox="1">
            <a:spLocks noChangeArrowheads="1"/>
          </p:cNvSpPr>
          <p:nvPr/>
        </p:nvSpPr>
        <p:spPr bwMode="auto">
          <a:xfrm>
            <a:off x="2625817" y="5280991"/>
            <a:ext cx="46198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fontAlgn="auto">
              <a:spcBef>
                <a:spcPct val="0"/>
              </a:spcBef>
              <a:spcAft>
                <a:spcPts val="0"/>
              </a:spcAft>
              <a:buFontTx/>
              <a:buNone/>
              <a:defRPr sz="1050" b="1" kern="0">
                <a:latin typeface="Arial" charset="0"/>
                <a:cs typeface="Arial" charset="0"/>
              </a:defRPr>
            </a:lvl1pPr>
            <a:lvl2pPr marL="742950" indent="-285750" eaLnBrk="0" hangingPunct="0">
              <a:spcBef>
                <a:spcPct val="20000"/>
              </a:spcBef>
              <a:buChar char="–"/>
              <a:defRPr sz="2800">
                <a:solidFill>
                  <a:srgbClr val="F4E7AE"/>
                </a:solidFill>
                <a:latin typeface="Arial" charset="0"/>
                <a:cs typeface="Arial" charset="0"/>
              </a:defRPr>
            </a:lvl2pPr>
            <a:lvl3pPr marL="1143000" indent="-228600" eaLnBrk="0" hangingPunct="0">
              <a:spcBef>
                <a:spcPct val="20000"/>
              </a:spcBef>
              <a:buChar char="•"/>
              <a:defRPr sz="2400">
                <a:solidFill>
                  <a:srgbClr val="F4E7AE"/>
                </a:solidFill>
                <a:latin typeface="Arial" charset="0"/>
                <a:cs typeface="Arial" charset="0"/>
              </a:defRPr>
            </a:lvl3pPr>
            <a:lvl4pPr marL="1600200" indent="-228600" eaLnBrk="0" hangingPunct="0">
              <a:spcBef>
                <a:spcPct val="20000"/>
              </a:spcBef>
              <a:buChar char="–"/>
              <a:defRPr sz="2000">
                <a:solidFill>
                  <a:srgbClr val="F4E7AE"/>
                </a:solidFill>
                <a:latin typeface="Arial" charset="0"/>
                <a:cs typeface="Arial" charset="0"/>
              </a:defRPr>
            </a:lvl4pPr>
            <a:lvl5pPr marL="2057400" indent="-228600" eaLnBrk="0" hangingPunct="0">
              <a:spcBef>
                <a:spcPct val="20000"/>
              </a:spcBef>
              <a:buChar char="»"/>
              <a:defRPr sz="2000">
                <a:solidFill>
                  <a:srgbClr val="F4E7AE"/>
                </a:solidFill>
                <a:latin typeface="Arial" charset="0"/>
                <a:cs typeface="Arial" charset="0"/>
              </a:defRPr>
            </a:lvl5pPr>
            <a:lvl6pPr marL="2514600" indent="-228600" eaLnBrk="0" fontAlgn="base" hangingPunct="0">
              <a:spcBef>
                <a:spcPct val="20000"/>
              </a:spcBef>
              <a:spcAft>
                <a:spcPct val="0"/>
              </a:spcAft>
              <a:buChar char="»"/>
              <a:defRPr sz="2000">
                <a:solidFill>
                  <a:srgbClr val="F4E7AE"/>
                </a:solidFill>
                <a:latin typeface="Arial" charset="0"/>
                <a:cs typeface="Arial" charset="0"/>
              </a:defRPr>
            </a:lvl6pPr>
            <a:lvl7pPr marL="2971800" indent="-228600" eaLnBrk="0" fontAlgn="base" hangingPunct="0">
              <a:spcBef>
                <a:spcPct val="20000"/>
              </a:spcBef>
              <a:spcAft>
                <a:spcPct val="0"/>
              </a:spcAft>
              <a:buChar char="»"/>
              <a:defRPr sz="2000">
                <a:solidFill>
                  <a:srgbClr val="F4E7AE"/>
                </a:solidFill>
                <a:latin typeface="Arial" charset="0"/>
                <a:cs typeface="Arial" charset="0"/>
              </a:defRPr>
            </a:lvl7pPr>
            <a:lvl8pPr marL="3429000" indent="-228600" eaLnBrk="0" fontAlgn="base" hangingPunct="0">
              <a:spcBef>
                <a:spcPct val="20000"/>
              </a:spcBef>
              <a:spcAft>
                <a:spcPct val="0"/>
              </a:spcAft>
              <a:buChar char="»"/>
              <a:defRPr sz="2000">
                <a:solidFill>
                  <a:srgbClr val="F4E7AE"/>
                </a:solidFill>
                <a:latin typeface="Arial" charset="0"/>
                <a:cs typeface="Arial" charset="0"/>
              </a:defRPr>
            </a:lvl8pPr>
            <a:lvl9pPr marL="3886200" indent="-228600" eaLnBrk="0" fontAlgn="base" hangingPunct="0">
              <a:spcBef>
                <a:spcPct val="20000"/>
              </a:spcBef>
              <a:spcAft>
                <a:spcPct val="0"/>
              </a:spcAft>
              <a:buChar char="»"/>
              <a:defRPr sz="2000">
                <a:solidFill>
                  <a:srgbClr val="F4E7AE"/>
                </a:solidFill>
                <a:latin typeface="Arial" charset="0"/>
                <a:cs typeface="Arial" charset="0"/>
              </a:defRPr>
            </a:lvl9pPr>
          </a:lstStyle>
          <a:p>
            <a:r>
              <a:rPr lang="en-US" altLang="en-US" dirty="0"/>
              <a:t>SRP</a:t>
            </a:r>
          </a:p>
        </p:txBody>
      </p:sp>
      <p:pic>
        <p:nvPicPr>
          <p:cNvPr id="305"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6358" y="2286000"/>
            <a:ext cx="10001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 name="Picture 13" descr="Picture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56811" y="1066800"/>
            <a:ext cx="9636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 name="TextBox 197"/>
          <p:cNvSpPr txBox="1">
            <a:spLocks noChangeArrowheads="1"/>
          </p:cNvSpPr>
          <p:nvPr/>
        </p:nvSpPr>
        <p:spPr bwMode="auto">
          <a:xfrm>
            <a:off x="4092257" y="2557046"/>
            <a:ext cx="621933" cy="338554"/>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rgbClr val="F4E7AE"/>
                </a:solidFill>
                <a:latin typeface="Arial" charset="0"/>
                <a:cs typeface="Arial" charset="0"/>
              </a:defRPr>
            </a:lvl1pPr>
            <a:lvl2pPr marL="742950" indent="-285750" eaLnBrk="0" hangingPunct="0">
              <a:spcBef>
                <a:spcPct val="20000"/>
              </a:spcBef>
              <a:buChar char="–"/>
              <a:defRPr sz="2800">
                <a:solidFill>
                  <a:srgbClr val="F4E7AE"/>
                </a:solidFill>
                <a:latin typeface="Arial" charset="0"/>
                <a:cs typeface="Arial" charset="0"/>
              </a:defRPr>
            </a:lvl2pPr>
            <a:lvl3pPr marL="1143000" indent="-228600" eaLnBrk="0" hangingPunct="0">
              <a:spcBef>
                <a:spcPct val="20000"/>
              </a:spcBef>
              <a:buChar char="•"/>
              <a:defRPr sz="2400">
                <a:solidFill>
                  <a:srgbClr val="F4E7AE"/>
                </a:solidFill>
                <a:latin typeface="Arial" charset="0"/>
                <a:cs typeface="Arial" charset="0"/>
              </a:defRPr>
            </a:lvl3pPr>
            <a:lvl4pPr marL="1600200" indent="-228600" eaLnBrk="0" hangingPunct="0">
              <a:spcBef>
                <a:spcPct val="20000"/>
              </a:spcBef>
              <a:buChar char="–"/>
              <a:defRPr sz="2000">
                <a:solidFill>
                  <a:srgbClr val="F4E7AE"/>
                </a:solidFill>
                <a:latin typeface="Arial" charset="0"/>
                <a:cs typeface="Arial" charset="0"/>
              </a:defRPr>
            </a:lvl4pPr>
            <a:lvl5pPr marL="2057400" indent="-228600" eaLnBrk="0" hangingPunct="0">
              <a:spcBef>
                <a:spcPct val="20000"/>
              </a:spcBef>
              <a:buChar char="»"/>
              <a:defRPr sz="2000">
                <a:solidFill>
                  <a:srgbClr val="F4E7AE"/>
                </a:solidFill>
                <a:latin typeface="Arial" charset="0"/>
                <a:cs typeface="Arial" charset="0"/>
              </a:defRPr>
            </a:lvl5pPr>
            <a:lvl6pPr marL="2514600" indent="-228600" eaLnBrk="0" fontAlgn="base" hangingPunct="0">
              <a:spcBef>
                <a:spcPct val="20000"/>
              </a:spcBef>
              <a:spcAft>
                <a:spcPct val="0"/>
              </a:spcAft>
              <a:buChar char="»"/>
              <a:defRPr sz="2000">
                <a:solidFill>
                  <a:srgbClr val="F4E7AE"/>
                </a:solidFill>
                <a:latin typeface="Arial" charset="0"/>
                <a:cs typeface="Arial" charset="0"/>
              </a:defRPr>
            </a:lvl6pPr>
            <a:lvl7pPr marL="2971800" indent="-228600" eaLnBrk="0" fontAlgn="base" hangingPunct="0">
              <a:spcBef>
                <a:spcPct val="20000"/>
              </a:spcBef>
              <a:spcAft>
                <a:spcPct val="0"/>
              </a:spcAft>
              <a:buChar char="»"/>
              <a:defRPr sz="2000">
                <a:solidFill>
                  <a:srgbClr val="F4E7AE"/>
                </a:solidFill>
                <a:latin typeface="Arial" charset="0"/>
                <a:cs typeface="Arial" charset="0"/>
              </a:defRPr>
            </a:lvl7pPr>
            <a:lvl8pPr marL="3429000" indent="-228600" eaLnBrk="0" fontAlgn="base" hangingPunct="0">
              <a:spcBef>
                <a:spcPct val="20000"/>
              </a:spcBef>
              <a:spcAft>
                <a:spcPct val="0"/>
              </a:spcAft>
              <a:buChar char="»"/>
              <a:defRPr sz="2000">
                <a:solidFill>
                  <a:srgbClr val="F4E7AE"/>
                </a:solidFill>
                <a:latin typeface="Arial" charset="0"/>
                <a:cs typeface="Arial" charset="0"/>
              </a:defRPr>
            </a:lvl8pPr>
            <a:lvl9pPr marL="3886200" indent="-228600" eaLnBrk="0" fontAlgn="base" hangingPunct="0">
              <a:spcBef>
                <a:spcPct val="20000"/>
              </a:spcBef>
              <a:spcAft>
                <a:spcPct val="0"/>
              </a:spcAft>
              <a:buChar char="»"/>
              <a:defRPr sz="2000">
                <a:solidFill>
                  <a:srgbClr val="F4E7AE"/>
                </a:solidFill>
                <a:latin typeface="Arial" charset="0"/>
                <a:cs typeface="Arial" charset="0"/>
              </a:defRPr>
            </a:lvl9pPr>
          </a:lstStyle>
          <a:p>
            <a:pPr algn="ctr" eaLnBrk="1" hangingPunct="1">
              <a:spcBef>
                <a:spcPct val="0"/>
              </a:spcBef>
              <a:buFontTx/>
              <a:buNone/>
            </a:pPr>
            <a:r>
              <a:rPr lang="en-US" altLang="en-US" sz="800" dirty="0" smtClean="0">
                <a:solidFill>
                  <a:prstClr val="black"/>
                </a:solidFill>
              </a:rPr>
              <a:t>SUN DOWN</a:t>
            </a:r>
            <a:endParaRPr lang="en-US" altLang="en-US" sz="800" dirty="0">
              <a:solidFill>
                <a:prstClr val="black"/>
              </a:solidFill>
            </a:endParaRPr>
          </a:p>
        </p:txBody>
      </p:sp>
      <p:sp>
        <p:nvSpPr>
          <p:cNvPr id="309" name="Text Box 103"/>
          <p:cNvSpPr txBox="1">
            <a:spLocks noChangeArrowheads="1"/>
          </p:cNvSpPr>
          <p:nvPr/>
        </p:nvSpPr>
        <p:spPr bwMode="auto">
          <a:xfrm>
            <a:off x="1582798" y="1770797"/>
            <a:ext cx="5791200" cy="93655"/>
          </a:xfrm>
          <a:prstGeom prst="rect">
            <a:avLst/>
          </a:prstGeom>
          <a:gradFill rotWithShape="1">
            <a:gsLst>
              <a:gs pos="45000">
                <a:srgbClr val="00B050"/>
              </a:gs>
              <a:gs pos="0">
                <a:srgbClr val="00B050"/>
              </a:gs>
              <a:gs pos="0">
                <a:srgbClr val="FFFF00"/>
              </a:gs>
              <a:gs pos="100000">
                <a:srgbClr val="00B050"/>
              </a:gs>
            </a:gsLst>
            <a:lin ang="0" scaled="1"/>
          </a:gradFill>
          <a:ln w="9525">
            <a:solidFill>
              <a:srgbClr xmlns:mc="http://schemas.openxmlformats.org/markup-compatibility/2006" xmlns:a14="http://schemas.microsoft.com/office/drawing/2010/main" val="000000" mc:Ignorable="a14" a14:legacySpreadsheetColorIndex="64"/>
            </a:solidFill>
            <a:miter lim="800000"/>
            <a:headEnd/>
            <a:tailEnd/>
          </a:ln>
        </p:spPr>
        <p:txBody>
          <a:bodyPr wrap="square" lIns="27432" tIns="22860" rIns="27432"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sz="1000"/>
            </a:pPr>
            <a:endParaRPr lang="en-US" sz="1000" b="0">
              <a:solidFill>
                <a:srgbClr val="000000"/>
              </a:solidFill>
              <a:cs typeface="Arial"/>
            </a:endParaRPr>
          </a:p>
        </p:txBody>
      </p:sp>
      <p:sp>
        <p:nvSpPr>
          <p:cNvPr id="311" name="Text Box 103"/>
          <p:cNvSpPr txBox="1">
            <a:spLocks noChangeArrowheads="1"/>
          </p:cNvSpPr>
          <p:nvPr/>
        </p:nvSpPr>
        <p:spPr bwMode="auto">
          <a:xfrm>
            <a:off x="1658997" y="2667000"/>
            <a:ext cx="2432801" cy="93655"/>
          </a:xfrm>
          <a:prstGeom prst="rect">
            <a:avLst/>
          </a:prstGeom>
          <a:gradFill rotWithShape="1">
            <a:gsLst>
              <a:gs pos="1000">
                <a:srgbClr val="FFFF00"/>
              </a:gs>
              <a:gs pos="51000">
                <a:srgbClr val="00B050"/>
              </a:gs>
            </a:gsLst>
            <a:lin ang="0" scaled="1"/>
          </a:gradFill>
          <a:ln w="9525">
            <a:solidFill>
              <a:srgbClr xmlns:mc="http://schemas.openxmlformats.org/markup-compatibility/2006" xmlns:a14="http://schemas.microsoft.com/office/drawing/2010/main" val="000000" mc:Ignorable="a14" a14:legacySpreadsheetColorIndex="64"/>
            </a:solidFill>
            <a:miter lim="800000"/>
            <a:headEnd/>
            <a:tailEnd/>
          </a:ln>
        </p:spPr>
        <p:txBody>
          <a:bodyPr wrap="square" lIns="27432" tIns="22860" rIns="27432"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sz="1000"/>
            </a:pPr>
            <a:endParaRPr lang="en-US" sz="1000" b="0">
              <a:solidFill>
                <a:srgbClr val="000000"/>
              </a:solidFill>
              <a:cs typeface="Arial"/>
            </a:endParaRPr>
          </a:p>
        </p:txBody>
      </p:sp>
      <p:sp>
        <p:nvSpPr>
          <p:cNvPr id="312" name="Text Box 103"/>
          <p:cNvSpPr txBox="1">
            <a:spLocks noChangeArrowheads="1"/>
          </p:cNvSpPr>
          <p:nvPr/>
        </p:nvSpPr>
        <p:spPr bwMode="auto">
          <a:xfrm>
            <a:off x="1825883" y="3200400"/>
            <a:ext cx="5548115" cy="93655"/>
          </a:xfrm>
          <a:prstGeom prst="rect">
            <a:avLst/>
          </a:prstGeom>
          <a:gradFill rotWithShape="1">
            <a:gsLst>
              <a:gs pos="0">
                <a:srgbClr val="FF0000"/>
              </a:gs>
              <a:gs pos="19000">
                <a:srgbClr val="FFFF00"/>
              </a:gs>
              <a:gs pos="88000">
                <a:srgbClr val="00B050"/>
              </a:gs>
            </a:gsLst>
            <a:lin ang="0" scaled="1"/>
          </a:gradFill>
          <a:ln w="9525">
            <a:solidFill>
              <a:srgbClr xmlns:mc="http://schemas.openxmlformats.org/markup-compatibility/2006" xmlns:a14="http://schemas.microsoft.com/office/drawing/2010/main" val="000000" mc:Ignorable="a14" a14:legacySpreadsheetColorIndex="64"/>
            </a:solidFill>
            <a:miter lim="800000"/>
            <a:headEnd/>
            <a:tailEnd/>
          </a:ln>
        </p:spPr>
        <p:txBody>
          <a:bodyPr wrap="square" lIns="27432" tIns="22860" rIns="27432"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sz="1000"/>
            </a:pPr>
            <a:endParaRPr lang="en-US" sz="1000" b="0">
              <a:solidFill>
                <a:srgbClr val="000000"/>
              </a:solidFill>
              <a:cs typeface="Arial"/>
            </a:endParaRPr>
          </a:p>
        </p:txBody>
      </p:sp>
      <p:sp>
        <p:nvSpPr>
          <p:cNvPr id="313" name="Text Box 103"/>
          <p:cNvSpPr txBox="1">
            <a:spLocks noChangeArrowheads="1"/>
          </p:cNvSpPr>
          <p:nvPr/>
        </p:nvSpPr>
        <p:spPr bwMode="auto">
          <a:xfrm>
            <a:off x="1887599" y="3769348"/>
            <a:ext cx="5486400" cy="93655"/>
          </a:xfrm>
          <a:prstGeom prst="rect">
            <a:avLst/>
          </a:prstGeom>
          <a:gradFill rotWithShape="1">
            <a:gsLst>
              <a:gs pos="0">
                <a:srgbClr val="FF0000"/>
              </a:gs>
              <a:gs pos="16000">
                <a:srgbClr val="FFFF00"/>
              </a:gs>
              <a:gs pos="88000">
                <a:srgbClr val="00B050"/>
              </a:gs>
            </a:gsLst>
            <a:lin ang="0" scaled="1"/>
          </a:gradFill>
          <a:ln w="9525">
            <a:solidFill>
              <a:srgbClr xmlns:mc="http://schemas.openxmlformats.org/markup-compatibility/2006" xmlns:a14="http://schemas.microsoft.com/office/drawing/2010/main" val="000000" mc:Ignorable="a14" a14:legacySpreadsheetColorIndex="64"/>
            </a:solidFill>
            <a:miter lim="800000"/>
            <a:headEnd/>
            <a:tailEnd/>
          </a:ln>
        </p:spPr>
        <p:txBody>
          <a:bodyPr wrap="square" lIns="27432" tIns="22860" rIns="27432"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sz="1000"/>
            </a:pPr>
            <a:endParaRPr lang="en-US" sz="1000" b="0">
              <a:solidFill>
                <a:srgbClr val="000000"/>
              </a:solidFill>
              <a:cs typeface="Arial"/>
            </a:endParaRPr>
          </a:p>
        </p:txBody>
      </p:sp>
      <p:sp>
        <p:nvSpPr>
          <p:cNvPr id="314" name="Text Box 103"/>
          <p:cNvSpPr txBox="1">
            <a:spLocks noChangeArrowheads="1"/>
          </p:cNvSpPr>
          <p:nvPr/>
        </p:nvSpPr>
        <p:spPr bwMode="auto">
          <a:xfrm>
            <a:off x="5828622" y="4250370"/>
            <a:ext cx="1545377" cy="93655"/>
          </a:xfrm>
          <a:prstGeom prst="rect">
            <a:avLst/>
          </a:prstGeom>
          <a:gradFill rotWithShape="1">
            <a:gsLst>
              <a:gs pos="0">
                <a:srgbClr val="FF0000"/>
              </a:gs>
              <a:gs pos="0">
                <a:srgbClr val="FFFF00"/>
              </a:gs>
              <a:gs pos="88000">
                <a:srgbClr val="00B050"/>
              </a:gs>
            </a:gsLst>
            <a:lin ang="0" scaled="1"/>
          </a:gradFill>
          <a:ln w="9525">
            <a:solidFill>
              <a:srgbClr xmlns:mc="http://schemas.openxmlformats.org/markup-compatibility/2006" xmlns:a14="http://schemas.microsoft.com/office/drawing/2010/main" val="000000" mc:Ignorable="a14" a14:legacySpreadsheetColorIndex="64"/>
            </a:solidFill>
            <a:miter lim="800000"/>
            <a:headEnd/>
            <a:tailEnd/>
          </a:ln>
        </p:spPr>
        <p:txBody>
          <a:bodyPr wrap="square" lIns="27432" tIns="22860" rIns="27432"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sz="1000"/>
            </a:pPr>
            <a:endParaRPr lang="en-US" sz="1000" b="0">
              <a:solidFill>
                <a:srgbClr val="000000"/>
              </a:solidFill>
              <a:cs typeface="Arial"/>
            </a:endParaRPr>
          </a:p>
        </p:txBody>
      </p:sp>
      <p:pic>
        <p:nvPicPr>
          <p:cNvPr id="315"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59398" y="3886200"/>
            <a:ext cx="1215649" cy="596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6" name="Text Box 103"/>
          <p:cNvSpPr txBox="1">
            <a:spLocks noChangeArrowheads="1"/>
          </p:cNvSpPr>
          <p:nvPr/>
        </p:nvSpPr>
        <p:spPr bwMode="auto">
          <a:xfrm>
            <a:off x="2878198" y="4713866"/>
            <a:ext cx="4495801" cy="93655"/>
          </a:xfrm>
          <a:prstGeom prst="rect">
            <a:avLst/>
          </a:prstGeom>
          <a:gradFill rotWithShape="1">
            <a:gsLst>
              <a:gs pos="0">
                <a:srgbClr val="FF0000"/>
              </a:gs>
              <a:gs pos="34000">
                <a:srgbClr val="FFFF00"/>
              </a:gs>
              <a:gs pos="88000">
                <a:srgbClr val="00B050"/>
              </a:gs>
            </a:gsLst>
            <a:lin ang="0" scaled="1"/>
          </a:gradFill>
          <a:ln w="9525">
            <a:solidFill>
              <a:srgbClr xmlns:mc="http://schemas.openxmlformats.org/markup-compatibility/2006" xmlns:a14="http://schemas.microsoft.com/office/drawing/2010/main" val="000000" mc:Ignorable="a14" a14:legacySpreadsheetColorIndex="64"/>
            </a:solidFill>
            <a:miter lim="800000"/>
            <a:headEnd/>
            <a:tailEnd/>
          </a:ln>
        </p:spPr>
        <p:txBody>
          <a:bodyPr wrap="square" lIns="27432" tIns="22860" rIns="27432"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sz="1000"/>
            </a:pPr>
            <a:endParaRPr lang="en-US" sz="1000" b="0">
              <a:solidFill>
                <a:srgbClr val="000000"/>
              </a:solidFill>
              <a:cs typeface="Arial"/>
            </a:endParaRPr>
          </a:p>
        </p:txBody>
      </p:sp>
      <p:sp>
        <p:nvSpPr>
          <p:cNvPr id="317" name="Text Box 103"/>
          <p:cNvSpPr txBox="1">
            <a:spLocks noChangeArrowheads="1"/>
          </p:cNvSpPr>
          <p:nvPr/>
        </p:nvSpPr>
        <p:spPr bwMode="auto">
          <a:xfrm>
            <a:off x="1354198" y="5180278"/>
            <a:ext cx="6019801" cy="101577"/>
          </a:xfrm>
          <a:prstGeom prst="rect">
            <a:avLst/>
          </a:prstGeom>
          <a:gradFill rotWithShape="1">
            <a:gsLst>
              <a:gs pos="26000">
                <a:srgbClr val="FFFF00"/>
              </a:gs>
              <a:gs pos="0">
                <a:srgbClr val="FF0000"/>
              </a:gs>
              <a:gs pos="57000">
                <a:srgbClr val="FFFF00"/>
              </a:gs>
              <a:gs pos="98000">
                <a:srgbClr val="00B050"/>
              </a:gs>
            </a:gsLst>
            <a:lin ang="0" scaled="1"/>
          </a:gradFill>
          <a:ln w="9525">
            <a:solidFill>
              <a:srgbClr xmlns:mc="http://schemas.openxmlformats.org/markup-compatibility/2006" xmlns:a14="http://schemas.microsoft.com/office/drawing/2010/main" val="000000" mc:Ignorable="a14" a14:legacySpreadsheetColorIndex="64"/>
            </a:solidFill>
            <a:miter lim="800000"/>
            <a:headEnd/>
            <a:tailEnd/>
          </a:ln>
        </p:spPr>
        <p:txBody>
          <a:bodyPr wrap="square" lIns="27432" tIns="22860" rIns="27432"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sz="1000"/>
            </a:pPr>
            <a:endParaRPr lang="en-US" sz="1000" b="0">
              <a:solidFill>
                <a:srgbClr val="000000"/>
              </a:solidFill>
              <a:cs typeface="Arial"/>
            </a:endParaRPr>
          </a:p>
        </p:txBody>
      </p:sp>
      <p:sp>
        <p:nvSpPr>
          <p:cNvPr id="327" name="Isosceles Triangle 326"/>
          <p:cNvSpPr/>
          <p:nvPr/>
        </p:nvSpPr>
        <p:spPr>
          <a:xfrm>
            <a:off x="2747003" y="5180376"/>
            <a:ext cx="151760" cy="108161"/>
          </a:xfrm>
          <a:prstGeom prst="triangl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0">
              <a:solidFill>
                <a:prstClr val="white"/>
              </a:solidFill>
            </a:endParaRPr>
          </a:p>
        </p:txBody>
      </p:sp>
      <p:sp>
        <p:nvSpPr>
          <p:cNvPr id="329" name="Isosceles Triangle 328"/>
          <p:cNvSpPr/>
          <p:nvPr/>
        </p:nvSpPr>
        <p:spPr>
          <a:xfrm>
            <a:off x="4404547" y="4737670"/>
            <a:ext cx="151760" cy="108161"/>
          </a:xfrm>
          <a:prstGeom prst="triangl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0">
              <a:solidFill>
                <a:prstClr val="white"/>
              </a:solidFill>
            </a:endParaRPr>
          </a:p>
        </p:txBody>
      </p:sp>
      <p:sp>
        <p:nvSpPr>
          <p:cNvPr id="330" name="Isosceles Triangle 329"/>
          <p:cNvSpPr/>
          <p:nvPr/>
        </p:nvSpPr>
        <p:spPr>
          <a:xfrm>
            <a:off x="6159496" y="4253680"/>
            <a:ext cx="151760" cy="108161"/>
          </a:xfrm>
          <a:prstGeom prst="triangl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0">
              <a:solidFill>
                <a:prstClr val="white"/>
              </a:solidFill>
            </a:endParaRPr>
          </a:p>
        </p:txBody>
      </p:sp>
      <p:sp>
        <p:nvSpPr>
          <p:cNvPr id="331" name="Isosceles Triangle 330"/>
          <p:cNvSpPr/>
          <p:nvPr/>
        </p:nvSpPr>
        <p:spPr>
          <a:xfrm>
            <a:off x="2775791" y="3733800"/>
            <a:ext cx="151760" cy="108161"/>
          </a:xfrm>
          <a:prstGeom prst="triangl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0">
              <a:solidFill>
                <a:prstClr val="white"/>
              </a:solidFill>
            </a:endParaRPr>
          </a:p>
        </p:txBody>
      </p:sp>
      <p:sp>
        <p:nvSpPr>
          <p:cNvPr id="332" name="Isosceles Triangle 331"/>
          <p:cNvSpPr/>
          <p:nvPr/>
        </p:nvSpPr>
        <p:spPr>
          <a:xfrm>
            <a:off x="2747003" y="3200400"/>
            <a:ext cx="151760" cy="108161"/>
          </a:xfrm>
          <a:prstGeom prst="triangl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0">
              <a:solidFill>
                <a:prstClr val="white"/>
              </a:solidFill>
            </a:endParaRPr>
          </a:p>
        </p:txBody>
      </p:sp>
      <p:grpSp>
        <p:nvGrpSpPr>
          <p:cNvPr id="340" name="Group 339"/>
          <p:cNvGrpSpPr/>
          <p:nvPr/>
        </p:nvGrpSpPr>
        <p:grpSpPr>
          <a:xfrm rot="637755">
            <a:off x="631089" y="5421341"/>
            <a:ext cx="880243" cy="630526"/>
            <a:chOff x="6441872" y="3912987"/>
            <a:chExt cx="1922438" cy="998975"/>
          </a:xfrm>
        </p:grpSpPr>
        <p:grpSp>
          <p:nvGrpSpPr>
            <p:cNvPr id="341" name="Group 9"/>
            <p:cNvGrpSpPr>
              <a:grpSpLocks/>
            </p:cNvGrpSpPr>
            <p:nvPr/>
          </p:nvGrpSpPr>
          <p:grpSpPr bwMode="auto">
            <a:xfrm>
              <a:off x="6441872" y="3912987"/>
              <a:ext cx="1527771" cy="887613"/>
              <a:chOff x="762000" y="1295400"/>
              <a:chExt cx="7620000" cy="5181600"/>
            </a:xfrm>
            <a:noFill/>
          </p:grpSpPr>
          <p:pic>
            <p:nvPicPr>
              <p:cNvPr id="343" name="Picture 12" descr="CAC2S_ Aerial"/>
              <p:cNvPicPr>
                <a:picLocks noChangeAspect="1" noChangeArrowheads="1"/>
              </p:cNvPicPr>
              <p:nvPr/>
            </p:nvPicPr>
            <p:blipFill>
              <a:blip r:embed="rId14" cstate="screen">
                <a:clrChange>
                  <a:clrFrom>
                    <a:srgbClr val="FBFBFB"/>
                  </a:clrFrom>
                  <a:clrTo>
                    <a:srgbClr val="FBFBFB">
                      <a:alpha val="0"/>
                    </a:srgbClr>
                  </a:clrTo>
                </a:clrChange>
              </a:blip>
              <a:srcRect/>
              <a:stretch>
                <a:fillRect/>
              </a:stretch>
            </p:blipFill>
            <p:spPr bwMode="auto">
              <a:xfrm>
                <a:off x="762000" y="1447800"/>
                <a:ext cx="7543800" cy="4953000"/>
              </a:xfrm>
              <a:prstGeom prst="rect">
                <a:avLst/>
              </a:prstGeom>
              <a:grpFill/>
              <a:ln w="9525">
                <a:noFill/>
                <a:miter lim="800000"/>
                <a:headEnd/>
                <a:tailEnd/>
              </a:ln>
            </p:spPr>
          </p:pic>
          <p:sp>
            <p:nvSpPr>
              <p:cNvPr id="344" name="Rounded Rectangle 343"/>
              <p:cNvSpPr/>
              <p:nvPr/>
            </p:nvSpPr>
            <p:spPr bwMode="auto">
              <a:xfrm>
                <a:off x="762000" y="1295400"/>
                <a:ext cx="7620000" cy="5181600"/>
              </a:xfrm>
              <a:prstGeom prst="roundRect">
                <a:avLst/>
              </a:prstGeom>
              <a:grpFill/>
              <a:ln w="9525" cap="flat" cmpd="sng" algn="ctr">
                <a:noFill/>
                <a:prstDash val="solid"/>
                <a:round/>
                <a:headEnd type="none" w="med" len="med"/>
                <a:tailEnd type="none" w="med" len="med"/>
              </a:ln>
              <a:effectLst>
                <a:outerShdw blurRad="50800" dist="50800" dir="5400000" algn="ctr" rotWithShape="0">
                  <a:srgbClr val="000000">
                    <a:alpha val="0"/>
                  </a:srgbClr>
                </a:outerShdw>
              </a:effectLst>
            </p:spPr>
            <p:txBody>
              <a:bodyPr/>
              <a:lstStyle/>
              <a:p>
                <a:pPr algn="ctr" fontAlgn="auto">
                  <a:spcBef>
                    <a:spcPts val="0"/>
                  </a:spcBef>
                  <a:spcAft>
                    <a:spcPts val="0"/>
                  </a:spcAft>
                  <a:defRPr/>
                </a:pPr>
                <a:endParaRPr lang="en-US" sz="900" dirty="0"/>
              </a:p>
            </p:txBody>
          </p:sp>
        </p:grpSp>
        <p:sp>
          <p:nvSpPr>
            <p:cNvPr id="342" name="TextBox 341"/>
            <p:cNvSpPr txBox="1"/>
            <p:nvPr/>
          </p:nvSpPr>
          <p:spPr>
            <a:xfrm rot="20962245">
              <a:off x="6861407" y="4546243"/>
              <a:ext cx="1502903" cy="365719"/>
            </a:xfrm>
            <a:prstGeom prst="rect">
              <a:avLst/>
            </a:prstGeom>
            <a:noFill/>
          </p:spPr>
          <p:txBody>
            <a:bodyPr wrap="square" rtlCol="0">
              <a:spAutoFit/>
            </a:bodyPr>
            <a:lstStyle/>
            <a:p>
              <a:r>
                <a:rPr lang="en-US" sz="900" b="1" dirty="0" smtClean="0"/>
                <a:t>CAC2S</a:t>
              </a:r>
              <a:endParaRPr lang="en-US" sz="900" b="1" dirty="0"/>
            </a:p>
          </p:txBody>
        </p:sp>
      </p:grpSp>
      <p:grpSp>
        <p:nvGrpSpPr>
          <p:cNvPr id="345" name="Group 344"/>
          <p:cNvGrpSpPr/>
          <p:nvPr/>
        </p:nvGrpSpPr>
        <p:grpSpPr>
          <a:xfrm>
            <a:off x="199469" y="5436793"/>
            <a:ext cx="615589" cy="693859"/>
            <a:chOff x="6702025" y="1814644"/>
            <a:chExt cx="1450822" cy="1268763"/>
          </a:xfrm>
        </p:grpSpPr>
        <p:pic>
          <p:nvPicPr>
            <p:cNvPr id="346" name="Picture 51" descr="gator.png"/>
            <p:cNvPicPr>
              <a:picLocks noChangeAspect="1"/>
            </p:cNvPicPr>
            <p:nvPr/>
          </p:nvPicPr>
          <p:blipFill>
            <a:blip r:embed="rId15" cstate="print"/>
            <a:srcRect/>
            <a:stretch>
              <a:fillRect/>
            </a:stretch>
          </p:blipFill>
          <p:spPr bwMode="auto">
            <a:xfrm flipH="1">
              <a:off x="6998141" y="1814644"/>
              <a:ext cx="831555" cy="929155"/>
            </a:xfrm>
            <a:prstGeom prst="rect">
              <a:avLst/>
            </a:prstGeom>
            <a:noFill/>
            <a:ln w="9525">
              <a:noFill/>
              <a:miter lim="800000"/>
              <a:headEnd/>
              <a:tailEnd/>
            </a:ln>
          </p:spPr>
        </p:pic>
        <p:sp>
          <p:nvSpPr>
            <p:cNvPr id="347" name="TextBox 346"/>
            <p:cNvSpPr txBox="1"/>
            <p:nvPr/>
          </p:nvSpPr>
          <p:spPr>
            <a:xfrm>
              <a:off x="6702025" y="2661317"/>
              <a:ext cx="1450822" cy="422090"/>
            </a:xfrm>
            <a:prstGeom prst="rect">
              <a:avLst/>
            </a:prstGeom>
            <a:noFill/>
          </p:spPr>
          <p:txBody>
            <a:bodyPr wrap="square" rtlCol="0">
              <a:spAutoFit/>
            </a:bodyPr>
            <a:lstStyle/>
            <a:p>
              <a:r>
                <a:rPr lang="en-US" sz="900" b="1" dirty="0" smtClean="0"/>
                <a:t>TPS-80</a:t>
              </a:r>
              <a:endParaRPr lang="en-US" sz="900" b="1" dirty="0"/>
            </a:p>
          </p:txBody>
        </p:sp>
      </p:grpSp>
      <p:grpSp>
        <p:nvGrpSpPr>
          <p:cNvPr id="356" name="Group 355"/>
          <p:cNvGrpSpPr/>
          <p:nvPr/>
        </p:nvGrpSpPr>
        <p:grpSpPr>
          <a:xfrm>
            <a:off x="860654" y="5997163"/>
            <a:ext cx="434746" cy="589331"/>
            <a:chOff x="6515798" y="4446587"/>
            <a:chExt cx="621602" cy="712117"/>
          </a:xfrm>
        </p:grpSpPr>
        <p:pic>
          <p:nvPicPr>
            <p:cNvPr id="357" name="Picture 23" descr="troops"/>
            <p:cNvPicPr>
              <a:picLocks noChangeAspect="1" noChangeArrowheads="1"/>
            </p:cNvPicPr>
            <p:nvPr/>
          </p:nvPicPr>
          <p:blipFill>
            <a:blip r:embed="rId16" cstate="print">
              <a:lum bright="10000" contrast="30000"/>
              <a:extLst>
                <a:ext uri="{28A0092B-C50C-407E-A947-70E740481C1C}">
                  <a14:useLocalDpi xmlns:a14="http://schemas.microsoft.com/office/drawing/2010/main" val="0"/>
                </a:ext>
              </a:extLst>
            </a:blip>
            <a:srcRect/>
            <a:stretch>
              <a:fillRect/>
            </a:stretch>
          </p:blipFill>
          <p:spPr bwMode="auto">
            <a:xfrm>
              <a:off x="6553200" y="4446587"/>
              <a:ext cx="5842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 name="TextBox 10701"/>
            <p:cNvSpPr txBox="1">
              <a:spLocks noChangeArrowheads="1"/>
            </p:cNvSpPr>
            <p:nvPr/>
          </p:nvSpPr>
          <p:spPr bwMode="auto">
            <a:xfrm>
              <a:off x="6515798" y="4879779"/>
              <a:ext cx="621585" cy="27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Cambria" pitchFamily="18" charset="0"/>
                  <a:ea typeface="MS PGothic" pitchFamily="34" charset="-128"/>
                </a:defRPr>
              </a:lvl1pPr>
              <a:lvl2pPr marL="742950" indent="-285750" eaLnBrk="0" hangingPunct="0">
                <a:defRPr sz="1200">
                  <a:solidFill>
                    <a:schemeClr val="tx1"/>
                  </a:solidFill>
                  <a:latin typeface="Cambria" pitchFamily="18" charset="0"/>
                  <a:ea typeface="MS PGothic" pitchFamily="34" charset="-128"/>
                </a:defRPr>
              </a:lvl2pPr>
              <a:lvl3pPr marL="1143000" indent="-228600" eaLnBrk="0" hangingPunct="0">
                <a:defRPr sz="1200">
                  <a:solidFill>
                    <a:schemeClr val="tx1"/>
                  </a:solidFill>
                  <a:latin typeface="Cambria" pitchFamily="18" charset="0"/>
                  <a:ea typeface="MS PGothic" pitchFamily="34" charset="-128"/>
                </a:defRPr>
              </a:lvl3pPr>
              <a:lvl4pPr marL="1600200" indent="-228600" eaLnBrk="0" hangingPunct="0">
                <a:defRPr sz="1200">
                  <a:solidFill>
                    <a:schemeClr val="tx1"/>
                  </a:solidFill>
                  <a:latin typeface="Cambria" pitchFamily="18" charset="0"/>
                  <a:ea typeface="MS PGothic" pitchFamily="34" charset="-128"/>
                </a:defRPr>
              </a:lvl4pPr>
              <a:lvl5pPr marL="2057400" indent="-228600" eaLnBrk="0" hangingPunct="0">
                <a:defRPr sz="1200">
                  <a:solidFill>
                    <a:schemeClr val="tx1"/>
                  </a:solidFill>
                  <a:latin typeface="Cambria"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Cambria"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Cambria"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Cambria"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Cambria" pitchFamily="18" charset="0"/>
                  <a:ea typeface="MS PGothic" pitchFamily="34" charset="-128"/>
                </a:defRPr>
              </a:lvl9pPr>
            </a:lstStyle>
            <a:p>
              <a:pPr eaLnBrk="1" hangingPunct="1"/>
              <a:r>
                <a:rPr lang="en-US" sz="900" b="1" dirty="0" smtClean="0">
                  <a:solidFill>
                    <a:srgbClr val="000000"/>
                  </a:solidFill>
                  <a:latin typeface="Calibri" pitchFamily="34" charset="0"/>
                </a:rPr>
                <a:t>TACP</a:t>
              </a:r>
            </a:p>
          </p:txBody>
        </p:sp>
      </p:grpSp>
      <p:sp>
        <p:nvSpPr>
          <p:cNvPr id="359" name="Right Arrow 358"/>
          <p:cNvSpPr/>
          <p:nvPr/>
        </p:nvSpPr>
        <p:spPr>
          <a:xfrm>
            <a:off x="7270102" y="1327216"/>
            <a:ext cx="174237" cy="182508"/>
          </a:xfrm>
          <a:prstGeom prst="rightArrow">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0" name="Text Box 103"/>
          <p:cNvSpPr txBox="1">
            <a:spLocks noChangeArrowheads="1"/>
          </p:cNvSpPr>
          <p:nvPr/>
        </p:nvSpPr>
        <p:spPr bwMode="auto">
          <a:xfrm>
            <a:off x="1887600" y="1371600"/>
            <a:ext cx="5471914" cy="93655"/>
          </a:xfrm>
          <a:prstGeom prst="rect">
            <a:avLst/>
          </a:prstGeom>
          <a:gradFill rotWithShape="1">
            <a:gsLst>
              <a:gs pos="26000">
                <a:srgbClr val="FFFF00"/>
              </a:gs>
              <a:gs pos="100000">
                <a:srgbClr val="00B050"/>
              </a:gs>
            </a:gsLst>
            <a:lin ang="0" scaled="1"/>
          </a:gradFill>
          <a:ln w="9525">
            <a:solidFill>
              <a:srgbClr xmlns:mc="http://schemas.openxmlformats.org/markup-compatibility/2006" xmlns:a14="http://schemas.microsoft.com/office/drawing/2010/main" val="000000" mc:Ignorable="a14" a14:legacySpreadsheetColorIndex="64"/>
            </a:solidFill>
            <a:miter lim="800000"/>
            <a:headEnd/>
            <a:tailEnd/>
          </a:ln>
        </p:spPr>
        <p:txBody>
          <a:bodyPr wrap="square" lIns="27432" tIns="22860" rIns="27432"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sz="1000"/>
            </a:pPr>
            <a:endParaRPr lang="en-US" sz="1000" b="0">
              <a:solidFill>
                <a:srgbClr val="000000"/>
              </a:solidFill>
              <a:cs typeface="Arial"/>
            </a:endParaRPr>
          </a:p>
        </p:txBody>
      </p:sp>
      <p:sp>
        <p:nvSpPr>
          <p:cNvPr id="363" name="Right Arrow 362"/>
          <p:cNvSpPr/>
          <p:nvPr/>
        </p:nvSpPr>
        <p:spPr>
          <a:xfrm>
            <a:off x="7322401" y="6171799"/>
            <a:ext cx="156372" cy="165916"/>
          </a:xfrm>
          <a:prstGeom prst="rightArrow">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4" name="Text Box 103"/>
          <p:cNvSpPr txBox="1">
            <a:spLocks noChangeArrowheads="1"/>
          </p:cNvSpPr>
          <p:nvPr/>
        </p:nvSpPr>
        <p:spPr bwMode="auto">
          <a:xfrm>
            <a:off x="1403099" y="5690860"/>
            <a:ext cx="5942146" cy="93655"/>
          </a:xfrm>
          <a:prstGeom prst="rect">
            <a:avLst/>
          </a:prstGeom>
          <a:gradFill rotWithShape="1">
            <a:gsLst>
              <a:gs pos="0">
                <a:srgbClr val="FF0000"/>
              </a:gs>
              <a:gs pos="0">
                <a:srgbClr val="FFFF00"/>
              </a:gs>
              <a:gs pos="100000">
                <a:srgbClr val="00B050"/>
              </a:gs>
            </a:gsLst>
            <a:lin ang="0" scaled="1"/>
          </a:gradFill>
          <a:ln w="9525">
            <a:solidFill>
              <a:srgbClr xmlns:mc="http://schemas.openxmlformats.org/markup-compatibility/2006" xmlns:a14="http://schemas.microsoft.com/office/drawing/2010/main" val="000000" mc:Ignorable="a14" a14:legacySpreadsheetColorIndex="64"/>
            </a:solidFill>
            <a:miter lim="800000"/>
            <a:headEnd/>
            <a:tailEnd/>
          </a:ln>
        </p:spPr>
        <p:txBody>
          <a:bodyPr wrap="square" lIns="27432" tIns="22860" rIns="27432"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sz="1000"/>
            </a:pPr>
            <a:endParaRPr lang="en-US" sz="1000" b="0">
              <a:solidFill>
                <a:srgbClr val="000000"/>
              </a:solidFill>
              <a:cs typeface="Arial"/>
            </a:endParaRPr>
          </a:p>
        </p:txBody>
      </p:sp>
      <p:sp>
        <p:nvSpPr>
          <p:cNvPr id="77" name="TextBox 196"/>
          <p:cNvSpPr txBox="1">
            <a:spLocks noChangeArrowheads="1"/>
          </p:cNvSpPr>
          <p:nvPr/>
        </p:nvSpPr>
        <p:spPr bwMode="auto">
          <a:xfrm>
            <a:off x="3608157" y="5787307"/>
            <a:ext cx="144142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fontAlgn="auto">
              <a:spcBef>
                <a:spcPct val="0"/>
              </a:spcBef>
              <a:spcAft>
                <a:spcPts val="0"/>
              </a:spcAft>
              <a:buFontTx/>
              <a:buNone/>
              <a:defRPr sz="1050" b="1" kern="0">
                <a:latin typeface="Arial" charset="0"/>
                <a:cs typeface="Arial" charset="0"/>
              </a:defRPr>
            </a:lvl1pPr>
            <a:lvl2pPr marL="742950" indent="-285750" eaLnBrk="0" hangingPunct="0">
              <a:spcBef>
                <a:spcPct val="20000"/>
              </a:spcBef>
              <a:buChar char="–"/>
              <a:defRPr sz="2800">
                <a:solidFill>
                  <a:srgbClr val="F4E7AE"/>
                </a:solidFill>
                <a:latin typeface="Arial" charset="0"/>
                <a:cs typeface="Arial" charset="0"/>
              </a:defRPr>
            </a:lvl2pPr>
            <a:lvl3pPr marL="1143000" indent="-228600" eaLnBrk="0" hangingPunct="0">
              <a:spcBef>
                <a:spcPct val="20000"/>
              </a:spcBef>
              <a:buChar char="•"/>
              <a:defRPr sz="2400">
                <a:solidFill>
                  <a:srgbClr val="F4E7AE"/>
                </a:solidFill>
                <a:latin typeface="Arial" charset="0"/>
                <a:cs typeface="Arial" charset="0"/>
              </a:defRPr>
            </a:lvl3pPr>
            <a:lvl4pPr marL="1600200" indent="-228600" eaLnBrk="0" hangingPunct="0">
              <a:spcBef>
                <a:spcPct val="20000"/>
              </a:spcBef>
              <a:buChar char="–"/>
              <a:defRPr sz="2000">
                <a:solidFill>
                  <a:srgbClr val="F4E7AE"/>
                </a:solidFill>
                <a:latin typeface="Arial" charset="0"/>
                <a:cs typeface="Arial" charset="0"/>
              </a:defRPr>
            </a:lvl4pPr>
            <a:lvl5pPr marL="2057400" indent="-228600" eaLnBrk="0" hangingPunct="0">
              <a:spcBef>
                <a:spcPct val="20000"/>
              </a:spcBef>
              <a:buChar char="»"/>
              <a:defRPr sz="2000">
                <a:solidFill>
                  <a:srgbClr val="F4E7AE"/>
                </a:solidFill>
                <a:latin typeface="Arial" charset="0"/>
                <a:cs typeface="Arial" charset="0"/>
              </a:defRPr>
            </a:lvl5pPr>
            <a:lvl6pPr marL="2514600" indent="-228600" eaLnBrk="0" fontAlgn="base" hangingPunct="0">
              <a:spcBef>
                <a:spcPct val="20000"/>
              </a:spcBef>
              <a:spcAft>
                <a:spcPct val="0"/>
              </a:spcAft>
              <a:buChar char="»"/>
              <a:defRPr sz="2000">
                <a:solidFill>
                  <a:srgbClr val="F4E7AE"/>
                </a:solidFill>
                <a:latin typeface="Arial" charset="0"/>
                <a:cs typeface="Arial" charset="0"/>
              </a:defRPr>
            </a:lvl6pPr>
            <a:lvl7pPr marL="2971800" indent="-228600" eaLnBrk="0" fontAlgn="base" hangingPunct="0">
              <a:spcBef>
                <a:spcPct val="20000"/>
              </a:spcBef>
              <a:spcAft>
                <a:spcPct val="0"/>
              </a:spcAft>
              <a:buChar char="»"/>
              <a:defRPr sz="2000">
                <a:solidFill>
                  <a:srgbClr val="F4E7AE"/>
                </a:solidFill>
                <a:latin typeface="Arial" charset="0"/>
                <a:cs typeface="Arial" charset="0"/>
              </a:defRPr>
            </a:lvl7pPr>
            <a:lvl8pPr marL="3429000" indent="-228600" eaLnBrk="0" fontAlgn="base" hangingPunct="0">
              <a:spcBef>
                <a:spcPct val="20000"/>
              </a:spcBef>
              <a:spcAft>
                <a:spcPct val="0"/>
              </a:spcAft>
              <a:buChar char="»"/>
              <a:defRPr sz="2000">
                <a:solidFill>
                  <a:srgbClr val="F4E7AE"/>
                </a:solidFill>
                <a:latin typeface="Arial" charset="0"/>
                <a:cs typeface="Arial" charset="0"/>
              </a:defRPr>
            </a:lvl8pPr>
            <a:lvl9pPr marL="3886200" indent="-228600" eaLnBrk="0" fontAlgn="base" hangingPunct="0">
              <a:spcBef>
                <a:spcPct val="20000"/>
              </a:spcBef>
              <a:spcAft>
                <a:spcPct val="0"/>
              </a:spcAft>
              <a:buChar char="»"/>
              <a:defRPr sz="2000">
                <a:solidFill>
                  <a:srgbClr val="F4E7AE"/>
                </a:solidFill>
                <a:latin typeface="Arial" charset="0"/>
                <a:cs typeface="Arial" charset="0"/>
              </a:defRPr>
            </a:lvl9pPr>
          </a:lstStyle>
          <a:p>
            <a:r>
              <a:rPr lang="en-US" altLang="en-US" dirty="0" smtClean="0"/>
              <a:t>VMF to aircraft ECP</a:t>
            </a:r>
            <a:endParaRPr lang="en-US" altLang="en-US" dirty="0"/>
          </a:p>
        </p:txBody>
      </p:sp>
      <p:sp>
        <p:nvSpPr>
          <p:cNvPr id="78" name="Text Box 103"/>
          <p:cNvSpPr txBox="1">
            <a:spLocks noChangeArrowheads="1"/>
          </p:cNvSpPr>
          <p:nvPr/>
        </p:nvSpPr>
        <p:spPr bwMode="auto">
          <a:xfrm>
            <a:off x="1506598" y="2180920"/>
            <a:ext cx="5867401" cy="101577"/>
          </a:xfrm>
          <a:prstGeom prst="rect">
            <a:avLst/>
          </a:prstGeom>
          <a:gradFill rotWithShape="1">
            <a:gsLst>
              <a:gs pos="17000">
                <a:srgbClr val="FFFF00"/>
              </a:gs>
              <a:gs pos="0">
                <a:srgbClr val="FF0000"/>
              </a:gs>
              <a:gs pos="25000">
                <a:srgbClr val="FFFF00"/>
              </a:gs>
              <a:gs pos="98000">
                <a:srgbClr val="00B050"/>
              </a:gs>
            </a:gsLst>
            <a:lin ang="0" scaled="1"/>
          </a:gradFill>
          <a:ln w="9525">
            <a:solidFill>
              <a:srgbClr xmlns:mc="http://schemas.openxmlformats.org/markup-compatibility/2006" xmlns:a14="http://schemas.microsoft.com/office/drawing/2010/main" val="000000" mc:Ignorable="a14" a14:legacySpreadsheetColorIndex="64"/>
            </a:solidFill>
            <a:miter lim="800000"/>
            <a:headEnd/>
            <a:tailEnd/>
          </a:ln>
        </p:spPr>
        <p:txBody>
          <a:bodyPr wrap="square" lIns="27432" tIns="22860" rIns="27432"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sz="1000"/>
            </a:pPr>
            <a:endParaRPr lang="en-US" sz="1000" b="0">
              <a:solidFill>
                <a:srgbClr val="000000"/>
              </a:solidFill>
              <a:cs typeface="Arial"/>
            </a:endParaRPr>
          </a:p>
        </p:txBody>
      </p:sp>
      <p:sp>
        <p:nvSpPr>
          <p:cNvPr id="334" name="Isosceles Triangle 333"/>
          <p:cNvSpPr/>
          <p:nvPr/>
        </p:nvSpPr>
        <p:spPr>
          <a:xfrm>
            <a:off x="4043910" y="2152523"/>
            <a:ext cx="151760" cy="108161"/>
          </a:xfrm>
          <a:prstGeom prst="triangl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0">
              <a:solidFill>
                <a:prstClr val="white"/>
              </a:solidFill>
            </a:endParaRPr>
          </a:p>
        </p:txBody>
      </p:sp>
      <p:sp>
        <p:nvSpPr>
          <p:cNvPr id="79" name="Text Box 103"/>
          <p:cNvSpPr txBox="1">
            <a:spLocks noChangeArrowheads="1"/>
          </p:cNvSpPr>
          <p:nvPr/>
        </p:nvSpPr>
        <p:spPr bwMode="auto">
          <a:xfrm>
            <a:off x="1452229" y="6203207"/>
            <a:ext cx="5942146" cy="93655"/>
          </a:xfrm>
          <a:prstGeom prst="rect">
            <a:avLst/>
          </a:prstGeom>
          <a:gradFill rotWithShape="1">
            <a:gsLst>
              <a:gs pos="0">
                <a:srgbClr val="FF0000"/>
              </a:gs>
              <a:gs pos="0">
                <a:srgbClr val="FFFF00"/>
              </a:gs>
              <a:gs pos="100000">
                <a:srgbClr val="00B050"/>
              </a:gs>
            </a:gsLst>
            <a:lin ang="0" scaled="1"/>
          </a:gradFill>
          <a:ln w="9525">
            <a:solidFill>
              <a:srgbClr xmlns:mc="http://schemas.openxmlformats.org/markup-compatibility/2006" xmlns:a14="http://schemas.microsoft.com/office/drawing/2010/main" val="000000" mc:Ignorable="a14" a14:legacySpreadsheetColorIndex="64"/>
            </a:solidFill>
            <a:miter lim="800000"/>
            <a:headEnd/>
            <a:tailEnd/>
          </a:ln>
        </p:spPr>
        <p:txBody>
          <a:bodyPr wrap="square" lIns="27432" tIns="22860" rIns="27432"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sz="1000"/>
            </a:pPr>
            <a:endParaRPr lang="en-US" sz="1000" b="0">
              <a:solidFill>
                <a:srgbClr val="000000"/>
              </a:solidFill>
              <a:cs typeface="Arial"/>
            </a:endParaRPr>
          </a:p>
        </p:txBody>
      </p:sp>
      <p:sp>
        <p:nvSpPr>
          <p:cNvPr id="337" name="Isosceles Triangle 336"/>
          <p:cNvSpPr/>
          <p:nvPr/>
        </p:nvSpPr>
        <p:spPr>
          <a:xfrm>
            <a:off x="4254115" y="5681007"/>
            <a:ext cx="151760" cy="108161"/>
          </a:xfrm>
          <a:prstGeom prst="triangl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0">
              <a:solidFill>
                <a:prstClr val="white"/>
              </a:solidFill>
            </a:endParaRPr>
          </a:p>
        </p:txBody>
      </p:sp>
      <p:sp>
        <p:nvSpPr>
          <p:cNvPr id="80" name="Isosceles Triangle 79"/>
          <p:cNvSpPr/>
          <p:nvPr/>
        </p:nvSpPr>
        <p:spPr>
          <a:xfrm>
            <a:off x="4152675" y="1343819"/>
            <a:ext cx="151760" cy="108161"/>
          </a:xfrm>
          <a:prstGeom prst="triangl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0">
              <a:solidFill>
                <a:prstClr val="white"/>
              </a:solidFill>
            </a:endParaRPr>
          </a:p>
        </p:txBody>
      </p:sp>
      <p:sp>
        <p:nvSpPr>
          <p:cNvPr id="81" name="Isosceles Triangle 80"/>
          <p:cNvSpPr/>
          <p:nvPr/>
        </p:nvSpPr>
        <p:spPr>
          <a:xfrm>
            <a:off x="4604602" y="1339639"/>
            <a:ext cx="151760" cy="108161"/>
          </a:xfrm>
          <a:prstGeom prst="triangl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0">
              <a:solidFill>
                <a:prstClr val="white"/>
              </a:solidFill>
            </a:endParaRPr>
          </a:p>
        </p:txBody>
      </p:sp>
      <p:sp>
        <p:nvSpPr>
          <p:cNvPr id="82" name="TextBox 196"/>
          <p:cNvSpPr txBox="1">
            <a:spLocks noChangeArrowheads="1"/>
          </p:cNvSpPr>
          <p:nvPr/>
        </p:nvSpPr>
        <p:spPr bwMode="auto">
          <a:xfrm>
            <a:off x="3961471" y="1497823"/>
            <a:ext cx="46839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F4E7AE"/>
                </a:solidFill>
                <a:latin typeface="Arial" charset="0"/>
                <a:cs typeface="Arial" charset="0"/>
              </a:defRPr>
            </a:lvl1pPr>
            <a:lvl2pPr marL="742950" indent="-285750" eaLnBrk="0" hangingPunct="0">
              <a:spcBef>
                <a:spcPct val="20000"/>
              </a:spcBef>
              <a:buChar char="–"/>
              <a:defRPr sz="2800">
                <a:solidFill>
                  <a:srgbClr val="F4E7AE"/>
                </a:solidFill>
                <a:latin typeface="Arial" charset="0"/>
                <a:cs typeface="Arial" charset="0"/>
              </a:defRPr>
            </a:lvl2pPr>
            <a:lvl3pPr marL="1143000" indent="-228600" eaLnBrk="0" hangingPunct="0">
              <a:spcBef>
                <a:spcPct val="20000"/>
              </a:spcBef>
              <a:buChar char="•"/>
              <a:defRPr sz="2400">
                <a:solidFill>
                  <a:srgbClr val="F4E7AE"/>
                </a:solidFill>
                <a:latin typeface="Arial" charset="0"/>
                <a:cs typeface="Arial" charset="0"/>
              </a:defRPr>
            </a:lvl3pPr>
            <a:lvl4pPr marL="1600200" indent="-228600" eaLnBrk="0" hangingPunct="0">
              <a:spcBef>
                <a:spcPct val="20000"/>
              </a:spcBef>
              <a:buChar char="–"/>
              <a:defRPr sz="2000">
                <a:solidFill>
                  <a:srgbClr val="F4E7AE"/>
                </a:solidFill>
                <a:latin typeface="Arial" charset="0"/>
                <a:cs typeface="Arial" charset="0"/>
              </a:defRPr>
            </a:lvl4pPr>
            <a:lvl5pPr marL="2057400" indent="-228600" eaLnBrk="0" hangingPunct="0">
              <a:spcBef>
                <a:spcPct val="20000"/>
              </a:spcBef>
              <a:buChar char="»"/>
              <a:defRPr sz="2000">
                <a:solidFill>
                  <a:srgbClr val="F4E7AE"/>
                </a:solidFill>
                <a:latin typeface="Arial" charset="0"/>
                <a:cs typeface="Arial" charset="0"/>
              </a:defRPr>
            </a:lvl5pPr>
            <a:lvl6pPr marL="2514600" indent="-228600" eaLnBrk="0" fontAlgn="base" hangingPunct="0">
              <a:spcBef>
                <a:spcPct val="20000"/>
              </a:spcBef>
              <a:spcAft>
                <a:spcPct val="0"/>
              </a:spcAft>
              <a:buChar char="»"/>
              <a:defRPr sz="2000">
                <a:solidFill>
                  <a:srgbClr val="F4E7AE"/>
                </a:solidFill>
                <a:latin typeface="Arial" charset="0"/>
                <a:cs typeface="Arial" charset="0"/>
              </a:defRPr>
            </a:lvl6pPr>
            <a:lvl7pPr marL="2971800" indent="-228600" eaLnBrk="0" fontAlgn="base" hangingPunct="0">
              <a:spcBef>
                <a:spcPct val="20000"/>
              </a:spcBef>
              <a:spcAft>
                <a:spcPct val="0"/>
              </a:spcAft>
              <a:buChar char="»"/>
              <a:defRPr sz="2000">
                <a:solidFill>
                  <a:srgbClr val="F4E7AE"/>
                </a:solidFill>
                <a:latin typeface="Arial" charset="0"/>
                <a:cs typeface="Arial" charset="0"/>
              </a:defRPr>
            </a:lvl7pPr>
            <a:lvl8pPr marL="3429000" indent="-228600" eaLnBrk="0" fontAlgn="base" hangingPunct="0">
              <a:spcBef>
                <a:spcPct val="20000"/>
              </a:spcBef>
              <a:spcAft>
                <a:spcPct val="0"/>
              </a:spcAft>
              <a:buChar char="»"/>
              <a:defRPr sz="2000">
                <a:solidFill>
                  <a:srgbClr val="F4E7AE"/>
                </a:solidFill>
                <a:latin typeface="Arial" charset="0"/>
                <a:cs typeface="Arial" charset="0"/>
              </a:defRPr>
            </a:lvl8pPr>
            <a:lvl9pPr marL="3886200" indent="-228600" eaLnBrk="0" fontAlgn="base" hangingPunct="0">
              <a:spcBef>
                <a:spcPct val="20000"/>
              </a:spcBef>
              <a:spcAft>
                <a:spcPct val="0"/>
              </a:spcAft>
              <a:buChar char="»"/>
              <a:defRPr sz="2000">
                <a:solidFill>
                  <a:srgbClr val="F4E7AE"/>
                </a:solidFill>
                <a:latin typeface="Arial" charset="0"/>
                <a:cs typeface="Arial" charset="0"/>
              </a:defRPr>
            </a:lvl9pPr>
          </a:lstStyle>
          <a:p>
            <a:pPr algn="ctr" eaLnBrk="1" fontAlgn="auto" hangingPunct="1">
              <a:spcBef>
                <a:spcPct val="0"/>
              </a:spcBef>
              <a:spcAft>
                <a:spcPts val="0"/>
              </a:spcAft>
              <a:buFontTx/>
              <a:buNone/>
            </a:pPr>
            <a:r>
              <a:rPr lang="en-US" altLang="en-US" sz="1050" b="1" kern="0" dirty="0" smtClean="0">
                <a:solidFill>
                  <a:schemeClr val="tx1"/>
                </a:solidFill>
              </a:rPr>
              <a:t>FMV</a:t>
            </a:r>
          </a:p>
        </p:txBody>
      </p:sp>
      <p:sp>
        <p:nvSpPr>
          <p:cNvPr id="83" name="TextBox 196"/>
          <p:cNvSpPr txBox="1">
            <a:spLocks noChangeArrowheads="1"/>
          </p:cNvSpPr>
          <p:nvPr/>
        </p:nvSpPr>
        <p:spPr bwMode="auto">
          <a:xfrm>
            <a:off x="4503014" y="1483684"/>
            <a:ext cx="172194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F4E7AE"/>
                </a:solidFill>
                <a:latin typeface="Arial" charset="0"/>
                <a:cs typeface="Arial" charset="0"/>
              </a:defRPr>
            </a:lvl1pPr>
            <a:lvl2pPr marL="742950" indent="-285750" eaLnBrk="0" hangingPunct="0">
              <a:spcBef>
                <a:spcPct val="20000"/>
              </a:spcBef>
              <a:buChar char="–"/>
              <a:defRPr sz="2800">
                <a:solidFill>
                  <a:srgbClr val="F4E7AE"/>
                </a:solidFill>
                <a:latin typeface="Arial" charset="0"/>
                <a:cs typeface="Arial" charset="0"/>
              </a:defRPr>
            </a:lvl2pPr>
            <a:lvl3pPr marL="1143000" indent="-228600" eaLnBrk="0" hangingPunct="0">
              <a:spcBef>
                <a:spcPct val="20000"/>
              </a:spcBef>
              <a:buChar char="•"/>
              <a:defRPr sz="2400">
                <a:solidFill>
                  <a:srgbClr val="F4E7AE"/>
                </a:solidFill>
                <a:latin typeface="Arial" charset="0"/>
                <a:cs typeface="Arial" charset="0"/>
              </a:defRPr>
            </a:lvl3pPr>
            <a:lvl4pPr marL="1600200" indent="-228600" eaLnBrk="0" hangingPunct="0">
              <a:spcBef>
                <a:spcPct val="20000"/>
              </a:spcBef>
              <a:buChar char="–"/>
              <a:defRPr sz="2000">
                <a:solidFill>
                  <a:srgbClr val="F4E7AE"/>
                </a:solidFill>
                <a:latin typeface="Arial" charset="0"/>
                <a:cs typeface="Arial" charset="0"/>
              </a:defRPr>
            </a:lvl4pPr>
            <a:lvl5pPr marL="2057400" indent="-228600" eaLnBrk="0" hangingPunct="0">
              <a:spcBef>
                <a:spcPct val="20000"/>
              </a:spcBef>
              <a:buChar char="»"/>
              <a:defRPr sz="2000">
                <a:solidFill>
                  <a:srgbClr val="F4E7AE"/>
                </a:solidFill>
                <a:latin typeface="Arial" charset="0"/>
                <a:cs typeface="Arial" charset="0"/>
              </a:defRPr>
            </a:lvl5pPr>
            <a:lvl6pPr marL="2514600" indent="-228600" eaLnBrk="0" fontAlgn="base" hangingPunct="0">
              <a:spcBef>
                <a:spcPct val="20000"/>
              </a:spcBef>
              <a:spcAft>
                <a:spcPct val="0"/>
              </a:spcAft>
              <a:buChar char="»"/>
              <a:defRPr sz="2000">
                <a:solidFill>
                  <a:srgbClr val="F4E7AE"/>
                </a:solidFill>
                <a:latin typeface="Arial" charset="0"/>
                <a:cs typeface="Arial" charset="0"/>
              </a:defRPr>
            </a:lvl6pPr>
            <a:lvl7pPr marL="2971800" indent="-228600" eaLnBrk="0" fontAlgn="base" hangingPunct="0">
              <a:spcBef>
                <a:spcPct val="20000"/>
              </a:spcBef>
              <a:spcAft>
                <a:spcPct val="0"/>
              </a:spcAft>
              <a:buChar char="»"/>
              <a:defRPr sz="2000">
                <a:solidFill>
                  <a:srgbClr val="F4E7AE"/>
                </a:solidFill>
                <a:latin typeface="Arial" charset="0"/>
                <a:cs typeface="Arial" charset="0"/>
              </a:defRPr>
            </a:lvl7pPr>
            <a:lvl8pPr marL="3429000" indent="-228600" eaLnBrk="0" fontAlgn="base" hangingPunct="0">
              <a:spcBef>
                <a:spcPct val="20000"/>
              </a:spcBef>
              <a:spcAft>
                <a:spcPct val="0"/>
              </a:spcAft>
              <a:buChar char="»"/>
              <a:defRPr sz="2000">
                <a:solidFill>
                  <a:srgbClr val="F4E7AE"/>
                </a:solidFill>
                <a:latin typeface="Arial" charset="0"/>
                <a:cs typeface="Arial" charset="0"/>
              </a:defRPr>
            </a:lvl8pPr>
            <a:lvl9pPr marL="3886200" indent="-228600" eaLnBrk="0" fontAlgn="base" hangingPunct="0">
              <a:spcBef>
                <a:spcPct val="20000"/>
              </a:spcBef>
              <a:spcAft>
                <a:spcPct val="0"/>
              </a:spcAft>
              <a:buChar char="»"/>
              <a:defRPr sz="2000">
                <a:solidFill>
                  <a:srgbClr val="F4E7AE"/>
                </a:solidFill>
                <a:latin typeface="Arial" charset="0"/>
                <a:cs typeface="Arial" charset="0"/>
              </a:defRPr>
            </a:lvl9pPr>
          </a:lstStyle>
          <a:p>
            <a:pPr algn="ctr" eaLnBrk="1" fontAlgn="auto" hangingPunct="1">
              <a:spcBef>
                <a:spcPct val="0"/>
              </a:spcBef>
              <a:spcAft>
                <a:spcPts val="0"/>
              </a:spcAft>
              <a:buFontTx/>
              <a:buNone/>
            </a:pPr>
            <a:r>
              <a:rPr lang="en-US" altLang="en-US" sz="1050" b="1" kern="0" dirty="0" smtClean="0">
                <a:solidFill>
                  <a:schemeClr val="tx1"/>
                </a:solidFill>
              </a:rPr>
              <a:t>ARG ship link capability</a:t>
            </a:r>
          </a:p>
        </p:txBody>
      </p:sp>
      <p:sp>
        <p:nvSpPr>
          <p:cNvPr id="2" name="Oval 1"/>
          <p:cNvSpPr/>
          <p:nvPr/>
        </p:nvSpPr>
        <p:spPr>
          <a:xfrm>
            <a:off x="7620000" y="1327216"/>
            <a:ext cx="1447800" cy="508904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All Marine aircraft digitally linked with</a:t>
            </a:r>
          </a:p>
          <a:p>
            <a:pPr algn="ctr"/>
            <a:r>
              <a:rPr lang="en-US" dirty="0" smtClean="0"/>
              <a:t>MAGTF and ship</a:t>
            </a:r>
          </a:p>
          <a:p>
            <a:pPr algn="ctr"/>
            <a:r>
              <a:rPr lang="en-US" dirty="0" smtClean="0"/>
              <a:t>C2</a:t>
            </a:r>
          </a:p>
          <a:p>
            <a:pPr algn="ctr"/>
            <a:r>
              <a:rPr lang="en-US" dirty="0" smtClean="0"/>
              <a:t>across</a:t>
            </a:r>
          </a:p>
          <a:p>
            <a:pPr algn="ctr"/>
            <a:r>
              <a:rPr lang="en-US" dirty="0" smtClean="0"/>
              <a:t>multiple wave-forms </a:t>
            </a:r>
            <a:endParaRPr lang="en-US" dirty="0"/>
          </a:p>
        </p:txBody>
      </p:sp>
    </p:spTree>
    <p:extLst>
      <p:ext uri="{BB962C8B-B14F-4D97-AF65-F5344CB8AC3E}">
        <p14:creationId xmlns:p14="http://schemas.microsoft.com/office/powerpoint/2010/main" val="1692423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9144000" cy="1143000"/>
          </a:xfrm>
        </p:spPr>
        <p:txBody>
          <a:bodyPr>
            <a:normAutofit/>
          </a:bodyPr>
          <a:lstStyle/>
          <a:p>
            <a:r>
              <a:rPr lang="en-US" sz="2400" dirty="0" smtClean="0"/>
              <a:t>MAGTF Digital Interoperability</a:t>
            </a:r>
            <a:endParaRPr lang="en-US" sz="2400" dirty="0"/>
          </a:p>
        </p:txBody>
      </p:sp>
      <p:sp>
        <p:nvSpPr>
          <p:cNvPr id="3" name="Content Placeholder 2"/>
          <p:cNvSpPr>
            <a:spLocks noGrp="1"/>
          </p:cNvSpPr>
          <p:nvPr>
            <p:ph idx="1"/>
          </p:nvPr>
        </p:nvSpPr>
        <p:spPr>
          <a:xfrm>
            <a:off x="0" y="1417637"/>
            <a:ext cx="9220200" cy="3154363"/>
          </a:xfrm>
        </p:spPr>
        <p:txBody>
          <a:bodyPr>
            <a:noAutofit/>
          </a:bodyPr>
          <a:lstStyle/>
          <a:p>
            <a:r>
              <a:rPr lang="en-US" sz="1800" dirty="0"/>
              <a:t>Digital </a:t>
            </a:r>
            <a:r>
              <a:rPr lang="en-US" sz="1800" dirty="0" smtClean="0"/>
              <a:t>Interoperability: seamless </a:t>
            </a:r>
            <a:r>
              <a:rPr lang="en-US" sz="1800" dirty="0"/>
              <a:t>integration of systems and exchange of data, across all domains and networks throughout the MAGTF, Naval, Joint, and Coalition forces, to include in communication degraded or denied environments, in order to rapidly share accurate information, provide greater situational awareness for commanders and decision makers, accelerate the kill chain, and enhance </a:t>
            </a:r>
            <a:r>
              <a:rPr lang="en-US" sz="1800" dirty="0" smtClean="0"/>
              <a:t>survivability.</a:t>
            </a:r>
          </a:p>
          <a:p>
            <a:pPr lvl="1">
              <a:buFont typeface="Wingdings" panose="05000000000000000000" pitchFamily="2" charset="2"/>
              <a:buChar char="ü"/>
            </a:pPr>
            <a:r>
              <a:rPr lang="en-US" sz="1700" dirty="0" smtClean="0">
                <a:solidFill>
                  <a:prstClr val="black"/>
                </a:solidFill>
              </a:rPr>
              <a:t>Software-defined radios, multiple waveform integration</a:t>
            </a:r>
          </a:p>
          <a:p>
            <a:pPr lvl="1">
              <a:buFont typeface="Wingdings" panose="05000000000000000000" pitchFamily="2" charset="2"/>
              <a:buChar char="ü"/>
            </a:pPr>
            <a:r>
              <a:rPr lang="en-US" sz="1700" dirty="0" smtClean="0">
                <a:solidFill>
                  <a:prstClr val="black"/>
                </a:solidFill>
              </a:rPr>
              <a:t>Encryption; NSA certification.</a:t>
            </a:r>
            <a:endParaRPr lang="en-US" sz="1700" dirty="0">
              <a:solidFill>
                <a:prstClr val="black"/>
              </a:solidFill>
            </a:endParaRPr>
          </a:p>
          <a:p>
            <a:pPr lvl="1">
              <a:buFont typeface="Wingdings" panose="05000000000000000000" pitchFamily="2" charset="2"/>
              <a:buChar char="ü"/>
            </a:pPr>
            <a:r>
              <a:rPr lang="en-US" sz="1700" dirty="0" smtClean="0">
                <a:solidFill>
                  <a:prstClr val="black"/>
                </a:solidFill>
              </a:rPr>
              <a:t>Tablets with applications for exchange of text, imagery, and Full Motion Video</a:t>
            </a:r>
            <a:endParaRPr lang="en-US" sz="1700" dirty="0">
              <a:solidFill>
                <a:prstClr val="black"/>
              </a:solidFill>
            </a:endParaRPr>
          </a:p>
          <a:p>
            <a:pPr lvl="1">
              <a:buFont typeface="Wingdings" panose="05000000000000000000" pitchFamily="2" charset="2"/>
              <a:buChar char="ü"/>
            </a:pPr>
            <a:r>
              <a:rPr lang="en-US" sz="1700" dirty="0" smtClean="0">
                <a:solidFill>
                  <a:prstClr val="black"/>
                </a:solidFill>
              </a:rPr>
              <a:t>“Smart logistics</a:t>
            </a:r>
            <a:r>
              <a:rPr lang="en-US" sz="1700" dirty="0">
                <a:solidFill>
                  <a:prstClr val="black"/>
                </a:solidFill>
              </a:rPr>
              <a:t>” </a:t>
            </a:r>
            <a:r>
              <a:rPr lang="en-US" sz="1700" dirty="0" smtClean="0">
                <a:solidFill>
                  <a:prstClr val="black"/>
                </a:solidFill>
              </a:rPr>
              <a:t>&amp; personnel tracking: low-cost RFID tabs </a:t>
            </a:r>
          </a:p>
          <a:p>
            <a:pPr lvl="1">
              <a:buFont typeface="Wingdings" panose="05000000000000000000" pitchFamily="2" charset="2"/>
              <a:buChar char="ü"/>
            </a:pPr>
            <a:r>
              <a:rPr lang="en-US" sz="1700" dirty="0" smtClean="0"/>
              <a:t>UAS enabled </a:t>
            </a:r>
            <a:r>
              <a:rPr lang="en-US" sz="1700" dirty="0"/>
              <a:t>EW and cyber </a:t>
            </a:r>
            <a:r>
              <a:rPr lang="en-US" sz="1700" dirty="0" smtClean="0"/>
              <a:t>fires</a:t>
            </a:r>
          </a:p>
          <a:p>
            <a:pPr lvl="1">
              <a:buFont typeface="Wingdings" panose="05000000000000000000" pitchFamily="2" charset="2"/>
              <a:buChar char="ü"/>
            </a:pPr>
            <a:r>
              <a:rPr lang="en-US" sz="1700" dirty="0" smtClean="0"/>
              <a:t>Software Reprogrammable Payload radio Program of Record 2017</a:t>
            </a:r>
            <a:endParaRPr lang="en-US" sz="1700" dirty="0"/>
          </a:p>
        </p:txBody>
      </p:sp>
      <p:sp>
        <p:nvSpPr>
          <p:cNvPr id="4" name="TextBox 3"/>
          <p:cNvSpPr txBox="1"/>
          <p:nvPr/>
        </p:nvSpPr>
        <p:spPr>
          <a:xfrm>
            <a:off x="762000" y="990600"/>
            <a:ext cx="8048314" cy="461665"/>
          </a:xfrm>
          <a:prstGeom prst="rect">
            <a:avLst/>
          </a:prstGeom>
          <a:solidFill>
            <a:srgbClr val="009242"/>
          </a:solidFill>
          <a:ln w="3175">
            <a:solidFill>
              <a:schemeClr val="tx1"/>
            </a:solidFill>
          </a:ln>
        </p:spPr>
        <p:txBody>
          <a:bodyPr wrap="square" rtlCol="0">
            <a:spAutoFit/>
          </a:bodyPr>
          <a:lstStyle/>
          <a:p>
            <a:pPr marL="0" lvl="2" algn="ctr"/>
            <a:r>
              <a:rPr lang="en-US" sz="2400" kern="0" dirty="0" smtClean="0">
                <a:solidFill>
                  <a:schemeClr val="bg1"/>
                </a:solidFill>
                <a:cs typeface="Arial" panose="020B0604020202020204" pitchFamily="34" charset="0"/>
              </a:rPr>
              <a:t>Linking </a:t>
            </a:r>
            <a:r>
              <a:rPr lang="en-US" sz="2400" kern="0" dirty="0">
                <a:solidFill>
                  <a:schemeClr val="bg1"/>
                </a:solidFill>
                <a:cs typeface="Arial" panose="020B0604020202020204" pitchFamily="34" charset="0"/>
              </a:rPr>
              <a:t>every platform to be </a:t>
            </a:r>
            <a:r>
              <a:rPr lang="en-US" sz="2400" kern="0" dirty="0" smtClean="0">
                <a:solidFill>
                  <a:schemeClr val="bg1"/>
                </a:solidFill>
                <a:cs typeface="Arial" panose="020B0604020202020204" pitchFamily="34" charset="0"/>
              </a:rPr>
              <a:t>a sensor</a:t>
            </a:r>
            <a:r>
              <a:rPr lang="en-US" sz="2400" kern="0" dirty="0">
                <a:solidFill>
                  <a:schemeClr val="bg1"/>
                </a:solidFill>
                <a:cs typeface="Arial" panose="020B0604020202020204" pitchFamily="34" charset="0"/>
              </a:rPr>
              <a:t>, shooter, </a:t>
            </a:r>
            <a:r>
              <a:rPr lang="en-US" sz="2400" kern="0" dirty="0" smtClean="0">
                <a:solidFill>
                  <a:schemeClr val="bg1"/>
                </a:solidFill>
                <a:cs typeface="Arial" panose="020B0604020202020204" pitchFamily="34" charset="0"/>
              </a:rPr>
              <a:t>and sharer</a:t>
            </a:r>
            <a:endParaRPr lang="en-US" sz="2400" dirty="0">
              <a:solidFill>
                <a:schemeClr val="bg1"/>
              </a:solidFill>
            </a:endParaRPr>
          </a:p>
        </p:txBody>
      </p:sp>
      <p:grpSp>
        <p:nvGrpSpPr>
          <p:cNvPr id="97" name="Group 96"/>
          <p:cNvGrpSpPr/>
          <p:nvPr/>
        </p:nvGrpSpPr>
        <p:grpSpPr>
          <a:xfrm>
            <a:off x="-76200" y="4870744"/>
            <a:ext cx="9220200" cy="1968291"/>
            <a:chOff x="-76200" y="4870744"/>
            <a:chExt cx="9220200" cy="1968291"/>
          </a:xfrm>
        </p:grpSpPr>
        <p:grpSp>
          <p:nvGrpSpPr>
            <p:cNvPr id="6" name="Group 5"/>
            <p:cNvGrpSpPr/>
            <p:nvPr/>
          </p:nvGrpSpPr>
          <p:grpSpPr>
            <a:xfrm>
              <a:off x="-76200" y="4876800"/>
              <a:ext cx="9125255" cy="1962235"/>
              <a:chOff x="-76200" y="4579045"/>
              <a:chExt cx="9125255" cy="2283050"/>
            </a:xfrm>
          </p:grpSpPr>
          <p:sp>
            <p:nvSpPr>
              <p:cNvPr id="8" name="TextBox 10696"/>
              <p:cNvSpPr txBox="1">
                <a:spLocks noChangeArrowheads="1"/>
              </p:cNvSpPr>
              <p:nvPr/>
            </p:nvSpPr>
            <p:spPr bwMode="auto">
              <a:xfrm>
                <a:off x="2133600" y="6136487"/>
                <a:ext cx="1066800" cy="304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sz="1100" dirty="0" smtClean="0">
                    <a:solidFill>
                      <a:prstClr val="black"/>
                    </a:solidFill>
                    <a:latin typeface="Calibri" charset="0"/>
                  </a:rPr>
                  <a:t>DASC</a:t>
                </a:r>
                <a:endParaRPr lang="en-US" sz="1100" dirty="0">
                  <a:solidFill>
                    <a:prstClr val="black"/>
                  </a:solidFill>
                  <a:latin typeface="Calibri" charset="0"/>
                </a:endParaRPr>
              </a:p>
            </p:txBody>
          </p:sp>
          <p:grpSp>
            <p:nvGrpSpPr>
              <p:cNvPr id="9" name="Group 8"/>
              <p:cNvGrpSpPr/>
              <p:nvPr/>
            </p:nvGrpSpPr>
            <p:grpSpPr>
              <a:xfrm>
                <a:off x="6800545" y="4579045"/>
                <a:ext cx="838200" cy="542750"/>
                <a:chOff x="6381445" y="1046872"/>
                <a:chExt cx="838200" cy="542750"/>
              </a:xfrm>
            </p:grpSpPr>
            <p:pic>
              <p:nvPicPr>
                <p:cNvPr id="28" name="Picture 139" descr="Picture7"/>
                <p:cNvPicPr>
                  <a:picLocks noChangeAspect="1" noChangeArrowheads="1"/>
                </p:cNvPicPr>
                <p:nvPr/>
              </p:nvPicPr>
              <p:blipFill>
                <a:blip r:embed="rId3" cstate="print"/>
                <a:srcRect/>
                <a:stretch>
                  <a:fillRect/>
                </a:stretch>
              </p:blipFill>
              <p:spPr bwMode="auto">
                <a:xfrm rot="709419">
                  <a:off x="6381445" y="1275759"/>
                  <a:ext cx="838200" cy="313863"/>
                </a:xfrm>
                <a:prstGeom prst="rect">
                  <a:avLst/>
                </a:prstGeom>
                <a:noFill/>
                <a:effectLst/>
              </p:spPr>
            </p:pic>
            <p:sp>
              <p:nvSpPr>
                <p:cNvPr id="29" name="TextBox 10701"/>
                <p:cNvSpPr txBox="1">
                  <a:spLocks noChangeArrowheads="1"/>
                </p:cNvSpPr>
                <p:nvPr/>
              </p:nvSpPr>
              <p:spPr bwMode="auto">
                <a:xfrm>
                  <a:off x="6441556" y="1046872"/>
                  <a:ext cx="436338" cy="261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100" dirty="0" smtClean="0">
                      <a:solidFill>
                        <a:prstClr val="black"/>
                      </a:solidFill>
                      <a:latin typeface="Calibri" charset="0"/>
                    </a:rPr>
                    <a:t>F-35</a:t>
                  </a:r>
                  <a:endParaRPr lang="en-US" sz="1100" dirty="0">
                    <a:solidFill>
                      <a:prstClr val="black"/>
                    </a:solidFill>
                    <a:latin typeface="Calibri" charset="0"/>
                  </a:endParaRPr>
                </a:p>
              </p:txBody>
            </p:sp>
          </p:grpSp>
          <p:grpSp>
            <p:nvGrpSpPr>
              <p:cNvPr id="10" name="Group 9"/>
              <p:cNvGrpSpPr/>
              <p:nvPr/>
            </p:nvGrpSpPr>
            <p:grpSpPr>
              <a:xfrm>
                <a:off x="2971800" y="5824629"/>
                <a:ext cx="1219200" cy="434731"/>
                <a:chOff x="4313644" y="3728612"/>
                <a:chExt cx="1219200" cy="434731"/>
              </a:xfrm>
            </p:grpSpPr>
            <p:pic>
              <p:nvPicPr>
                <p:cNvPr id="26" name="Picture 13578" descr="CLAWS Platoon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270085">
                  <a:off x="4372743" y="3837905"/>
                  <a:ext cx="461962"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10696"/>
                <p:cNvSpPr txBox="1">
                  <a:spLocks noChangeArrowheads="1"/>
                </p:cNvSpPr>
                <p:nvPr/>
              </p:nvSpPr>
              <p:spPr bwMode="auto">
                <a:xfrm>
                  <a:off x="4313644" y="3728612"/>
                  <a:ext cx="1219200" cy="261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sz="1100" dirty="0" smtClean="0">
                      <a:solidFill>
                        <a:prstClr val="black"/>
                      </a:solidFill>
                      <a:latin typeface="Calibri" charset="0"/>
                    </a:rPr>
                    <a:t>C/EWCC</a:t>
                  </a:r>
                  <a:endParaRPr lang="en-US" sz="1100" dirty="0">
                    <a:solidFill>
                      <a:prstClr val="black"/>
                    </a:solidFill>
                    <a:latin typeface="Calibri" charset="0"/>
                  </a:endParaRPr>
                </a:p>
              </p:txBody>
            </p:sp>
          </p:grpSp>
          <p:pic>
            <p:nvPicPr>
              <p:cNvPr id="11" name="Picture 13578" descr="CLAWS Platoon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270085">
                <a:off x="2603139" y="6267746"/>
                <a:ext cx="461962"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578" descr="CLAWS Platoon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270085">
                <a:off x="3058464" y="6163591"/>
                <a:ext cx="461962" cy="325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0696"/>
              <p:cNvSpPr txBox="1">
                <a:spLocks noChangeArrowheads="1"/>
              </p:cNvSpPr>
              <p:nvPr/>
            </p:nvSpPr>
            <p:spPr bwMode="auto">
              <a:xfrm>
                <a:off x="3124200" y="6174895"/>
                <a:ext cx="1219200" cy="26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sz="1100" dirty="0" smtClean="0">
                    <a:solidFill>
                      <a:prstClr val="black"/>
                    </a:solidFill>
                    <a:latin typeface="Calibri" charset="0"/>
                  </a:rPr>
                  <a:t>FSCC</a:t>
                </a:r>
                <a:endParaRPr lang="en-US" sz="1100" dirty="0">
                  <a:solidFill>
                    <a:prstClr val="black"/>
                  </a:solidFill>
                  <a:latin typeface="Calibri" charset="0"/>
                </a:endParaRPr>
              </a:p>
            </p:txBody>
          </p:sp>
          <p:grpSp>
            <p:nvGrpSpPr>
              <p:cNvPr id="14" name="Group 13"/>
              <p:cNvGrpSpPr/>
              <p:nvPr/>
            </p:nvGrpSpPr>
            <p:grpSpPr>
              <a:xfrm>
                <a:off x="8210855" y="4579046"/>
                <a:ext cx="838200" cy="542752"/>
                <a:chOff x="7372655" y="1293094"/>
                <a:chExt cx="838200" cy="542752"/>
              </a:xfrm>
            </p:grpSpPr>
            <p:pic>
              <p:nvPicPr>
                <p:cNvPr id="24" name="Picture 139" descr="Picture7"/>
                <p:cNvPicPr>
                  <a:picLocks noChangeAspect="1" noChangeArrowheads="1"/>
                </p:cNvPicPr>
                <p:nvPr/>
              </p:nvPicPr>
              <p:blipFill>
                <a:blip r:embed="rId3" cstate="print"/>
                <a:srcRect/>
                <a:stretch>
                  <a:fillRect/>
                </a:stretch>
              </p:blipFill>
              <p:spPr bwMode="auto">
                <a:xfrm rot="709419">
                  <a:off x="7372655" y="1521983"/>
                  <a:ext cx="838200" cy="313863"/>
                </a:xfrm>
                <a:prstGeom prst="rect">
                  <a:avLst/>
                </a:prstGeom>
                <a:noFill/>
                <a:effectLst/>
              </p:spPr>
            </p:pic>
            <p:sp>
              <p:nvSpPr>
                <p:cNvPr id="25" name="TextBox 10701"/>
                <p:cNvSpPr txBox="1">
                  <a:spLocks noChangeArrowheads="1"/>
                </p:cNvSpPr>
                <p:nvPr/>
              </p:nvSpPr>
              <p:spPr bwMode="auto">
                <a:xfrm>
                  <a:off x="7564662" y="1293094"/>
                  <a:ext cx="4363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100" dirty="0" smtClean="0">
                      <a:solidFill>
                        <a:prstClr val="black"/>
                      </a:solidFill>
                      <a:latin typeface="Calibri" charset="0"/>
                    </a:rPr>
                    <a:t>F-35</a:t>
                  </a:r>
                  <a:endParaRPr lang="en-US" sz="1100" dirty="0">
                    <a:solidFill>
                      <a:prstClr val="black"/>
                    </a:solidFill>
                    <a:latin typeface="Calibri" charset="0"/>
                  </a:endParaRPr>
                </a:p>
              </p:txBody>
            </p:sp>
          </p:grpSp>
          <p:grpSp>
            <p:nvGrpSpPr>
              <p:cNvPr id="15" name="Group 1637"/>
              <p:cNvGrpSpPr>
                <a:grpSpLocks/>
              </p:cNvGrpSpPr>
              <p:nvPr/>
            </p:nvGrpSpPr>
            <p:grpSpPr bwMode="auto">
              <a:xfrm>
                <a:off x="-76200" y="6202206"/>
                <a:ext cx="1084938" cy="652890"/>
                <a:chOff x="-571500" y="5689630"/>
                <a:chExt cx="1084938" cy="652679"/>
              </a:xfrm>
            </p:grpSpPr>
            <p:pic>
              <p:nvPicPr>
                <p:cNvPr id="22" name="Picture 2" descr="LH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215383">
                  <a:off x="-525987" y="5689630"/>
                  <a:ext cx="957035" cy="504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1"/>
                <p:cNvSpPr txBox="1">
                  <a:spLocks noChangeArrowheads="1"/>
                </p:cNvSpPr>
                <p:nvPr/>
              </p:nvSpPr>
              <p:spPr bwMode="auto">
                <a:xfrm>
                  <a:off x="-571500" y="6038026"/>
                  <a:ext cx="1084938" cy="304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fontAlgn="base" hangingPunct="1">
                    <a:spcBef>
                      <a:spcPct val="0"/>
                    </a:spcBef>
                    <a:spcAft>
                      <a:spcPct val="0"/>
                    </a:spcAft>
                  </a:pPr>
                  <a:r>
                    <a:rPr lang="en-US" sz="1100" dirty="0">
                      <a:solidFill>
                        <a:prstClr val="black"/>
                      </a:solidFill>
                      <a:latin typeface="Calibri" charset="0"/>
                    </a:rPr>
                    <a:t>LHA/LHD</a:t>
                  </a:r>
                </a:p>
              </p:txBody>
            </p:sp>
          </p:grpSp>
          <p:grpSp>
            <p:nvGrpSpPr>
              <p:cNvPr id="16" name="Group 15"/>
              <p:cNvGrpSpPr/>
              <p:nvPr/>
            </p:nvGrpSpPr>
            <p:grpSpPr>
              <a:xfrm>
                <a:off x="6208731" y="6006644"/>
                <a:ext cx="893568" cy="855451"/>
                <a:chOff x="-225192" y="1368881"/>
                <a:chExt cx="1305476" cy="1532210"/>
              </a:xfrm>
            </p:grpSpPr>
            <p:sp>
              <p:nvSpPr>
                <p:cNvPr id="20" name="Text Box 545"/>
                <p:cNvSpPr txBox="1">
                  <a:spLocks noChangeArrowheads="1"/>
                </p:cNvSpPr>
                <p:nvPr/>
              </p:nvSpPr>
              <p:spPr bwMode="auto">
                <a:xfrm>
                  <a:off x="-225192" y="2362200"/>
                  <a:ext cx="1305476" cy="538891"/>
                </a:xfrm>
                <a:prstGeom prst="rect">
                  <a:avLst/>
                </a:prstGeom>
                <a:noFill/>
                <a:ln w="9525" algn="ctr">
                  <a:noFill/>
                  <a:miter lim="800000"/>
                  <a:headEnd/>
                  <a:tailEnd/>
                </a:ln>
              </p:spPr>
              <p:txBody>
                <a:bodyPr wrap="none" lIns="88450" tIns="44225" rIns="88450" bIns="44225">
                  <a:spAutoFit/>
                </a:bodyPr>
                <a:lstStyle/>
                <a:p>
                  <a:pPr algn="ctr" defTabSz="884238">
                    <a:lnSpc>
                      <a:spcPct val="100000"/>
                    </a:lnSpc>
                    <a:spcBef>
                      <a:spcPct val="0"/>
                    </a:spcBef>
                    <a:buClrTx/>
                  </a:pPr>
                  <a:r>
                    <a:rPr lang="en-US" sz="1100" dirty="0" smtClean="0">
                      <a:latin typeface="Calibri" panose="020F0502020204030204" pitchFamily="34" charset="0"/>
                      <a:cs typeface="Calibri" panose="020F0502020204030204" pitchFamily="34" charset="0"/>
                    </a:rPr>
                    <a:t>JTAC/FAC(A)</a:t>
                  </a:r>
                  <a:endParaRPr lang="en-US" sz="1100" b="0" dirty="0">
                    <a:solidFill>
                      <a:schemeClr val="tx1"/>
                    </a:solidFill>
                    <a:latin typeface="Calibri" panose="020F0502020204030204" pitchFamily="34" charset="0"/>
                    <a:cs typeface="Calibri" panose="020F0502020204030204" pitchFamily="34" charset="0"/>
                  </a:endParaRPr>
                </a:p>
              </p:txBody>
            </p:sp>
            <p:pic>
              <p:nvPicPr>
                <p:cNvPr id="21" name="Picture 20"/>
                <p:cNvPicPr>
                  <a:picLocks noChangeAspect="1"/>
                </p:cNvPicPr>
                <p:nvPr/>
              </p:nvPicPr>
              <p:blipFill rotWithShape="1">
                <a:blip r:embed="rId6" cstate="print">
                  <a:extLst>
                    <a:ext uri="{28A0092B-C50C-407E-A947-70E740481C1C}">
                      <a14:useLocalDpi xmlns:a14="http://schemas.microsoft.com/office/drawing/2010/main" val="0"/>
                    </a:ext>
                  </a:extLst>
                </a:blip>
                <a:srcRect r="43464"/>
                <a:stretch/>
              </p:blipFill>
              <p:spPr>
                <a:xfrm flipH="1">
                  <a:off x="144065" y="1368881"/>
                  <a:ext cx="566960" cy="912813"/>
                </a:xfrm>
                <a:prstGeom prst="rect">
                  <a:avLst/>
                </a:prstGeom>
              </p:spPr>
            </p:pic>
          </p:grpSp>
          <p:grpSp>
            <p:nvGrpSpPr>
              <p:cNvPr id="17" name="Group 16"/>
              <p:cNvGrpSpPr/>
              <p:nvPr/>
            </p:nvGrpSpPr>
            <p:grpSpPr>
              <a:xfrm>
                <a:off x="3962400" y="4810866"/>
                <a:ext cx="884803" cy="781828"/>
                <a:chOff x="4563497" y="3820266"/>
                <a:chExt cx="884803" cy="781828"/>
              </a:xfrm>
            </p:grpSpPr>
            <p:pic>
              <p:nvPicPr>
                <p:cNvPr id="18" name="Picture 181" descr="3"/>
                <p:cNvPicPr>
                  <a:picLocks noChangeAspect="1" noChangeArrowheads="1"/>
                </p:cNvPicPr>
                <p:nvPr/>
              </p:nvPicPr>
              <p:blipFill>
                <a:blip r:embed="rId7" cstate="print"/>
                <a:srcRect/>
                <a:stretch>
                  <a:fillRect/>
                </a:stretch>
              </p:blipFill>
              <p:spPr bwMode="auto">
                <a:xfrm>
                  <a:off x="4563497" y="3820266"/>
                  <a:ext cx="884803" cy="566105"/>
                </a:xfrm>
                <a:prstGeom prst="rect">
                  <a:avLst/>
                </a:prstGeom>
                <a:noFill/>
                <a:ln w="9525">
                  <a:noFill/>
                  <a:miter lim="800000"/>
                  <a:headEnd/>
                  <a:tailEnd/>
                </a:ln>
              </p:spPr>
            </p:pic>
            <p:sp>
              <p:nvSpPr>
                <p:cNvPr id="19" name="Text Box 624"/>
                <p:cNvSpPr txBox="1">
                  <a:spLocks noChangeArrowheads="1"/>
                </p:cNvSpPr>
                <p:nvPr/>
              </p:nvSpPr>
              <p:spPr bwMode="auto">
                <a:xfrm>
                  <a:off x="4715897" y="4297712"/>
                  <a:ext cx="626470" cy="304382"/>
                </a:xfrm>
                <a:prstGeom prst="rect">
                  <a:avLst/>
                </a:prstGeom>
                <a:noFill/>
                <a:ln w="19050">
                  <a:noFill/>
                  <a:miter lim="800000"/>
                  <a:headEnd/>
                  <a:tailEnd/>
                </a:ln>
                <a:effectLst/>
              </p:spPr>
              <p:txBody>
                <a:bodyPr wrap="square">
                  <a:spAutoFit/>
                </a:bodyPr>
                <a:lstStyle/>
                <a:p>
                  <a:pPr algn="ctr"/>
                  <a:r>
                    <a:rPr lang="en-US" sz="1100" dirty="0" smtClean="0">
                      <a:latin typeface="Calibri" panose="020F0502020204030204" pitchFamily="34" charset="0"/>
                      <a:cs typeface="Calibri" panose="020F0502020204030204" pitchFamily="34" charset="0"/>
                    </a:rPr>
                    <a:t>MV-22</a:t>
                  </a:r>
                  <a:endParaRPr lang="en-US" sz="1100" dirty="0">
                    <a:latin typeface="Calibri" panose="020F0502020204030204" pitchFamily="34" charset="0"/>
                    <a:cs typeface="Calibri" panose="020F0502020204030204" pitchFamily="34" charset="0"/>
                  </a:endParaRPr>
                </a:p>
              </p:txBody>
            </p:sp>
          </p:grpSp>
        </p:grpSp>
        <p:sp>
          <p:nvSpPr>
            <p:cNvPr id="7" name="Rectangle 6"/>
            <p:cNvSpPr/>
            <p:nvPr/>
          </p:nvSpPr>
          <p:spPr>
            <a:xfrm>
              <a:off x="0" y="4870744"/>
              <a:ext cx="9144000" cy="19647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0" name="Straight Connector 29"/>
          <p:cNvCxnSpPr>
            <a:stCxn id="39" idx="3"/>
            <a:endCxn id="21" idx="3"/>
          </p:cNvCxnSpPr>
          <p:nvPr/>
        </p:nvCxnSpPr>
        <p:spPr>
          <a:xfrm flipV="1">
            <a:off x="5166007" y="6322802"/>
            <a:ext cx="1295472" cy="1160"/>
          </a:xfrm>
          <a:prstGeom prst="line">
            <a:avLst/>
          </a:prstGeom>
          <a:ln w="31750">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31" name="TextBox 10696"/>
          <p:cNvSpPr txBox="1">
            <a:spLocks noChangeArrowheads="1"/>
          </p:cNvSpPr>
          <p:nvPr/>
        </p:nvSpPr>
        <p:spPr bwMode="auto">
          <a:xfrm>
            <a:off x="5186291" y="6308959"/>
            <a:ext cx="1219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sz="800" dirty="0" smtClean="0">
                <a:solidFill>
                  <a:prstClr val="black"/>
                </a:solidFill>
                <a:latin typeface="Calibri" charset="0"/>
              </a:rPr>
              <a:t>K-Series</a:t>
            </a:r>
            <a:endParaRPr lang="en-US" sz="800" dirty="0">
              <a:solidFill>
                <a:prstClr val="black"/>
              </a:solidFill>
              <a:latin typeface="Calibri" charset="0"/>
            </a:endParaRPr>
          </a:p>
        </p:txBody>
      </p:sp>
      <p:sp>
        <p:nvSpPr>
          <p:cNvPr id="38" name="TextBox 10696"/>
          <p:cNvSpPr txBox="1">
            <a:spLocks noChangeArrowheads="1"/>
          </p:cNvSpPr>
          <p:nvPr/>
        </p:nvSpPr>
        <p:spPr bwMode="auto">
          <a:xfrm>
            <a:off x="4343400" y="6520190"/>
            <a:ext cx="1219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sz="1100" dirty="0" smtClean="0">
                <a:solidFill>
                  <a:prstClr val="black"/>
                </a:solidFill>
                <a:latin typeface="Calibri" charset="0"/>
              </a:rPr>
              <a:t>RLT COC</a:t>
            </a:r>
            <a:endParaRPr lang="en-US" sz="1100" dirty="0">
              <a:solidFill>
                <a:prstClr val="black"/>
              </a:solidFill>
              <a:latin typeface="Calibri" charset="0"/>
            </a:endParaRPr>
          </a:p>
        </p:txBody>
      </p:sp>
      <p:pic>
        <p:nvPicPr>
          <p:cNvPr id="39" name="Picture 13578" descr="CLAWS Platoon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329915">
            <a:off x="4705108" y="6183376"/>
            <a:ext cx="461962"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 name="Straight Connector 40"/>
          <p:cNvCxnSpPr>
            <a:endCxn id="39" idx="1"/>
          </p:cNvCxnSpPr>
          <p:nvPr/>
        </p:nvCxnSpPr>
        <p:spPr>
          <a:xfrm flipV="1">
            <a:off x="3886200" y="6368228"/>
            <a:ext cx="819971" cy="17943"/>
          </a:xfrm>
          <a:prstGeom prst="line">
            <a:avLst/>
          </a:prstGeom>
          <a:ln w="31750">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42" name="TextBox 10696"/>
          <p:cNvSpPr txBox="1">
            <a:spLocks noChangeArrowheads="1"/>
          </p:cNvSpPr>
          <p:nvPr/>
        </p:nvSpPr>
        <p:spPr bwMode="auto">
          <a:xfrm>
            <a:off x="3890760" y="6400800"/>
            <a:ext cx="7420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sz="800" dirty="0" smtClean="0">
                <a:solidFill>
                  <a:prstClr val="black"/>
                </a:solidFill>
                <a:latin typeface="Calibri" charset="0"/>
              </a:rPr>
              <a:t>K-Series</a:t>
            </a:r>
            <a:endParaRPr lang="en-US" sz="800" dirty="0">
              <a:solidFill>
                <a:prstClr val="black"/>
              </a:solidFill>
              <a:latin typeface="Calibri" charset="0"/>
            </a:endParaRPr>
          </a:p>
        </p:txBody>
      </p:sp>
      <p:sp>
        <p:nvSpPr>
          <p:cNvPr id="47" name="TextBox 10696"/>
          <p:cNvSpPr txBox="1">
            <a:spLocks noChangeArrowheads="1"/>
          </p:cNvSpPr>
          <p:nvPr/>
        </p:nvSpPr>
        <p:spPr bwMode="auto">
          <a:xfrm>
            <a:off x="1600200" y="6612227"/>
            <a:ext cx="151858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sz="800" dirty="0" smtClean="0">
                <a:solidFill>
                  <a:prstClr val="black"/>
                </a:solidFill>
                <a:latin typeface="Calibri" charset="0"/>
              </a:rPr>
              <a:t>CAC2S Phs2 (J-K/K-J translation)</a:t>
            </a:r>
            <a:endParaRPr lang="en-US" sz="800" dirty="0">
              <a:solidFill>
                <a:prstClr val="black"/>
              </a:solidFill>
              <a:latin typeface="Calibri" charset="0"/>
            </a:endParaRPr>
          </a:p>
        </p:txBody>
      </p:sp>
      <p:cxnSp>
        <p:nvCxnSpPr>
          <p:cNvPr id="48" name="Straight Arrow Connector 47"/>
          <p:cNvCxnSpPr>
            <a:stCxn id="24" idx="2"/>
            <a:endCxn id="28" idx="3"/>
          </p:cNvCxnSpPr>
          <p:nvPr/>
        </p:nvCxnSpPr>
        <p:spPr>
          <a:xfrm flipH="1" flipV="1">
            <a:off x="7629853" y="5294278"/>
            <a:ext cx="972465" cy="46145"/>
          </a:xfrm>
          <a:prstGeom prst="straightConnector1">
            <a:avLst/>
          </a:prstGeom>
          <a:ln w="28575">
            <a:solidFill>
              <a:schemeClr val="tx2">
                <a:lumMod val="60000"/>
                <a:lumOff val="40000"/>
              </a:schemeClr>
            </a:solidFill>
            <a:prstDash val="lg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TextBox 10696"/>
          <p:cNvSpPr txBox="1">
            <a:spLocks noChangeArrowheads="1"/>
          </p:cNvSpPr>
          <p:nvPr/>
        </p:nvSpPr>
        <p:spPr bwMode="auto">
          <a:xfrm rot="189944">
            <a:off x="7373209" y="5111007"/>
            <a:ext cx="121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sz="900" dirty="0" smtClean="0">
                <a:solidFill>
                  <a:prstClr val="black"/>
                </a:solidFill>
                <a:latin typeface="Calibri" charset="0"/>
              </a:rPr>
              <a:t>MADL</a:t>
            </a:r>
            <a:endParaRPr lang="en-US" sz="900" dirty="0">
              <a:solidFill>
                <a:prstClr val="black"/>
              </a:solidFill>
              <a:latin typeface="Calibri" charset="0"/>
            </a:endParaRPr>
          </a:p>
        </p:txBody>
      </p:sp>
      <p:cxnSp>
        <p:nvCxnSpPr>
          <p:cNvPr id="51" name="Straight Connector 50"/>
          <p:cNvCxnSpPr>
            <a:stCxn id="28" idx="2"/>
            <a:endCxn id="21" idx="1"/>
          </p:cNvCxnSpPr>
          <p:nvPr/>
        </p:nvCxnSpPr>
        <p:spPr>
          <a:xfrm flipH="1">
            <a:off x="6849550" y="5340421"/>
            <a:ext cx="342458" cy="982381"/>
          </a:xfrm>
          <a:prstGeom prst="line">
            <a:avLst/>
          </a:prstGeom>
          <a:ln w="31750">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52" name="TextBox 10696"/>
          <p:cNvSpPr txBox="1">
            <a:spLocks noChangeArrowheads="1"/>
          </p:cNvSpPr>
          <p:nvPr/>
        </p:nvSpPr>
        <p:spPr bwMode="auto">
          <a:xfrm rot="17431911">
            <a:off x="6314716" y="5606336"/>
            <a:ext cx="1219200" cy="215444"/>
          </a:xfrm>
          <a:prstGeom prst="rect">
            <a:avLst/>
          </a:prstGeom>
          <a:noFill/>
          <a:ln w="3175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sz="800" dirty="0" smtClean="0">
                <a:solidFill>
                  <a:prstClr val="black"/>
                </a:solidFill>
                <a:latin typeface="Calibri" charset="0"/>
              </a:rPr>
              <a:t>CNR/VMF(K-Series)</a:t>
            </a:r>
            <a:endParaRPr lang="en-US" sz="800" dirty="0">
              <a:solidFill>
                <a:prstClr val="black"/>
              </a:solidFill>
              <a:latin typeface="Calibri" charset="0"/>
            </a:endParaRPr>
          </a:p>
        </p:txBody>
      </p:sp>
      <p:cxnSp>
        <p:nvCxnSpPr>
          <p:cNvPr id="61" name="Straight Connector 60"/>
          <p:cNvCxnSpPr>
            <a:stCxn id="28" idx="1"/>
            <a:endCxn id="18" idx="3"/>
          </p:cNvCxnSpPr>
          <p:nvPr/>
        </p:nvCxnSpPr>
        <p:spPr>
          <a:xfrm flipH="1">
            <a:off x="4847203" y="5122530"/>
            <a:ext cx="1962234" cy="196794"/>
          </a:xfrm>
          <a:prstGeom prst="line">
            <a:avLst/>
          </a:prstGeom>
          <a:ln w="317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18" idx="1"/>
          </p:cNvCxnSpPr>
          <p:nvPr/>
        </p:nvCxnSpPr>
        <p:spPr>
          <a:xfrm flipH="1">
            <a:off x="2834120" y="5319323"/>
            <a:ext cx="1128280" cy="931150"/>
          </a:xfrm>
          <a:prstGeom prst="line">
            <a:avLst/>
          </a:prstGeom>
          <a:ln w="31750">
            <a:solidFill>
              <a:srgbClr val="C00000"/>
            </a:solidFill>
          </a:ln>
        </p:spPr>
        <p:style>
          <a:lnRef idx="2">
            <a:schemeClr val="accent1"/>
          </a:lnRef>
          <a:fillRef idx="0">
            <a:schemeClr val="accent1"/>
          </a:fillRef>
          <a:effectRef idx="1">
            <a:schemeClr val="accent1"/>
          </a:effectRef>
          <a:fontRef idx="minor">
            <a:schemeClr val="tx1"/>
          </a:fontRef>
        </p:style>
      </p:cxnSp>
      <p:sp>
        <p:nvSpPr>
          <p:cNvPr id="77" name="Rectangle 76"/>
          <p:cNvSpPr/>
          <p:nvPr/>
        </p:nvSpPr>
        <p:spPr>
          <a:xfrm rot="19223413">
            <a:off x="2604889" y="5794050"/>
            <a:ext cx="1008609" cy="215444"/>
          </a:xfrm>
          <a:prstGeom prst="rect">
            <a:avLst/>
          </a:prstGeom>
        </p:spPr>
        <p:txBody>
          <a:bodyPr wrap="none">
            <a:spAutoFit/>
          </a:bodyPr>
          <a:lstStyle/>
          <a:p>
            <a:r>
              <a:rPr lang="en-US" sz="800" dirty="0" smtClean="0">
                <a:solidFill>
                  <a:prstClr val="black"/>
                </a:solidFill>
                <a:latin typeface="Calibri" charset="0"/>
              </a:rPr>
              <a:t>RF Link-16 (J-Series)</a:t>
            </a:r>
            <a:endParaRPr lang="en-US" sz="800" dirty="0"/>
          </a:p>
        </p:txBody>
      </p:sp>
      <p:sp>
        <p:nvSpPr>
          <p:cNvPr id="78" name="Rectangle 77"/>
          <p:cNvSpPr/>
          <p:nvPr/>
        </p:nvSpPr>
        <p:spPr>
          <a:xfrm rot="21227174">
            <a:off x="5291586" y="5042849"/>
            <a:ext cx="1008609" cy="215444"/>
          </a:xfrm>
          <a:prstGeom prst="rect">
            <a:avLst/>
          </a:prstGeom>
        </p:spPr>
        <p:txBody>
          <a:bodyPr wrap="none">
            <a:spAutoFit/>
          </a:bodyPr>
          <a:lstStyle/>
          <a:p>
            <a:r>
              <a:rPr lang="en-US" sz="800" dirty="0" smtClean="0">
                <a:solidFill>
                  <a:prstClr val="black"/>
                </a:solidFill>
                <a:latin typeface="Calibri" charset="0"/>
              </a:rPr>
              <a:t>RF Link-16 (J-Series)</a:t>
            </a:r>
            <a:endParaRPr lang="en-US" sz="800" dirty="0"/>
          </a:p>
        </p:txBody>
      </p:sp>
      <p:grpSp>
        <p:nvGrpSpPr>
          <p:cNvPr id="79" name="Group 78"/>
          <p:cNvGrpSpPr/>
          <p:nvPr/>
        </p:nvGrpSpPr>
        <p:grpSpPr>
          <a:xfrm>
            <a:off x="1147935" y="6096000"/>
            <a:ext cx="1519065" cy="554093"/>
            <a:chOff x="38718" y="2561720"/>
            <a:chExt cx="1905000" cy="689296"/>
          </a:xfrm>
        </p:grpSpPr>
        <p:sp>
          <p:nvSpPr>
            <p:cNvPr id="80" name="TextBox 9"/>
            <p:cNvSpPr txBox="1">
              <a:spLocks noChangeArrowheads="1"/>
            </p:cNvSpPr>
            <p:nvPr/>
          </p:nvSpPr>
          <p:spPr bwMode="auto">
            <a:xfrm>
              <a:off x="38718" y="2561720"/>
              <a:ext cx="1905000" cy="325445"/>
            </a:xfrm>
            <a:prstGeom prst="rect">
              <a:avLst/>
            </a:prstGeom>
            <a:noFill/>
            <a:ln w="3175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sz="1100" dirty="0" smtClean="0">
                  <a:solidFill>
                    <a:prstClr val="black"/>
                  </a:solidFill>
                  <a:latin typeface="Calibri" charset="0"/>
                </a:rPr>
                <a:t>TAOC</a:t>
              </a:r>
              <a:endParaRPr lang="en-US" sz="1100" dirty="0">
                <a:solidFill>
                  <a:prstClr val="black"/>
                </a:solidFill>
                <a:latin typeface="Calibri" charset="0"/>
              </a:endParaRPr>
            </a:p>
          </p:txBody>
        </p:sp>
        <p:grpSp>
          <p:nvGrpSpPr>
            <p:cNvPr id="81" name="Group 80"/>
            <p:cNvGrpSpPr/>
            <p:nvPr/>
          </p:nvGrpSpPr>
          <p:grpSpPr>
            <a:xfrm flipH="1">
              <a:off x="533399" y="2656519"/>
              <a:ext cx="612454" cy="594497"/>
              <a:chOff x="748993" y="2623418"/>
              <a:chExt cx="559414" cy="631109"/>
            </a:xfrm>
          </p:grpSpPr>
          <p:pic>
            <p:nvPicPr>
              <p:cNvPr id="82" name="Picture 81" descr="GATOR.png"/>
              <p:cNvPicPr>
                <a:picLocks noChangeAspect="1"/>
              </p:cNvPicPr>
              <p:nvPr/>
            </p:nvPicPr>
            <p:blipFill>
              <a:blip r:embed="rId9" cstate="print"/>
              <a:stretch>
                <a:fillRect/>
              </a:stretch>
            </p:blipFill>
            <p:spPr>
              <a:xfrm>
                <a:off x="1054621" y="2623418"/>
                <a:ext cx="253786" cy="407936"/>
              </a:xfrm>
              <a:prstGeom prst="rect">
                <a:avLst/>
              </a:prstGeom>
              <a:ln w="31750">
                <a:noFill/>
              </a:ln>
            </p:spPr>
          </p:pic>
          <p:pic>
            <p:nvPicPr>
              <p:cNvPr id="83" name="Picture 67"/>
              <p:cNvPicPr>
                <a:picLocks noChangeAspect="1" noChangeArrowheads="1"/>
              </p:cNvPicPr>
              <p:nvPr/>
            </p:nvPicPr>
            <p:blipFill>
              <a:blip r:embed="rId10" cstate="print">
                <a:clrChange>
                  <a:clrFrom>
                    <a:srgbClr val="000000"/>
                  </a:clrFrom>
                  <a:clrTo>
                    <a:srgbClr val="000000">
                      <a:alpha val="0"/>
                    </a:srgbClr>
                  </a:clrTo>
                </a:clrChange>
              </a:blip>
              <a:srcRect/>
              <a:stretch>
                <a:fillRect/>
              </a:stretch>
            </p:blipFill>
            <p:spPr bwMode="auto">
              <a:xfrm>
                <a:off x="748993" y="2799343"/>
                <a:ext cx="500075" cy="455184"/>
              </a:xfrm>
              <a:prstGeom prst="rect">
                <a:avLst/>
              </a:prstGeom>
              <a:noFill/>
              <a:ln w="31750">
                <a:noFill/>
                <a:miter lim="800000"/>
                <a:headEnd/>
                <a:tailEnd/>
              </a:ln>
            </p:spPr>
          </p:pic>
        </p:grpSp>
      </p:grpSp>
      <p:cxnSp>
        <p:nvCxnSpPr>
          <p:cNvPr id="84" name="Straight Connector 83"/>
          <p:cNvCxnSpPr>
            <a:stCxn id="83" idx="1"/>
            <a:endCxn id="11" idx="1"/>
          </p:cNvCxnSpPr>
          <p:nvPr/>
        </p:nvCxnSpPr>
        <p:spPr>
          <a:xfrm>
            <a:off x="2030775" y="6477751"/>
            <a:ext cx="573427" cy="12440"/>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85" name="TextBox 10696"/>
          <p:cNvSpPr txBox="1">
            <a:spLocks noChangeArrowheads="1"/>
          </p:cNvSpPr>
          <p:nvPr/>
        </p:nvSpPr>
        <p:spPr bwMode="auto">
          <a:xfrm>
            <a:off x="1676400" y="6477000"/>
            <a:ext cx="1219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sz="800" dirty="0" smtClean="0">
                <a:solidFill>
                  <a:prstClr val="black"/>
                </a:solidFill>
                <a:latin typeface="Calibri" charset="0"/>
              </a:rPr>
              <a:t>JREAP (J-Series)</a:t>
            </a:r>
            <a:endParaRPr lang="en-US" sz="800" dirty="0">
              <a:solidFill>
                <a:prstClr val="black"/>
              </a:solidFill>
              <a:latin typeface="Calibri" charset="0"/>
            </a:endParaRPr>
          </a:p>
        </p:txBody>
      </p:sp>
      <p:cxnSp>
        <p:nvCxnSpPr>
          <p:cNvPr id="98" name="Straight Connector 97"/>
          <p:cNvCxnSpPr>
            <a:stCxn id="24" idx="2"/>
            <a:endCxn id="21" idx="1"/>
          </p:cNvCxnSpPr>
          <p:nvPr/>
        </p:nvCxnSpPr>
        <p:spPr>
          <a:xfrm flipH="1">
            <a:off x="6849550" y="5340423"/>
            <a:ext cx="1752768" cy="982379"/>
          </a:xfrm>
          <a:prstGeom prst="line">
            <a:avLst/>
          </a:prstGeom>
          <a:ln w="31750">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99" name="TextBox 10696"/>
          <p:cNvSpPr txBox="1">
            <a:spLocks noChangeArrowheads="1"/>
          </p:cNvSpPr>
          <p:nvPr/>
        </p:nvSpPr>
        <p:spPr bwMode="auto">
          <a:xfrm rot="19844494">
            <a:off x="7137679" y="5824956"/>
            <a:ext cx="1219200" cy="215444"/>
          </a:xfrm>
          <a:prstGeom prst="rect">
            <a:avLst/>
          </a:prstGeom>
          <a:noFill/>
          <a:ln w="3175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sz="800" dirty="0" smtClean="0">
                <a:solidFill>
                  <a:prstClr val="black"/>
                </a:solidFill>
                <a:latin typeface="Calibri" charset="0"/>
              </a:rPr>
              <a:t>CNR/VMF (K-Series)</a:t>
            </a:r>
            <a:endParaRPr lang="en-US" sz="800" dirty="0">
              <a:solidFill>
                <a:prstClr val="black"/>
              </a:solidFill>
              <a:latin typeface="Calibri" charset="0"/>
            </a:endParaRPr>
          </a:p>
        </p:txBody>
      </p:sp>
      <p:cxnSp>
        <p:nvCxnSpPr>
          <p:cNvPr id="110" name="Straight Connector 109"/>
          <p:cNvCxnSpPr>
            <a:stCxn id="18" idx="1"/>
            <a:endCxn id="22" idx="0"/>
          </p:cNvCxnSpPr>
          <p:nvPr/>
        </p:nvCxnSpPr>
        <p:spPr>
          <a:xfrm flipH="1">
            <a:off x="522939" y="5319323"/>
            <a:ext cx="3439461" cy="965967"/>
          </a:xfrm>
          <a:prstGeom prst="line">
            <a:avLst/>
          </a:prstGeom>
          <a:ln w="31750">
            <a:solidFill>
              <a:srgbClr val="C00000"/>
            </a:solidFill>
          </a:ln>
        </p:spPr>
        <p:style>
          <a:lnRef idx="2">
            <a:schemeClr val="accent1"/>
          </a:lnRef>
          <a:fillRef idx="0">
            <a:schemeClr val="accent1"/>
          </a:fillRef>
          <a:effectRef idx="1">
            <a:schemeClr val="accent1"/>
          </a:effectRef>
          <a:fontRef idx="minor">
            <a:schemeClr val="tx1"/>
          </a:fontRef>
        </p:style>
      </p:cxnSp>
      <p:sp>
        <p:nvSpPr>
          <p:cNvPr id="111" name="Rectangle 110"/>
          <p:cNvSpPr/>
          <p:nvPr/>
        </p:nvSpPr>
        <p:spPr>
          <a:xfrm rot="20675945">
            <a:off x="1333489" y="5692661"/>
            <a:ext cx="1008609" cy="215444"/>
          </a:xfrm>
          <a:prstGeom prst="rect">
            <a:avLst/>
          </a:prstGeom>
        </p:spPr>
        <p:txBody>
          <a:bodyPr wrap="none">
            <a:spAutoFit/>
          </a:bodyPr>
          <a:lstStyle/>
          <a:p>
            <a:r>
              <a:rPr lang="en-US" sz="800" dirty="0" smtClean="0">
                <a:solidFill>
                  <a:prstClr val="black"/>
                </a:solidFill>
                <a:latin typeface="Calibri" charset="0"/>
              </a:rPr>
              <a:t>RF Link-16 (J-Series)</a:t>
            </a:r>
            <a:endParaRPr lang="en-US" sz="800" dirty="0"/>
          </a:p>
        </p:txBody>
      </p:sp>
      <p:cxnSp>
        <p:nvCxnSpPr>
          <p:cNvPr id="117" name="Straight Connector 116"/>
          <p:cNvCxnSpPr/>
          <p:nvPr/>
        </p:nvCxnSpPr>
        <p:spPr>
          <a:xfrm>
            <a:off x="971861" y="6488808"/>
            <a:ext cx="570536" cy="0"/>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0" name="TextBox 10696"/>
          <p:cNvSpPr txBox="1">
            <a:spLocks noChangeArrowheads="1"/>
          </p:cNvSpPr>
          <p:nvPr/>
        </p:nvSpPr>
        <p:spPr bwMode="auto">
          <a:xfrm>
            <a:off x="609600" y="6485003"/>
            <a:ext cx="1219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sz="800" dirty="0" smtClean="0">
                <a:solidFill>
                  <a:prstClr val="black"/>
                </a:solidFill>
                <a:latin typeface="Calibri" charset="0"/>
              </a:rPr>
              <a:t>JREAP (J-Series)</a:t>
            </a:r>
            <a:endParaRPr lang="en-US" sz="800" dirty="0">
              <a:solidFill>
                <a:prstClr val="black"/>
              </a:solidFill>
              <a:latin typeface="Calibri" charset="0"/>
            </a:endParaRPr>
          </a:p>
        </p:txBody>
      </p:sp>
      <p:cxnSp>
        <p:nvCxnSpPr>
          <p:cNvPr id="124" name="Straight Connector 123"/>
          <p:cNvCxnSpPr>
            <a:endCxn id="19" idx="2"/>
          </p:cNvCxnSpPr>
          <p:nvPr/>
        </p:nvCxnSpPr>
        <p:spPr>
          <a:xfrm flipV="1">
            <a:off x="3810000" y="5748011"/>
            <a:ext cx="618035" cy="271788"/>
          </a:xfrm>
          <a:prstGeom prst="line">
            <a:avLst/>
          </a:prstGeom>
          <a:ln w="31750">
            <a:solidFill>
              <a:schemeClr val="accent6">
                <a:lumMod val="75000"/>
              </a:schemeClr>
            </a:solidFill>
            <a:prstDash val="lg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8" name="TextBox 10696"/>
          <p:cNvSpPr txBox="1">
            <a:spLocks noChangeArrowheads="1"/>
          </p:cNvSpPr>
          <p:nvPr/>
        </p:nvSpPr>
        <p:spPr bwMode="auto">
          <a:xfrm rot="20130980">
            <a:off x="3724480" y="5692665"/>
            <a:ext cx="67775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sz="900" dirty="0" smtClean="0">
                <a:solidFill>
                  <a:prstClr val="black"/>
                </a:solidFill>
                <a:latin typeface="Calibri" charset="0"/>
              </a:rPr>
              <a:t>TTNT</a:t>
            </a:r>
            <a:endParaRPr lang="en-US" sz="900" dirty="0">
              <a:solidFill>
                <a:prstClr val="black"/>
              </a:solidFill>
              <a:latin typeface="Calibri" charset="0"/>
            </a:endParaRPr>
          </a:p>
        </p:txBody>
      </p:sp>
      <p:cxnSp>
        <p:nvCxnSpPr>
          <p:cNvPr id="129" name="Straight Connector 128"/>
          <p:cNvCxnSpPr>
            <a:stCxn id="19" idx="2"/>
            <a:endCxn id="136" idx="1"/>
          </p:cNvCxnSpPr>
          <p:nvPr/>
        </p:nvCxnSpPr>
        <p:spPr>
          <a:xfrm>
            <a:off x="4428035" y="5748010"/>
            <a:ext cx="1176702" cy="122331"/>
          </a:xfrm>
          <a:prstGeom prst="line">
            <a:avLst/>
          </a:prstGeom>
          <a:ln w="31750">
            <a:solidFill>
              <a:schemeClr val="accent6">
                <a:lumMod val="75000"/>
              </a:schemeClr>
            </a:solidFill>
            <a:prstDash val="lg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2" name="TextBox 10696"/>
          <p:cNvSpPr txBox="1">
            <a:spLocks noChangeArrowheads="1"/>
          </p:cNvSpPr>
          <p:nvPr/>
        </p:nvSpPr>
        <p:spPr bwMode="auto">
          <a:xfrm rot="382307">
            <a:off x="4735116" y="5599496"/>
            <a:ext cx="67775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sz="900" dirty="0" smtClean="0">
                <a:solidFill>
                  <a:prstClr val="black"/>
                </a:solidFill>
                <a:latin typeface="Calibri" charset="0"/>
              </a:rPr>
              <a:t>TTNT</a:t>
            </a:r>
            <a:endParaRPr lang="en-US" sz="900" dirty="0">
              <a:solidFill>
                <a:prstClr val="black"/>
              </a:solidFill>
              <a:latin typeface="Calibri" charset="0"/>
            </a:endParaRPr>
          </a:p>
        </p:txBody>
      </p:sp>
      <p:grpSp>
        <p:nvGrpSpPr>
          <p:cNvPr id="134" name="Group 133"/>
          <p:cNvGrpSpPr/>
          <p:nvPr/>
        </p:nvGrpSpPr>
        <p:grpSpPr>
          <a:xfrm>
            <a:off x="5576651" y="5574643"/>
            <a:ext cx="671749" cy="445157"/>
            <a:chOff x="5056010" y="2549461"/>
            <a:chExt cx="821200" cy="589752"/>
          </a:xfrm>
        </p:grpSpPr>
        <p:pic>
          <p:nvPicPr>
            <p:cNvPr id="135" name="Picture 4" descr="MWIR.jpg"/>
            <p:cNvPicPr>
              <a:picLocks noChangeAspect="1"/>
            </p:cNvPicPr>
            <p:nvPr/>
          </p:nvPicPr>
          <p:blipFill>
            <a:blip r:embed="rId11" cstate="print">
              <a:clrChange>
                <a:clrFrom>
                  <a:srgbClr val="FFFFFF"/>
                </a:clrFrom>
                <a:clrTo>
                  <a:srgbClr val="FFFFFF">
                    <a:alpha val="0"/>
                  </a:srgbClr>
                </a:clrTo>
              </a:clrChange>
            </a:blip>
            <a:srcRect/>
            <a:stretch>
              <a:fillRect/>
            </a:stretch>
          </p:blipFill>
          <p:spPr bwMode="auto">
            <a:xfrm rot="1247894" flipH="1">
              <a:off x="5056010" y="2549461"/>
              <a:ext cx="676033" cy="275069"/>
            </a:xfrm>
            <a:prstGeom prst="rect">
              <a:avLst/>
            </a:prstGeom>
            <a:noFill/>
            <a:ln w="9525">
              <a:noFill/>
              <a:miter lim="800000"/>
              <a:headEnd/>
              <a:tailEnd/>
            </a:ln>
          </p:spPr>
        </p:pic>
        <p:sp>
          <p:nvSpPr>
            <p:cNvPr id="136" name="TextBox 10701"/>
            <p:cNvSpPr txBox="1">
              <a:spLocks noChangeArrowheads="1"/>
            </p:cNvSpPr>
            <p:nvPr/>
          </p:nvSpPr>
          <p:spPr bwMode="auto">
            <a:xfrm>
              <a:off x="5090345" y="2743200"/>
              <a:ext cx="786865" cy="39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100" dirty="0" smtClean="0">
                  <a:solidFill>
                    <a:prstClr val="black"/>
                  </a:solidFill>
                  <a:latin typeface="Calibri" charset="0"/>
                </a:rPr>
                <a:t>MQ-21</a:t>
              </a:r>
              <a:endParaRPr lang="en-US" sz="1100" dirty="0">
                <a:solidFill>
                  <a:prstClr val="black"/>
                </a:solidFill>
                <a:latin typeface="Calibri" charset="0"/>
              </a:endParaRPr>
            </a:p>
          </p:txBody>
        </p:sp>
      </p:grpSp>
      <p:cxnSp>
        <p:nvCxnSpPr>
          <p:cNvPr id="138" name="Straight Connector 137"/>
          <p:cNvCxnSpPr>
            <a:cxnSpLocks noChangeShapeType="1"/>
            <a:stCxn id="21" idx="0"/>
            <a:endCxn id="135" idx="1"/>
          </p:cNvCxnSpPr>
          <p:nvPr/>
        </p:nvCxnSpPr>
        <p:spPr bwMode="auto">
          <a:xfrm flipH="1" flipV="1">
            <a:off x="6111634" y="5776636"/>
            <a:ext cx="543880" cy="327156"/>
          </a:xfrm>
          <a:prstGeom prst="line">
            <a:avLst/>
          </a:prstGeom>
          <a:noFill/>
          <a:ln w="31750">
            <a:solidFill>
              <a:srgbClr val="222268"/>
            </a:solidFill>
            <a:prstDash val="lg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41" name="TextBox 10696"/>
          <p:cNvSpPr txBox="1">
            <a:spLocks noChangeArrowheads="1"/>
          </p:cNvSpPr>
          <p:nvPr/>
        </p:nvSpPr>
        <p:spPr bwMode="auto">
          <a:xfrm rot="1888741">
            <a:off x="6080966" y="5701622"/>
            <a:ext cx="6914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sz="900" dirty="0">
                <a:solidFill>
                  <a:prstClr val="black"/>
                </a:solidFill>
                <a:latin typeface="Calibri" charset="0"/>
              </a:rPr>
              <a:t>C</a:t>
            </a:r>
            <a:r>
              <a:rPr lang="en-US" sz="900" dirty="0" smtClean="0">
                <a:solidFill>
                  <a:prstClr val="black"/>
                </a:solidFill>
                <a:latin typeface="Calibri" charset="0"/>
              </a:rPr>
              <a:t>DL</a:t>
            </a:r>
            <a:endParaRPr lang="en-US" sz="900" dirty="0">
              <a:solidFill>
                <a:prstClr val="black"/>
              </a:solidFill>
              <a:latin typeface="Calibri" charset="0"/>
            </a:endParaRPr>
          </a:p>
        </p:txBody>
      </p:sp>
      <p:cxnSp>
        <p:nvCxnSpPr>
          <p:cNvPr id="142" name="Straight Connector 141"/>
          <p:cNvCxnSpPr>
            <a:cxnSpLocks noChangeShapeType="1"/>
            <a:stCxn id="135" idx="3"/>
          </p:cNvCxnSpPr>
          <p:nvPr/>
        </p:nvCxnSpPr>
        <p:spPr bwMode="auto">
          <a:xfrm flipH="1" flipV="1">
            <a:off x="4847204" y="5478944"/>
            <a:ext cx="747465" cy="101334"/>
          </a:xfrm>
          <a:prstGeom prst="line">
            <a:avLst/>
          </a:prstGeom>
          <a:noFill/>
          <a:ln w="31750">
            <a:solidFill>
              <a:srgbClr val="222268"/>
            </a:solidFill>
            <a:prstDash val="lg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45" name="TextBox 10696"/>
          <p:cNvSpPr txBox="1">
            <a:spLocks noChangeArrowheads="1"/>
          </p:cNvSpPr>
          <p:nvPr/>
        </p:nvSpPr>
        <p:spPr bwMode="auto">
          <a:xfrm rot="436470">
            <a:off x="4962390" y="5343945"/>
            <a:ext cx="6914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sz="900" dirty="0">
                <a:solidFill>
                  <a:prstClr val="black"/>
                </a:solidFill>
                <a:latin typeface="Calibri" charset="0"/>
              </a:rPr>
              <a:t>C</a:t>
            </a:r>
            <a:r>
              <a:rPr lang="en-US" sz="900" dirty="0" smtClean="0">
                <a:solidFill>
                  <a:prstClr val="black"/>
                </a:solidFill>
                <a:latin typeface="Calibri" charset="0"/>
              </a:rPr>
              <a:t>DL</a:t>
            </a:r>
            <a:endParaRPr lang="en-US" sz="900" dirty="0">
              <a:solidFill>
                <a:prstClr val="black"/>
              </a:solidFill>
              <a:latin typeface="Calibri" charset="0"/>
            </a:endParaRPr>
          </a:p>
        </p:txBody>
      </p:sp>
      <p:pic>
        <p:nvPicPr>
          <p:cNvPr id="147" name="Picture 13578" descr="CLAWS Platoon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270085">
            <a:off x="4554899" y="6041290"/>
            <a:ext cx="461962" cy="279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 name="Text Box 624"/>
          <p:cNvSpPr txBox="1">
            <a:spLocks noChangeArrowheads="1"/>
          </p:cNvSpPr>
          <p:nvPr/>
        </p:nvSpPr>
        <p:spPr bwMode="auto">
          <a:xfrm>
            <a:off x="4478930" y="5986790"/>
            <a:ext cx="626470" cy="261610"/>
          </a:xfrm>
          <a:prstGeom prst="rect">
            <a:avLst/>
          </a:prstGeom>
          <a:noFill/>
          <a:ln w="19050">
            <a:noFill/>
            <a:miter lim="800000"/>
            <a:headEnd/>
            <a:tailEnd/>
          </a:ln>
          <a:effectLst/>
        </p:spPr>
        <p:txBody>
          <a:bodyPr wrap="square">
            <a:spAutoFit/>
          </a:bodyPr>
          <a:lstStyle/>
          <a:p>
            <a:pPr algn="ctr"/>
            <a:r>
              <a:rPr lang="en-US" sz="1100" dirty="0" smtClean="0">
                <a:latin typeface="Calibri" panose="020F0502020204030204" pitchFamily="34" charset="0"/>
                <a:cs typeface="Calibri" panose="020F0502020204030204" pitchFamily="34" charset="0"/>
              </a:rPr>
              <a:t>VMU</a:t>
            </a:r>
            <a:endParaRPr lang="en-US" sz="1100" dirty="0">
              <a:latin typeface="Calibri" panose="020F0502020204030204" pitchFamily="34" charset="0"/>
              <a:cs typeface="Calibri" panose="020F0502020204030204" pitchFamily="34" charset="0"/>
            </a:endParaRPr>
          </a:p>
        </p:txBody>
      </p:sp>
      <p:cxnSp>
        <p:nvCxnSpPr>
          <p:cNvPr id="149" name="Straight Connector 148"/>
          <p:cNvCxnSpPr>
            <a:cxnSpLocks noChangeShapeType="1"/>
            <a:stCxn id="136" idx="1"/>
            <a:endCxn id="148" idx="3"/>
          </p:cNvCxnSpPr>
          <p:nvPr/>
        </p:nvCxnSpPr>
        <p:spPr bwMode="auto">
          <a:xfrm flipH="1">
            <a:off x="5105400" y="5870341"/>
            <a:ext cx="499337" cy="247254"/>
          </a:xfrm>
          <a:prstGeom prst="line">
            <a:avLst/>
          </a:prstGeom>
          <a:noFill/>
          <a:ln w="31750">
            <a:solidFill>
              <a:srgbClr val="222268"/>
            </a:solidFill>
            <a:prstDash val="lg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2" name="TextBox 10696"/>
          <p:cNvSpPr txBox="1">
            <a:spLocks noChangeArrowheads="1"/>
          </p:cNvSpPr>
          <p:nvPr/>
        </p:nvSpPr>
        <p:spPr bwMode="auto">
          <a:xfrm rot="20005989">
            <a:off x="4856040" y="5854022"/>
            <a:ext cx="6914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sz="900" dirty="0">
                <a:solidFill>
                  <a:prstClr val="black"/>
                </a:solidFill>
                <a:latin typeface="Calibri" charset="0"/>
              </a:rPr>
              <a:t>C</a:t>
            </a:r>
            <a:r>
              <a:rPr lang="en-US" sz="900" dirty="0" smtClean="0">
                <a:solidFill>
                  <a:prstClr val="black"/>
                </a:solidFill>
                <a:latin typeface="Calibri" charset="0"/>
              </a:rPr>
              <a:t>DL</a:t>
            </a:r>
            <a:endParaRPr lang="en-US" sz="900" dirty="0">
              <a:solidFill>
                <a:prstClr val="black"/>
              </a:solidFill>
              <a:latin typeface="Calibri" charset="0"/>
            </a:endParaRPr>
          </a:p>
        </p:txBody>
      </p:sp>
      <p:cxnSp>
        <p:nvCxnSpPr>
          <p:cNvPr id="153" name="Straight Connector 152"/>
          <p:cNvCxnSpPr>
            <a:stCxn id="18" idx="1"/>
          </p:cNvCxnSpPr>
          <p:nvPr/>
        </p:nvCxnSpPr>
        <p:spPr>
          <a:xfrm flipH="1">
            <a:off x="2133600" y="5319323"/>
            <a:ext cx="1828800" cy="842668"/>
          </a:xfrm>
          <a:prstGeom prst="line">
            <a:avLst/>
          </a:prstGeom>
          <a:ln w="31750">
            <a:solidFill>
              <a:srgbClr val="C00000"/>
            </a:solidFill>
          </a:ln>
        </p:spPr>
        <p:style>
          <a:lnRef idx="2">
            <a:schemeClr val="accent1"/>
          </a:lnRef>
          <a:fillRef idx="0">
            <a:schemeClr val="accent1"/>
          </a:fillRef>
          <a:effectRef idx="1">
            <a:schemeClr val="accent1"/>
          </a:effectRef>
          <a:fontRef idx="minor">
            <a:schemeClr val="tx1"/>
          </a:fontRef>
        </p:style>
      </p:cxnSp>
      <p:sp>
        <p:nvSpPr>
          <p:cNvPr id="157" name="Rectangle 156"/>
          <p:cNvSpPr/>
          <p:nvPr/>
        </p:nvSpPr>
        <p:spPr>
          <a:xfrm rot="20179049">
            <a:off x="2058199" y="5763264"/>
            <a:ext cx="1008609" cy="215444"/>
          </a:xfrm>
          <a:prstGeom prst="rect">
            <a:avLst/>
          </a:prstGeom>
        </p:spPr>
        <p:txBody>
          <a:bodyPr wrap="none">
            <a:spAutoFit/>
          </a:bodyPr>
          <a:lstStyle/>
          <a:p>
            <a:r>
              <a:rPr lang="en-US" sz="800" dirty="0" smtClean="0">
                <a:solidFill>
                  <a:prstClr val="black"/>
                </a:solidFill>
                <a:latin typeface="Calibri" charset="0"/>
              </a:rPr>
              <a:t>RF Link-16 (J-Series)</a:t>
            </a:r>
            <a:endParaRPr lang="en-US" sz="800" dirty="0"/>
          </a:p>
        </p:txBody>
      </p:sp>
      <p:cxnSp>
        <p:nvCxnSpPr>
          <p:cNvPr id="75" name="Straight Connector 74"/>
          <p:cNvCxnSpPr>
            <a:stCxn id="148" idx="1"/>
            <a:endCxn id="19" idx="2"/>
          </p:cNvCxnSpPr>
          <p:nvPr/>
        </p:nvCxnSpPr>
        <p:spPr>
          <a:xfrm flipH="1" flipV="1">
            <a:off x="4428035" y="5748010"/>
            <a:ext cx="50895" cy="369585"/>
          </a:xfrm>
          <a:prstGeom prst="line">
            <a:avLst/>
          </a:prstGeom>
          <a:ln w="31750">
            <a:solidFill>
              <a:srgbClr val="C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8519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24" y="-76200"/>
            <a:ext cx="9144000" cy="1153552"/>
          </a:xfrm>
        </p:spPr>
        <p:txBody>
          <a:bodyPr>
            <a:normAutofit/>
          </a:bodyPr>
          <a:lstStyle/>
          <a:p>
            <a:r>
              <a:rPr lang="en-US" sz="2400" dirty="0" smtClean="0">
                <a:solidFill>
                  <a:prstClr val="black"/>
                </a:solidFill>
              </a:rPr>
              <a:t>Long Range Assault </a:t>
            </a:r>
            <a:r>
              <a:rPr lang="en-US" sz="2400" dirty="0">
                <a:solidFill>
                  <a:prstClr val="black"/>
                </a:solidFill>
              </a:rPr>
              <a:t>Support </a:t>
            </a:r>
            <a:r>
              <a:rPr lang="en-US" sz="2400" dirty="0" smtClean="0">
                <a:solidFill>
                  <a:prstClr val="black"/>
                </a:solidFill>
              </a:rPr>
              <a:t/>
            </a:r>
            <a:br>
              <a:rPr lang="en-US" sz="2400" dirty="0" smtClean="0">
                <a:solidFill>
                  <a:prstClr val="black"/>
                </a:solidFill>
              </a:rPr>
            </a:br>
            <a:r>
              <a:rPr lang="en-US" sz="2400" dirty="0" smtClean="0">
                <a:solidFill>
                  <a:prstClr val="black"/>
                </a:solidFill>
              </a:rPr>
              <a:t>Digital </a:t>
            </a:r>
            <a:r>
              <a:rPr lang="en-US" sz="2400" dirty="0">
                <a:solidFill>
                  <a:prstClr val="black"/>
                </a:solidFill>
              </a:rPr>
              <a:t>Interoperability</a:t>
            </a:r>
            <a:endParaRPr lang="en-US" sz="2400" dirty="0"/>
          </a:p>
        </p:txBody>
      </p:sp>
      <p:grpSp>
        <p:nvGrpSpPr>
          <p:cNvPr id="6" name="Group 5"/>
          <p:cNvGrpSpPr/>
          <p:nvPr/>
        </p:nvGrpSpPr>
        <p:grpSpPr>
          <a:xfrm>
            <a:off x="1476194" y="990600"/>
            <a:ext cx="6524806" cy="2358816"/>
            <a:chOff x="762000" y="1295400"/>
            <a:chExt cx="7495994" cy="2944057"/>
          </a:xfrm>
        </p:grpSpPr>
        <p:grpSp>
          <p:nvGrpSpPr>
            <p:cNvPr id="4" name="Group 3"/>
            <p:cNvGrpSpPr/>
            <p:nvPr/>
          </p:nvGrpSpPr>
          <p:grpSpPr>
            <a:xfrm>
              <a:off x="762000" y="1295400"/>
              <a:ext cx="7495994" cy="1966244"/>
              <a:chOff x="762000" y="1600200"/>
              <a:chExt cx="7495994" cy="1966244"/>
            </a:xfrm>
          </p:grpSpPr>
          <p:pic>
            <p:nvPicPr>
              <p:cNvPr id="1027"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4086"/>
              <a:stretch/>
            </p:blipFill>
            <p:spPr bwMode="auto">
              <a:xfrm>
                <a:off x="762000" y="1607678"/>
                <a:ext cx="2519423" cy="1958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81424" y="1607678"/>
                <a:ext cx="2357376" cy="1958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562600" y="1600200"/>
                <a:ext cx="2695394" cy="1966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Rectangle 4"/>
            <p:cNvSpPr/>
            <p:nvPr/>
          </p:nvSpPr>
          <p:spPr>
            <a:xfrm>
              <a:off x="762000" y="2956844"/>
              <a:ext cx="2519424" cy="1267657"/>
            </a:xfrm>
            <a:prstGeom prst="rect">
              <a:avLst/>
            </a:prstGeom>
          </p:spPr>
          <p:txBody>
            <a:bodyPr wrap="square">
              <a:spAutoFit/>
            </a:bodyPr>
            <a:lstStyle/>
            <a:p>
              <a:pPr algn="ctr"/>
              <a:endParaRPr lang="en-US" dirty="0">
                <a:solidFill>
                  <a:prstClr val="black"/>
                </a:solidFill>
              </a:endParaRPr>
            </a:p>
            <a:p>
              <a:pPr algn="ctr"/>
              <a:r>
                <a:rPr lang="en-US" dirty="0">
                  <a:solidFill>
                    <a:prstClr val="black"/>
                  </a:solidFill>
                </a:rPr>
                <a:t> </a:t>
              </a:r>
              <a:r>
                <a:rPr lang="en-US" sz="1200" dirty="0" smtClean="0">
                  <a:solidFill>
                    <a:prstClr val="black"/>
                  </a:solidFill>
                </a:rPr>
                <a:t>~1000 </a:t>
              </a:r>
              <a:r>
                <a:rPr lang="en-US" sz="1200" dirty="0">
                  <a:solidFill>
                    <a:prstClr val="black"/>
                  </a:solidFill>
                </a:rPr>
                <a:t>miles </a:t>
              </a:r>
              <a:r>
                <a:rPr lang="en-US" sz="1200" dirty="0" smtClean="0">
                  <a:solidFill>
                    <a:prstClr val="black"/>
                  </a:solidFill>
                </a:rPr>
                <a:t>from  objective  area, </a:t>
              </a:r>
              <a:r>
                <a:rPr lang="en-US" sz="1200" dirty="0">
                  <a:solidFill>
                    <a:prstClr val="black"/>
                  </a:solidFill>
                </a:rPr>
                <a:t>KC-130 air-to-air </a:t>
              </a:r>
              <a:r>
                <a:rPr lang="en-US" sz="1200" dirty="0" smtClean="0">
                  <a:solidFill>
                    <a:prstClr val="black"/>
                  </a:solidFill>
                </a:rPr>
                <a:t>refueling </a:t>
              </a:r>
              <a:r>
                <a:rPr lang="en-US" sz="1200" dirty="0">
                  <a:solidFill>
                    <a:prstClr val="black"/>
                  </a:solidFill>
                </a:rPr>
                <a:t>extends range </a:t>
              </a:r>
            </a:p>
          </p:txBody>
        </p:sp>
        <p:sp>
          <p:nvSpPr>
            <p:cNvPr id="10" name="Rectangle 9"/>
            <p:cNvSpPr/>
            <p:nvPr/>
          </p:nvSpPr>
          <p:spPr>
            <a:xfrm>
              <a:off x="3276600" y="2971800"/>
              <a:ext cx="2286000" cy="1267657"/>
            </a:xfrm>
            <a:prstGeom prst="rect">
              <a:avLst/>
            </a:prstGeom>
          </p:spPr>
          <p:txBody>
            <a:bodyPr wrap="square">
              <a:spAutoFit/>
            </a:bodyPr>
            <a:lstStyle/>
            <a:p>
              <a:pPr algn="ctr"/>
              <a:endParaRPr lang="en-US" dirty="0">
                <a:solidFill>
                  <a:prstClr val="black"/>
                </a:solidFill>
              </a:endParaRPr>
            </a:p>
            <a:p>
              <a:pPr algn="ctr"/>
              <a:r>
                <a:rPr lang="en-US" dirty="0">
                  <a:solidFill>
                    <a:prstClr val="black"/>
                  </a:solidFill>
                </a:rPr>
                <a:t> </a:t>
              </a:r>
              <a:r>
                <a:rPr lang="en-US" sz="1200" dirty="0" smtClean="0">
                  <a:solidFill>
                    <a:prstClr val="black"/>
                  </a:solidFill>
                </a:rPr>
                <a:t>~</a:t>
              </a:r>
              <a:r>
                <a:rPr lang="en-US" sz="1200" dirty="0">
                  <a:solidFill>
                    <a:prstClr val="black"/>
                  </a:solidFill>
                </a:rPr>
                <a:t>T</a:t>
              </a:r>
              <a:r>
                <a:rPr lang="en-US" sz="1200" dirty="0" smtClean="0">
                  <a:solidFill>
                    <a:prstClr val="black"/>
                  </a:solidFill>
                </a:rPr>
                <a:t>he assault force</a:t>
              </a:r>
            </a:p>
            <a:p>
              <a:pPr algn="ctr"/>
              <a:r>
                <a:rPr lang="en-US" sz="1200" dirty="0">
                  <a:solidFill>
                    <a:prstClr val="black"/>
                  </a:solidFill>
                </a:rPr>
                <a:t>r</a:t>
              </a:r>
              <a:r>
                <a:rPr lang="en-US" sz="1200" dirty="0" smtClean="0">
                  <a:solidFill>
                    <a:prstClr val="black"/>
                  </a:solidFill>
                </a:rPr>
                <a:t>eceives situational updates while airborne</a:t>
              </a:r>
              <a:endParaRPr lang="en-US" sz="1200" dirty="0">
                <a:solidFill>
                  <a:prstClr val="black"/>
                </a:solidFill>
              </a:endParaRPr>
            </a:p>
          </p:txBody>
        </p:sp>
        <p:sp>
          <p:nvSpPr>
            <p:cNvPr id="11" name="Rectangle 10"/>
            <p:cNvSpPr/>
            <p:nvPr/>
          </p:nvSpPr>
          <p:spPr>
            <a:xfrm>
              <a:off x="5562600" y="2956844"/>
              <a:ext cx="2695394" cy="1267657"/>
            </a:xfrm>
            <a:prstGeom prst="rect">
              <a:avLst/>
            </a:prstGeom>
          </p:spPr>
          <p:txBody>
            <a:bodyPr wrap="square">
              <a:spAutoFit/>
            </a:bodyPr>
            <a:lstStyle/>
            <a:p>
              <a:pPr algn="ctr"/>
              <a:endParaRPr lang="en-US" dirty="0">
                <a:solidFill>
                  <a:prstClr val="black"/>
                </a:solidFill>
              </a:endParaRPr>
            </a:p>
            <a:p>
              <a:pPr algn="ctr"/>
              <a:r>
                <a:rPr lang="en-US" dirty="0">
                  <a:solidFill>
                    <a:prstClr val="black"/>
                  </a:solidFill>
                </a:rPr>
                <a:t> </a:t>
              </a:r>
              <a:r>
                <a:rPr lang="en-US" sz="1200" dirty="0" smtClean="0">
                  <a:solidFill>
                    <a:prstClr val="black"/>
                  </a:solidFill>
                </a:rPr>
                <a:t>~L-Hour, Marines insert via fast rope onto objective 1100 miles from launch point</a:t>
              </a:r>
            </a:p>
          </p:txBody>
        </p:sp>
      </p:grpSp>
      <p:sp>
        <p:nvSpPr>
          <p:cNvPr id="16" name="Content Placeholder 2"/>
          <p:cNvSpPr>
            <a:spLocks noGrp="1"/>
          </p:cNvSpPr>
          <p:nvPr>
            <p:ph idx="1"/>
          </p:nvPr>
        </p:nvSpPr>
        <p:spPr>
          <a:xfrm>
            <a:off x="0" y="3323578"/>
            <a:ext cx="9144000" cy="2733765"/>
          </a:xfrm>
        </p:spPr>
        <p:txBody>
          <a:bodyPr>
            <a:normAutofit/>
          </a:bodyPr>
          <a:lstStyle/>
          <a:p>
            <a:pPr lvl="1">
              <a:buFont typeface="Wingdings" panose="05000000000000000000" pitchFamily="2" charset="2"/>
              <a:buChar char="Ø"/>
            </a:pPr>
            <a:r>
              <a:rPr lang="en-US" sz="1900" dirty="0" smtClean="0">
                <a:solidFill>
                  <a:prstClr val="black"/>
                </a:solidFill>
              </a:rPr>
              <a:t>En route communication provides shared current situational  awareness between assault force and HHQs </a:t>
            </a:r>
          </a:p>
          <a:p>
            <a:pPr lvl="1">
              <a:buFont typeface="Wingdings" panose="05000000000000000000" pitchFamily="2" charset="2"/>
              <a:buChar char="Ø"/>
            </a:pPr>
            <a:r>
              <a:rPr lang="en-US" sz="1900" dirty="0" smtClean="0">
                <a:solidFill>
                  <a:prstClr val="black"/>
                </a:solidFill>
              </a:rPr>
              <a:t>Harnesses SATCOM connectivity from HHQs to mission aircraft  </a:t>
            </a:r>
          </a:p>
          <a:p>
            <a:pPr lvl="1">
              <a:buFont typeface="Wingdings" panose="05000000000000000000" pitchFamily="2" charset="2"/>
              <a:buChar char="Ø"/>
            </a:pPr>
            <a:r>
              <a:rPr lang="en-US" sz="1900" dirty="0" smtClean="0">
                <a:solidFill>
                  <a:prstClr val="black"/>
                </a:solidFill>
              </a:rPr>
              <a:t>Provides voice, text, map, image, and full motion video for intelligence updates, collaborative planning, and mission order changes </a:t>
            </a:r>
            <a:endParaRPr lang="en-US" sz="2600" dirty="0" smtClean="0"/>
          </a:p>
        </p:txBody>
      </p:sp>
      <p:pic>
        <p:nvPicPr>
          <p:cNvPr id="15"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5079993"/>
            <a:ext cx="6629400" cy="172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0185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TextBox 10696"/>
          <p:cNvSpPr txBox="1">
            <a:spLocks noChangeArrowheads="1"/>
          </p:cNvSpPr>
          <p:nvPr/>
        </p:nvSpPr>
        <p:spPr bwMode="auto">
          <a:xfrm>
            <a:off x="3962400" y="4343400"/>
            <a:ext cx="121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sz="900" dirty="0" smtClean="0">
                <a:solidFill>
                  <a:prstClr val="black"/>
                </a:solidFill>
                <a:latin typeface="Calibri" charset="0"/>
              </a:rPr>
              <a:t>DASC</a:t>
            </a:r>
            <a:endParaRPr lang="en-US" sz="900" dirty="0">
              <a:solidFill>
                <a:prstClr val="black"/>
              </a:solidFill>
              <a:latin typeface="Calibri" charset="0"/>
            </a:endParaRPr>
          </a:p>
        </p:txBody>
      </p:sp>
      <p:cxnSp>
        <p:nvCxnSpPr>
          <p:cNvPr id="93" name="Straight Connector 92"/>
          <p:cNvCxnSpPr>
            <a:endCxn id="646" idx="2"/>
          </p:cNvCxnSpPr>
          <p:nvPr/>
        </p:nvCxnSpPr>
        <p:spPr>
          <a:xfrm>
            <a:off x="4868456" y="4117824"/>
            <a:ext cx="769025" cy="291882"/>
          </a:xfrm>
          <a:prstGeom prst="line">
            <a:avLst/>
          </a:prstGeom>
          <a:ln w="3175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a:stCxn id="121" idx="2"/>
            <a:endCxn id="31791" idx="2"/>
          </p:cNvCxnSpPr>
          <p:nvPr/>
        </p:nvCxnSpPr>
        <p:spPr>
          <a:xfrm flipH="1">
            <a:off x="3484772" y="2247307"/>
            <a:ext cx="1452609" cy="435302"/>
          </a:xfrm>
          <a:prstGeom prst="line">
            <a:avLst/>
          </a:prstGeom>
          <a:ln>
            <a:solidFill>
              <a:srgbClr val="FFC000"/>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98" name="Group 97"/>
          <p:cNvGrpSpPr/>
          <p:nvPr/>
        </p:nvGrpSpPr>
        <p:grpSpPr>
          <a:xfrm>
            <a:off x="5334000" y="3276600"/>
            <a:ext cx="521297" cy="457200"/>
            <a:chOff x="5346103" y="3276600"/>
            <a:chExt cx="521297" cy="457200"/>
          </a:xfrm>
        </p:grpSpPr>
        <p:pic>
          <p:nvPicPr>
            <p:cNvPr id="122" name="Picture 52" descr="\\web\Docs\Business Development\Photos &amp; Clipart\UAVs\shadow_200.png"/>
            <p:cNvPicPr>
              <a:picLocks noChangeAspect="1" noChangeArrowheads="1"/>
            </p:cNvPicPr>
            <p:nvPr/>
          </p:nvPicPr>
          <p:blipFill>
            <a:blip r:embed="rId3" cstate="print"/>
            <a:srcRect/>
            <a:stretch>
              <a:fillRect/>
            </a:stretch>
          </p:blipFill>
          <p:spPr bwMode="auto">
            <a:xfrm>
              <a:off x="5357821" y="3276600"/>
              <a:ext cx="472117" cy="187429"/>
            </a:xfrm>
            <a:prstGeom prst="rect">
              <a:avLst/>
            </a:prstGeom>
            <a:noFill/>
            <a:ln w="9525">
              <a:noFill/>
              <a:miter lim="800000"/>
              <a:headEnd/>
              <a:tailEnd/>
            </a:ln>
          </p:spPr>
        </p:pic>
        <p:sp>
          <p:nvSpPr>
            <p:cNvPr id="633" name="TextBox 10701"/>
            <p:cNvSpPr txBox="1">
              <a:spLocks noChangeArrowheads="1"/>
            </p:cNvSpPr>
            <p:nvPr/>
          </p:nvSpPr>
          <p:spPr bwMode="auto">
            <a:xfrm>
              <a:off x="5346103" y="3487579"/>
              <a:ext cx="52129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000" dirty="0" smtClean="0">
                  <a:solidFill>
                    <a:prstClr val="black"/>
                  </a:solidFill>
                  <a:latin typeface="Calibri" charset="0"/>
                </a:rPr>
                <a:t>RQ-7B</a:t>
              </a:r>
              <a:endParaRPr lang="en-US" sz="1000" dirty="0">
                <a:solidFill>
                  <a:prstClr val="black"/>
                </a:solidFill>
                <a:latin typeface="Calibri" charset="0"/>
              </a:endParaRPr>
            </a:p>
          </p:txBody>
        </p:sp>
      </p:grpSp>
      <p:grpSp>
        <p:nvGrpSpPr>
          <p:cNvPr id="90" name="Group 89"/>
          <p:cNvGrpSpPr/>
          <p:nvPr/>
        </p:nvGrpSpPr>
        <p:grpSpPr>
          <a:xfrm>
            <a:off x="7325975" y="1301555"/>
            <a:ext cx="838200" cy="542752"/>
            <a:chOff x="6858000" y="1438448"/>
            <a:chExt cx="838200" cy="542752"/>
          </a:xfrm>
        </p:grpSpPr>
        <p:pic>
          <p:nvPicPr>
            <p:cNvPr id="286" name="Picture 139" descr="Picture7"/>
            <p:cNvPicPr>
              <a:picLocks noChangeAspect="1" noChangeArrowheads="1"/>
            </p:cNvPicPr>
            <p:nvPr/>
          </p:nvPicPr>
          <p:blipFill>
            <a:blip r:embed="rId4" cstate="print"/>
            <a:srcRect/>
            <a:stretch>
              <a:fillRect/>
            </a:stretch>
          </p:blipFill>
          <p:spPr bwMode="auto">
            <a:xfrm rot="709419">
              <a:off x="6858000" y="1667337"/>
              <a:ext cx="838200" cy="313863"/>
            </a:xfrm>
            <a:prstGeom prst="rect">
              <a:avLst/>
            </a:prstGeom>
            <a:noFill/>
            <a:effectLst/>
          </p:spPr>
        </p:pic>
        <p:sp>
          <p:nvSpPr>
            <p:cNvPr id="645" name="TextBox 10701"/>
            <p:cNvSpPr txBox="1">
              <a:spLocks noChangeArrowheads="1"/>
            </p:cNvSpPr>
            <p:nvPr/>
          </p:nvSpPr>
          <p:spPr bwMode="auto">
            <a:xfrm>
              <a:off x="6918111" y="1438448"/>
              <a:ext cx="4127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000" dirty="0" smtClean="0">
                  <a:solidFill>
                    <a:prstClr val="black"/>
                  </a:solidFill>
                  <a:latin typeface="Calibri" charset="0"/>
                </a:rPr>
                <a:t>F-35</a:t>
              </a:r>
              <a:endParaRPr lang="en-US" sz="1000" dirty="0">
                <a:solidFill>
                  <a:prstClr val="black"/>
                </a:solidFill>
                <a:latin typeface="Calibri" charset="0"/>
              </a:endParaRPr>
            </a:p>
          </p:txBody>
        </p:sp>
      </p:grpSp>
      <p:sp>
        <p:nvSpPr>
          <p:cNvPr id="649" name="TextBox 10696"/>
          <p:cNvSpPr txBox="1">
            <a:spLocks noChangeArrowheads="1"/>
          </p:cNvSpPr>
          <p:nvPr/>
        </p:nvSpPr>
        <p:spPr bwMode="auto">
          <a:xfrm>
            <a:off x="5105400" y="4495800"/>
            <a:ext cx="121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sz="900" dirty="0" smtClean="0">
                <a:solidFill>
                  <a:prstClr val="black"/>
                </a:solidFill>
                <a:latin typeface="Calibri" charset="0"/>
              </a:rPr>
              <a:t>RLT COC</a:t>
            </a:r>
            <a:endParaRPr lang="en-US" sz="900" dirty="0">
              <a:solidFill>
                <a:prstClr val="black"/>
              </a:solidFill>
              <a:latin typeface="Calibri" charset="0"/>
            </a:endParaRPr>
          </a:p>
        </p:txBody>
      </p:sp>
      <p:cxnSp>
        <p:nvCxnSpPr>
          <p:cNvPr id="652" name="Straight Connector 651"/>
          <p:cNvCxnSpPr>
            <a:stCxn id="699" idx="0"/>
            <a:endCxn id="662" idx="2"/>
          </p:cNvCxnSpPr>
          <p:nvPr/>
        </p:nvCxnSpPr>
        <p:spPr>
          <a:xfrm flipV="1">
            <a:off x="519650" y="3237173"/>
            <a:ext cx="284924" cy="542571"/>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grpSp>
        <p:nvGrpSpPr>
          <p:cNvPr id="128" name="Group 127"/>
          <p:cNvGrpSpPr/>
          <p:nvPr/>
        </p:nvGrpSpPr>
        <p:grpSpPr>
          <a:xfrm>
            <a:off x="417729" y="3657600"/>
            <a:ext cx="551184" cy="395516"/>
            <a:chOff x="1110608" y="3678794"/>
            <a:chExt cx="551184" cy="395516"/>
          </a:xfrm>
        </p:grpSpPr>
        <p:sp>
          <p:nvSpPr>
            <p:cNvPr id="648" name="TextBox 10695"/>
            <p:cNvSpPr txBox="1">
              <a:spLocks noChangeArrowheads="1"/>
            </p:cNvSpPr>
            <p:nvPr/>
          </p:nvSpPr>
          <p:spPr bwMode="auto">
            <a:xfrm>
              <a:off x="1245867" y="3678794"/>
              <a:ext cx="415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sz="800" dirty="0">
                  <a:solidFill>
                    <a:prstClr val="black"/>
                  </a:solidFill>
                  <a:latin typeface="Calibri" charset="0"/>
                </a:rPr>
                <a:t>CTN</a:t>
              </a:r>
            </a:p>
            <a:p>
              <a:pPr algn="ctr" eaLnBrk="1" hangingPunct="1"/>
              <a:r>
                <a:rPr lang="en-US" sz="800" dirty="0">
                  <a:solidFill>
                    <a:prstClr val="black"/>
                  </a:solidFill>
                  <a:latin typeface="Calibri" charset="0"/>
                </a:rPr>
                <a:t>Node</a:t>
              </a:r>
            </a:p>
          </p:txBody>
        </p:sp>
        <p:pic>
          <p:nvPicPr>
            <p:cNvPr id="699" name="Picture 15" descr="GATOR.jp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1110608" y="3800938"/>
              <a:ext cx="203842" cy="273372"/>
            </a:xfrm>
            <a:prstGeom prst="rect">
              <a:avLst/>
            </a:prstGeom>
            <a:noFill/>
            <a:ln w="9525">
              <a:noFill/>
              <a:miter lim="800000"/>
              <a:headEnd/>
              <a:tailEnd/>
            </a:ln>
          </p:spPr>
        </p:pic>
      </p:grpSp>
      <p:cxnSp>
        <p:nvCxnSpPr>
          <p:cNvPr id="668" name="Straight Connector 667"/>
          <p:cNvCxnSpPr>
            <a:stCxn id="122" idx="1"/>
            <a:endCxn id="31791" idx="2"/>
          </p:cNvCxnSpPr>
          <p:nvPr/>
        </p:nvCxnSpPr>
        <p:spPr>
          <a:xfrm flipH="1" flipV="1">
            <a:off x="3484772" y="2682609"/>
            <a:ext cx="1860946" cy="687706"/>
          </a:xfrm>
          <a:prstGeom prst="line">
            <a:avLst/>
          </a:prstGeom>
          <a:ln>
            <a:solidFill>
              <a:srgbClr val="FFC000"/>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84" name="TextBox 10695"/>
          <p:cNvSpPr txBox="1">
            <a:spLocks noChangeArrowheads="1"/>
          </p:cNvSpPr>
          <p:nvPr/>
        </p:nvSpPr>
        <p:spPr bwMode="auto">
          <a:xfrm>
            <a:off x="1812325" y="2347763"/>
            <a:ext cx="415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sz="800">
                <a:solidFill>
                  <a:prstClr val="black"/>
                </a:solidFill>
                <a:latin typeface="Calibri" charset="0"/>
              </a:rPr>
              <a:t>CTN</a:t>
            </a:r>
          </a:p>
          <a:p>
            <a:pPr algn="ctr" eaLnBrk="1" hangingPunct="1"/>
            <a:r>
              <a:rPr lang="en-US" sz="800">
                <a:solidFill>
                  <a:prstClr val="black"/>
                </a:solidFill>
                <a:latin typeface="Calibri" charset="0"/>
              </a:rPr>
              <a:t>Node</a:t>
            </a:r>
          </a:p>
        </p:txBody>
      </p:sp>
      <p:cxnSp>
        <p:nvCxnSpPr>
          <p:cNvPr id="685" name="Straight Connector 684"/>
          <p:cNvCxnSpPr>
            <a:stCxn id="686" idx="1"/>
            <a:endCxn id="662" idx="0"/>
          </p:cNvCxnSpPr>
          <p:nvPr/>
        </p:nvCxnSpPr>
        <p:spPr>
          <a:xfrm flipH="1">
            <a:off x="804574" y="2606593"/>
            <a:ext cx="872492" cy="201802"/>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pic>
        <p:nvPicPr>
          <p:cNvPr id="686" name="Picture 15" descr="GATOR.jp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1677066" y="2469907"/>
            <a:ext cx="203842" cy="273372"/>
          </a:xfrm>
          <a:prstGeom prst="rect">
            <a:avLst/>
          </a:prstGeom>
          <a:noFill/>
          <a:ln w="9525">
            <a:noFill/>
            <a:miter lim="800000"/>
            <a:headEnd/>
            <a:tailEnd/>
          </a:ln>
        </p:spPr>
      </p:pic>
      <p:sp>
        <p:nvSpPr>
          <p:cNvPr id="700" name="Oval 699"/>
          <p:cNvSpPr/>
          <p:nvPr/>
        </p:nvSpPr>
        <p:spPr bwMode="auto">
          <a:xfrm rot="360985">
            <a:off x="2575683" y="958989"/>
            <a:ext cx="2684458" cy="957117"/>
          </a:xfrm>
          <a:prstGeom prst="ellipse">
            <a:avLst/>
          </a:prstGeom>
          <a:solidFill>
            <a:schemeClr val="tx2">
              <a:lumMod val="60000"/>
              <a:lumOff val="40000"/>
            </a:schemeClr>
          </a:solidFill>
          <a:ln w="9525" cap="flat" cmpd="sng" algn="ctr">
            <a:solidFill>
              <a:schemeClr val="accent2">
                <a:lumMod val="75000"/>
              </a:schemeClr>
            </a:solidFill>
            <a:prstDash val="solid"/>
            <a:round/>
            <a:headEnd type="none" w="med" len="med"/>
            <a:tailEnd type="none" w="med" len="med"/>
          </a:ln>
          <a:effectLst/>
          <a:scene3d>
            <a:camera prst="isometricOffAxis1Top"/>
            <a:lightRig rig="sunset" dir="t"/>
          </a:scene3d>
          <a:sp3d extrusionH="114300" contourW="12700" prstMaterial="legacyWireframe">
            <a:extrusionClr>
              <a:srgbClr val="FFFF00"/>
            </a:extrusionClr>
            <a:contourClr>
              <a:srgbClr val="FFFF00"/>
            </a:contourClr>
          </a:sp3d>
        </p:spPr>
        <p:txBody>
          <a:bodyPr vert="horz" wrap="square" lIns="91440" tIns="45720" rIns="91440" bIns="45720" numCol="1" rtlCol="0" anchor="t" anchorCtr="0" compatLnSpc="1">
            <a:prstTxWarp prst="textNoShape">
              <a:avLst/>
            </a:prstTxWarp>
          </a:bodyPr>
          <a:lstStyle/>
          <a:p>
            <a:pPr marL="685800" indent="-279400" algn="ctr">
              <a:lnSpc>
                <a:spcPct val="90000"/>
              </a:lnSpc>
              <a:spcBef>
                <a:spcPct val="20000"/>
              </a:spcBef>
              <a:buClr>
                <a:prstClr val="black"/>
              </a:buClr>
              <a:buSzPct val="120000"/>
            </a:pPr>
            <a:endParaRPr lang="en-US" sz="2800" b="0" smtClean="0">
              <a:ln>
                <a:solidFill>
                  <a:srgbClr val="FFFF00"/>
                </a:solidFill>
              </a:ln>
              <a:solidFill>
                <a:srgbClr val="FFC000"/>
              </a:solidFill>
              <a:latin typeface="Arial" charset="0"/>
              <a:cs typeface="Arial" charset="0"/>
            </a:endParaRPr>
          </a:p>
        </p:txBody>
      </p:sp>
      <p:cxnSp>
        <p:nvCxnSpPr>
          <p:cNvPr id="702" name="Straight Connector 701"/>
          <p:cNvCxnSpPr>
            <a:endCxn id="143" idx="1"/>
          </p:cNvCxnSpPr>
          <p:nvPr/>
        </p:nvCxnSpPr>
        <p:spPr>
          <a:xfrm flipH="1">
            <a:off x="6029591" y="1532573"/>
            <a:ext cx="621191" cy="123693"/>
          </a:xfrm>
          <a:prstGeom prst="line">
            <a:avLst/>
          </a:prstGeom>
          <a:ln w="317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703" name="Straight Connector 702"/>
          <p:cNvCxnSpPr/>
          <p:nvPr/>
        </p:nvCxnSpPr>
        <p:spPr>
          <a:xfrm flipH="1">
            <a:off x="5181600" y="1393030"/>
            <a:ext cx="1167600" cy="0"/>
          </a:xfrm>
          <a:prstGeom prst="line">
            <a:avLst/>
          </a:prstGeom>
          <a:ln w="317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709" name="Straight Connector 708"/>
          <p:cNvCxnSpPr/>
          <p:nvPr/>
        </p:nvCxnSpPr>
        <p:spPr>
          <a:xfrm flipV="1">
            <a:off x="876300" y="1594419"/>
            <a:ext cx="1845051" cy="1344774"/>
          </a:xfrm>
          <a:prstGeom prst="line">
            <a:avLst/>
          </a:prstGeom>
          <a:ln w="317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710" name="Straight Connector 709"/>
          <p:cNvCxnSpPr>
            <a:stCxn id="31791" idx="0"/>
          </p:cNvCxnSpPr>
          <p:nvPr/>
        </p:nvCxnSpPr>
        <p:spPr>
          <a:xfrm flipV="1">
            <a:off x="3453740" y="1735402"/>
            <a:ext cx="31032" cy="624847"/>
          </a:xfrm>
          <a:prstGeom prst="line">
            <a:avLst/>
          </a:prstGeom>
          <a:ln w="31750">
            <a:solidFill>
              <a:srgbClr val="C00000"/>
            </a:solidFill>
          </a:ln>
        </p:spPr>
        <p:style>
          <a:lnRef idx="2">
            <a:schemeClr val="accent1"/>
          </a:lnRef>
          <a:fillRef idx="0">
            <a:schemeClr val="accent1"/>
          </a:fillRef>
          <a:effectRef idx="1">
            <a:schemeClr val="accent1"/>
          </a:effectRef>
          <a:fontRef idx="minor">
            <a:schemeClr val="tx1"/>
          </a:fontRef>
        </p:style>
      </p:cxnSp>
      <p:sp>
        <p:nvSpPr>
          <p:cNvPr id="719" name="TextBox 718"/>
          <p:cNvSpPr txBox="1"/>
          <p:nvPr/>
        </p:nvSpPr>
        <p:spPr>
          <a:xfrm>
            <a:off x="3114251" y="1367091"/>
            <a:ext cx="1696298" cy="276999"/>
          </a:xfrm>
          <a:prstGeom prst="rect">
            <a:avLst/>
          </a:prstGeom>
          <a:noFill/>
        </p:spPr>
        <p:txBody>
          <a:bodyPr wrap="none" rtlCol="0">
            <a:spAutoFit/>
          </a:bodyPr>
          <a:lstStyle/>
          <a:p>
            <a:r>
              <a:rPr lang="en-US" sz="1200" b="1" dirty="0" smtClean="0">
                <a:solidFill>
                  <a:srgbClr val="C00000"/>
                </a:solidFill>
                <a:effectLst>
                  <a:outerShdw blurRad="38100" dist="38100" dir="2700000" algn="tl">
                    <a:srgbClr val="000000">
                      <a:alpha val="43137"/>
                    </a:srgbClr>
                  </a:outerShdw>
                </a:effectLst>
              </a:rPr>
              <a:t>RF Link-16 (J-series)</a:t>
            </a:r>
            <a:endParaRPr lang="en-US" sz="1200" b="1" dirty="0">
              <a:solidFill>
                <a:srgbClr val="C00000"/>
              </a:solidFill>
              <a:effectLst>
                <a:outerShdw blurRad="38100" dist="38100" dir="2700000" algn="tl">
                  <a:srgbClr val="000000">
                    <a:alpha val="43137"/>
                  </a:srgbClr>
                </a:outerShdw>
              </a:effectLst>
            </a:endParaRPr>
          </a:p>
        </p:txBody>
      </p:sp>
      <p:cxnSp>
        <p:nvCxnSpPr>
          <p:cNvPr id="720" name="Straight Connector 719"/>
          <p:cNvCxnSpPr>
            <a:stCxn id="31788" idx="1"/>
          </p:cNvCxnSpPr>
          <p:nvPr/>
        </p:nvCxnSpPr>
        <p:spPr>
          <a:xfrm flipH="1" flipV="1">
            <a:off x="3917912" y="1735402"/>
            <a:ext cx="212481" cy="2472278"/>
          </a:xfrm>
          <a:prstGeom prst="line">
            <a:avLst/>
          </a:prstGeom>
          <a:ln w="317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724" name="Straight Connector 723"/>
          <p:cNvCxnSpPr>
            <a:cxnSpLocks noChangeShapeType="1"/>
            <a:stCxn id="31763" idx="1"/>
            <a:endCxn id="667" idx="1"/>
          </p:cNvCxnSpPr>
          <p:nvPr/>
        </p:nvCxnSpPr>
        <p:spPr bwMode="auto">
          <a:xfrm>
            <a:off x="6814379" y="3529807"/>
            <a:ext cx="72028" cy="1371058"/>
          </a:xfrm>
          <a:prstGeom prst="line">
            <a:avLst/>
          </a:prstGeom>
          <a:noFill/>
          <a:ln w="25400" cmpd="dbl">
            <a:solidFill>
              <a:srgbClr val="00B050"/>
            </a:solidFill>
            <a:prstDash val="lgDash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25" name="Straight Connector 724"/>
          <p:cNvCxnSpPr>
            <a:cxnSpLocks noChangeShapeType="1"/>
            <a:stCxn id="1811" idx="2"/>
            <a:endCxn id="31763" idx="1"/>
          </p:cNvCxnSpPr>
          <p:nvPr/>
        </p:nvCxnSpPr>
        <p:spPr bwMode="auto">
          <a:xfrm>
            <a:off x="6115176" y="3124200"/>
            <a:ext cx="699203" cy="405607"/>
          </a:xfrm>
          <a:prstGeom prst="line">
            <a:avLst/>
          </a:prstGeom>
          <a:noFill/>
          <a:ln w="25400" cmpd="dbl">
            <a:solidFill>
              <a:srgbClr val="00B050"/>
            </a:solidFill>
            <a:prstDash val="lgDash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60" name="TextBox 759"/>
          <p:cNvSpPr txBox="1"/>
          <p:nvPr/>
        </p:nvSpPr>
        <p:spPr>
          <a:xfrm>
            <a:off x="1312688" y="74627"/>
            <a:ext cx="6577188" cy="830997"/>
          </a:xfrm>
          <a:prstGeom prst="rect">
            <a:avLst/>
          </a:prstGeom>
          <a:solidFill>
            <a:schemeClr val="bg1"/>
          </a:solidFill>
        </p:spPr>
        <p:txBody>
          <a:bodyPr wrap="square" anchor="ctr">
            <a:spAutoFit/>
          </a:bodyPr>
          <a:lstStyle/>
          <a:p>
            <a:pPr algn="ctr" fontAlgn="auto">
              <a:spcBef>
                <a:spcPts val="0"/>
              </a:spcBef>
              <a:spcAft>
                <a:spcPts val="0"/>
              </a:spcAft>
              <a:defRPr/>
            </a:pPr>
            <a:r>
              <a:rPr lang="en-US" sz="2400" b="1" dirty="0" smtClean="0"/>
              <a:t>JSF TACAIR </a:t>
            </a:r>
          </a:p>
          <a:p>
            <a:pPr algn="ctr" fontAlgn="auto">
              <a:spcBef>
                <a:spcPts val="0"/>
              </a:spcBef>
              <a:spcAft>
                <a:spcPts val="0"/>
              </a:spcAft>
              <a:defRPr/>
            </a:pPr>
            <a:r>
              <a:rPr lang="en-US" sz="2400" b="1" dirty="0" smtClean="0"/>
              <a:t>Digital Interoperability</a:t>
            </a:r>
            <a:endParaRPr lang="en-US" sz="2400" b="1" dirty="0"/>
          </a:p>
        </p:txBody>
      </p:sp>
      <p:cxnSp>
        <p:nvCxnSpPr>
          <p:cNvPr id="777" name="Straight Connector 776"/>
          <p:cNvCxnSpPr/>
          <p:nvPr/>
        </p:nvCxnSpPr>
        <p:spPr>
          <a:xfrm flipH="1">
            <a:off x="1705776" y="2684463"/>
            <a:ext cx="1658171" cy="1681301"/>
          </a:xfrm>
          <a:prstGeom prst="line">
            <a:avLst/>
          </a:prstGeom>
          <a:ln w="31750">
            <a:solidFill>
              <a:srgbClr val="FFC000"/>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0" name="Straight Connector 779"/>
          <p:cNvCxnSpPr/>
          <p:nvPr/>
        </p:nvCxnSpPr>
        <p:spPr>
          <a:xfrm flipH="1">
            <a:off x="6243731" y="1762263"/>
            <a:ext cx="1096490" cy="718337"/>
          </a:xfrm>
          <a:prstGeom prst="line">
            <a:avLst/>
          </a:prstGeom>
          <a:ln w="3175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783" name="Straight Connector 782"/>
          <p:cNvCxnSpPr>
            <a:endCxn id="31763" idx="0"/>
          </p:cNvCxnSpPr>
          <p:nvPr/>
        </p:nvCxnSpPr>
        <p:spPr>
          <a:xfrm flipH="1">
            <a:off x="7106479" y="1838205"/>
            <a:ext cx="467484" cy="1438395"/>
          </a:xfrm>
          <a:prstGeom prst="line">
            <a:avLst/>
          </a:prstGeom>
          <a:ln w="3175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786" name="Straight Connector 785"/>
          <p:cNvCxnSpPr>
            <a:stCxn id="286" idx="2"/>
            <a:endCxn id="667" idx="0"/>
          </p:cNvCxnSpPr>
          <p:nvPr/>
        </p:nvCxnSpPr>
        <p:spPr>
          <a:xfrm flipH="1">
            <a:off x="7178507" y="1840977"/>
            <a:ext cx="534413" cy="2806681"/>
          </a:xfrm>
          <a:prstGeom prst="line">
            <a:avLst/>
          </a:prstGeom>
          <a:ln w="31750">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809" name="TextBox 10696"/>
          <p:cNvSpPr txBox="1">
            <a:spLocks noChangeArrowheads="1"/>
          </p:cNvSpPr>
          <p:nvPr/>
        </p:nvSpPr>
        <p:spPr bwMode="auto">
          <a:xfrm rot="972019">
            <a:off x="4718917" y="4293436"/>
            <a:ext cx="1219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sz="800" dirty="0" smtClean="0">
                <a:solidFill>
                  <a:prstClr val="black"/>
                </a:solidFill>
                <a:latin typeface="Calibri" charset="0"/>
              </a:rPr>
              <a:t>AFATDS (K-Series)</a:t>
            </a:r>
            <a:endParaRPr lang="en-US" sz="800" dirty="0">
              <a:solidFill>
                <a:prstClr val="black"/>
              </a:solidFill>
              <a:latin typeface="Calibri" charset="0"/>
            </a:endParaRPr>
          </a:p>
        </p:txBody>
      </p:sp>
      <p:sp>
        <p:nvSpPr>
          <p:cNvPr id="810" name="TextBox 10696"/>
          <p:cNvSpPr txBox="1">
            <a:spLocks noChangeArrowheads="1"/>
          </p:cNvSpPr>
          <p:nvPr/>
        </p:nvSpPr>
        <p:spPr bwMode="auto">
          <a:xfrm rot="20492669">
            <a:off x="1764644" y="2847736"/>
            <a:ext cx="1219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sz="800" dirty="0" smtClean="0">
                <a:solidFill>
                  <a:prstClr val="black"/>
                </a:solidFill>
                <a:latin typeface="Calibri" charset="0"/>
              </a:rPr>
              <a:t>JREAP (J-Series)</a:t>
            </a:r>
            <a:endParaRPr lang="en-US" sz="800" dirty="0">
              <a:solidFill>
                <a:prstClr val="black"/>
              </a:solidFill>
              <a:latin typeface="Calibri" charset="0"/>
            </a:endParaRPr>
          </a:p>
        </p:txBody>
      </p:sp>
      <p:grpSp>
        <p:nvGrpSpPr>
          <p:cNvPr id="263" name="Group 262"/>
          <p:cNvGrpSpPr/>
          <p:nvPr/>
        </p:nvGrpSpPr>
        <p:grpSpPr>
          <a:xfrm>
            <a:off x="6804025" y="3276600"/>
            <a:ext cx="892175" cy="841224"/>
            <a:chOff x="6796846" y="3608387"/>
            <a:chExt cx="892175" cy="841224"/>
          </a:xfrm>
        </p:grpSpPr>
        <p:pic>
          <p:nvPicPr>
            <p:cNvPr id="31763" name="Picture 23" descr="troops"/>
            <p:cNvPicPr>
              <a:picLocks noChangeAspect="1" noChangeArrowheads="1"/>
            </p:cNvPicPr>
            <p:nvPr/>
          </p:nvPicPr>
          <p:blipFill>
            <a:blip r:embed="rId6" cstate="print">
              <a:lum bright="10000" contrast="30000"/>
              <a:extLst>
                <a:ext uri="{28A0092B-C50C-407E-A947-70E740481C1C}">
                  <a14:useLocalDpi xmlns:a14="http://schemas.microsoft.com/office/drawing/2010/main" val="0"/>
                </a:ext>
              </a:extLst>
            </a:blip>
            <a:srcRect/>
            <a:stretch>
              <a:fillRect/>
            </a:stretch>
          </p:blipFill>
          <p:spPr bwMode="auto">
            <a:xfrm>
              <a:off x="6807200" y="3608387"/>
              <a:ext cx="5842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2" name="TextBox 10701"/>
            <p:cNvSpPr txBox="1">
              <a:spLocks noChangeArrowheads="1"/>
            </p:cNvSpPr>
            <p:nvPr/>
          </p:nvSpPr>
          <p:spPr bwMode="auto">
            <a:xfrm>
              <a:off x="6796846" y="4049501"/>
              <a:ext cx="892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Cambria" pitchFamily="18" charset="0"/>
                  <a:ea typeface="MS PGothic" pitchFamily="34" charset="-128"/>
                </a:defRPr>
              </a:lvl1pPr>
              <a:lvl2pPr marL="742950" indent="-285750" eaLnBrk="0" hangingPunct="0">
                <a:defRPr sz="1200">
                  <a:solidFill>
                    <a:schemeClr val="tx1"/>
                  </a:solidFill>
                  <a:latin typeface="Cambria" pitchFamily="18" charset="0"/>
                  <a:ea typeface="MS PGothic" pitchFamily="34" charset="-128"/>
                </a:defRPr>
              </a:lvl2pPr>
              <a:lvl3pPr marL="1143000" indent="-228600" eaLnBrk="0" hangingPunct="0">
                <a:defRPr sz="1200">
                  <a:solidFill>
                    <a:schemeClr val="tx1"/>
                  </a:solidFill>
                  <a:latin typeface="Cambria" pitchFamily="18" charset="0"/>
                  <a:ea typeface="MS PGothic" pitchFamily="34" charset="-128"/>
                </a:defRPr>
              </a:lvl3pPr>
              <a:lvl4pPr marL="1600200" indent="-228600" eaLnBrk="0" hangingPunct="0">
                <a:defRPr sz="1200">
                  <a:solidFill>
                    <a:schemeClr val="tx1"/>
                  </a:solidFill>
                  <a:latin typeface="Cambria" pitchFamily="18" charset="0"/>
                  <a:ea typeface="MS PGothic" pitchFamily="34" charset="-128"/>
                </a:defRPr>
              </a:lvl4pPr>
              <a:lvl5pPr marL="2057400" indent="-228600" eaLnBrk="0" hangingPunct="0">
                <a:defRPr sz="1200">
                  <a:solidFill>
                    <a:schemeClr val="tx1"/>
                  </a:solidFill>
                  <a:latin typeface="Cambria"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Cambria"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Cambria"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Cambria"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Cambria" pitchFamily="18" charset="0"/>
                  <a:ea typeface="MS PGothic" pitchFamily="34" charset="-128"/>
                </a:defRPr>
              </a:lvl9pPr>
            </a:lstStyle>
            <a:p>
              <a:pPr eaLnBrk="1" hangingPunct="1"/>
              <a:r>
                <a:rPr lang="en-US" sz="1000" dirty="0" smtClean="0">
                  <a:solidFill>
                    <a:srgbClr val="000000"/>
                  </a:solidFill>
                  <a:latin typeface="Calibri" pitchFamily="34" charset="0"/>
                </a:rPr>
                <a:t>Assault Force HQ w/ JTAC</a:t>
              </a:r>
            </a:p>
          </p:txBody>
        </p:sp>
      </p:grpSp>
      <p:grpSp>
        <p:nvGrpSpPr>
          <p:cNvPr id="31853" name="Group 31852"/>
          <p:cNvGrpSpPr/>
          <p:nvPr/>
        </p:nvGrpSpPr>
        <p:grpSpPr>
          <a:xfrm>
            <a:off x="6650950" y="4647658"/>
            <a:ext cx="1350050" cy="686342"/>
            <a:chOff x="6317743" y="4446587"/>
            <a:chExt cx="1350050" cy="686342"/>
          </a:xfrm>
        </p:grpSpPr>
        <p:pic>
          <p:nvPicPr>
            <p:cNvPr id="667" name="Picture 23" descr="troops"/>
            <p:cNvPicPr>
              <a:picLocks noChangeAspect="1" noChangeArrowheads="1"/>
            </p:cNvPicPr>
            <p:nvPr/>
          </p:nvPicPr>
          <p:blipFill>
            <a:blip r:embed="rId6" cstate="print">
              <a:lum bright="10000" contrast="30000"/>
              <a:extLst>
                <a:ext uri="{28A0092B-C50C-407E-A947-70E740481C1C}">
                  <a14:useLocalDpi xmlns:a14="http://schemas.microsoft.com/office/drawing/2010/main" val="0"/>
                </a:ext>
              </a:extLst>
            </a:blip>
            <a:srcRect/>
            <a:stretch>
              <a:fillRect/>
            </a:stretch>
          </p:blipFill>
          <p:spPr bwMode="auto">
            <a:xfrm>
              <a:off x="6553200" y="4446587"/>
              <a:ext cx="5842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1" name="TextBox 10701"/>
            <p:cNvSpPr txBox="1">
              <a:spLocks noChangeArrowheads="1"/>
            </p:cNvSpPr>
            <p:nvPr/>
          </p:nvSpPr>
          <p:spPr bwMode="auto">
            <a:xfrm>
              <a:off x="6317743" y="4886708"/>
              <a:ext cx="13500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Cambria" pitchFamily="18" charset="0"/>
                  <a:ea typeface="MS PGothic" pitchFamily="34" charset="-128"/>
                </a:defRPr>
              </a:lvl1pPr>
              <a:lvl2pPr marL="742950" indent="-285750" eaLnBrk="0" hangingPunct="0">
                <a:defRPr sz="1200">
                  <a:solidFill>
                    <a:schemeClr val="tx1"/>
                  </a:solidFill>
                  <a:latin typeface="Cambria" pitchFamily="18" charset="0"/>
                  <a:ea typeface="MS PGothic" pitchFamily="34" charset="-128"/>
                </a:defRPr>
              </a:lvl2pPr>
              <a:lvl3pPr marL="1143000" indent="-228600" eaLnBrk="0" hangingPunct="0">
                <a:defRPr sz="1200">
                  <a:solidFill>
                    <a:schemeClr val="tx1"/>
                  </a:solidFill>
                  <a:latin typeface="Cambria" pitchFamily="18" charset="0"/>
                  <a:ea typeface="MS PGothic" pitchFamily="34" charset="-128"/>
                </a:defRPr>
              </a:lvl3pPr>
              <a:lvl4pPr marL="1600200" indent="-228600" eaLnBrk="0" hangingPunct="0">
                <a:defRPr sz="1200">
                  <a:solidFill>
                    <a:schemeClr val="tx1"/>
                  </a:solidFill>
                  <a:latin typeface="Cambria" pitchFamily="18" charset="0"/>
                  <a:ea typeface="MS PGothic" pitchFamily="34" charset="-128"/>
                </a:defRPr>
              </a:lvl4pPr>
              <a:lvl5pPr marL="2057400" indent="-228600" eaLnBrk="0" hangingPunct="0">
                <a:defRPr sz="1200">
                  <a:solidFill>
                    <a:schemeClr val="tx1"/>
                  </a:solidFill>
                  <a:latin typeface="Cambria"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Cambria"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Cambria"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Cambria"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Cambria" pitchFamily="18" charset="0"/>
                  <a:ea typeface="MS PGothic" pitchFamily="34" charset="-128"/>
                </a:defRPr>
              </a:lvl9pPr>
            </a:lstStyle>
            <a:p>
              <a:pPr eaLnBrk="1" hangingPunct="1"/>
              <a:r>
                <a:rPr lang="en-US" sz="1000" dirty="0" smtClean="0">
                  <a:solidFill>
                    <a:srgbClr val="000000"/>
                  </a:solidFill>
                  <a:latin typeface="Calibri" pitchFamily="34" charset="0"/>
                </a:rPr>
                <a:t>Assault Force w/ JTAC</a:t>
              </a:r>
            </a:p>
          </p:txBody>
        </p:sp>
      </p:grpSp>
      <p:grpSp>
        <p:nvGrpSpPr>
          <p:cNvPr id="104" name="Group 103"/>
          <p:cNvGrpSpPr/>
          <p:nvPr/>
        </p:nvGrpSpPr>
        <p:grpSpPr>
          <a:xfrm>
            <a:off x="4648200" y="1981200"/>
            <a:ext cx="851465" cy="439960"/>
            <a:chOff x="5056010" y="2549461"/>
            <a:chExt cx="851465" cy="439960"/>
          </a:xfrm>
        </p:grpSpPr>
        <p:pic>
          <p:nvPicPr>
            <p:cNvPr id="121" name="Picture 4" descr="MWIR.jpg"/>
            <p:cNvPicPr>
              <a:picLocks noChangeAspect="1"/>
            </p:cNvPicPr>
            <p:nvPr/>
          </p:nvPicPr>
          <p:blipFill>
            <a:blip r:embed="rId7" cstate="print">
              <a:clrChange>
                <a:clrFrom>
                  <a:srgbClr val="FFFFFF"/>
                </a:clrFrom>
                <a:clrTo>
                  <a:srgbClr val="FFFFFF">
                    <a:alpha val="0"/>
                  </a:srgbClr>
                </a:clrTo>
              </a:clrChange>
            </a:blip>
            <a:srcRect/>
            <a:stretch>
              <a:fillRect/>
            </a:stretch>
          </p:blipFill>
          <p:spPr bwMode="auto">
            <a:xfrm rot="1247894" flipH="1">
              <a:off x="5056010" y="2549461"/>
              <a:ext cx="676033" cy="275069"/>
            </a:xfrm>
            <a:prstGeom prst="rect">
              <a:avLst/>
            </a:prstGeom>
            <a:noFill/>
            <a:ln w="9525">
              <a:noFill/>
              <a:miter lim="800000"/>
              <a:headEnd/>
              <a:tailEnd/>
            </a:ln>
          </p:spPr>
        </p:pic>
        <p:sp>
          <p:nvSpPr>
            <p:cNvPr id="632" name="TextBox 10701"/>
            <p:cNvSpPr txBox="1">
              <a:spLocks noChangeArrowheads="1"/>
            </p:cNvSpPr>
            <p:nvPr/>
          </p:nvSpPr>
          <p:spPr bwMode="auto">
            <a:xfrm>
              <a:off x="5352515" y="2743200"/>
              <a:ext cx="5549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000" dirty="0" smtClean="0">
                  <a:solidFill>
                    <a:prstClr val="black"/>
                  </a:solidFill>
                  <a:latin typeface="Calibri" charset="0"/>
                </a:rPr>
                <a:t>MQ-21</a:t>
              </a:r>
              <a:endParaRPr lang="en-US" sz="1000" dirty="0">
                <a:solidFill>
                  <a:prstClr val="black"/>
                </a:solidFill>
                <a:latin typeface="Calibri" charset="0"/>
              </a:endParaRPr>
            </a:p>
          </p:txBody>
        </p:sp>
      </p:grpSp>
      <p:grpSp>
        <p:nvGrpSpPr>
          <p:cNvPr id="150" name="Group 149"/>
          <p:cNvGrpSpPr/>
          <p:nvPr/>
        </p:nvGrpSpPr>
        <p:grpSpPr>
          <a:xfrm>
            <a:off x="-219934" y="2290408"/>
            <a:ext cx="1905000" cy="946765"/>
            <a:chOff x="-152400" y="2373312"/>
            <a:chExt cx="1905000" cy="946765"/>
          </a:xfrm>
        </p:grpSpPr>
        <p:sp>
          <p:nvSpPr>
            <p:cNvPr id="31752" name="TextBox 9"/>
            <p:cNvSpPr txBox="1">
              <a:spLocks noChangeArrowheads="1"/>
            </p:cNvSpPr>
            <p:nvPr/>
          </p:nvSpPr>
          <p:spPr bwMode="auto">
            <a:xfrm>
              <a:off x="-152400" y="2373312"/>
              <a:ext cx="1905000" cy="369888"/>
            </a:xfrm>
            <a:prstGeom prst="rect">
              <a:avLst/>
            </a:prstGeom>
            <a:noFill/>
            <a:ln w="3175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sz="900" dirty="0">
                  <a:solidFill>
                    <a:prstClr val="black"/>
                  </a:solidFill>
                  <a:latin typeface="Calibri" charset="0"/>
                </a:rPr>
                <a:t>Tactical Air Operations </a:t>
              </a:r>
            </a:p>
            <a:p>
              <a:pPr algn="ctr" eaLnBrk="1" hangingPunct="1"/>
              <a:r>
                <a:rPr lang="en-US" sz="900" dirty="0">
                  <a:solidFill>
                    <a:prstClr val="black"/>
                  </a:solidFill>
                  <a:latin typeface="Calibri" charset="0"/>
                </a:rPr>
                <a:t>Center (TAOC)</a:t>
              </a:r>
            </a:p>
          </p:txBody>
        </p:sp>
        <p:grpSp>
          <p:nvGrpSpPr>
            <p:cNvPr id="125" name="Group 124"/>
            <p:cNvGrpSpPr/>
            <p:nvPr/>
          </p:nvGrpSpPr>
          <p:grpSpPr>
            <a:xfrm flipH="1">
              <a:off x="533399" y="2725579"/>
              <a:ext cx="612454" cy="594498"/>
              <a:chOff x="748993" y="2696731"/>
              <a:chExt cx="559414" cy="631110"/>
            </a:xfrm>
          </p:grpSpPr>
          <p:pic>
            <p:nvPicPr>
              <p:cNvPr id="661" name="Picture 660" descr="GATOR.png"/>
              <p:cNvPicPr>
                <a:picLocks noChangeAspect="1"/>
              </p:cNvPicPr>
              <p:nvPr/>
            </p:nvPicPr>
            <p:blipFill>
              <a:blip r:embed="rId8" cstate="print"/>
              <a:stretch>
                <a:fillRect/>
              </a:stretch>
            </p:blipFill>
            <p:spPr>
              <a:xfrm>
                <a:off x="1054621" y="2696731"/>
                <a:ext cx="253786" cy="407936"/>
              </a:xfrm>
              <a:prstGeom prst="rect">
                <a:avLst/>
              </a:prstGeom>
              <a:ln w="31750">
                <a:noFill/>
              </a:ln>
            </p:spPr>
          </p:pic>
          <p:pic>
            <p:nvPicPr>
              <p:cNvPr id="662" name="Picture 67"/>
              <p:cNvPicPr>
                <a:picLocks noChangeAspect="1" noChangeArrowheads="1"/>
              </p:cNvPicPr>
              <p:nvPr/>
            </p:nvPicPr>
            <p:blipFill>
              <a:blip r:embed="rId9" cstate="print">
                <a:clrChange>
                  <a:clrFrom>
                    <a:srgbClr val="000000"/>
                  </a:clrFrom>
                  <a:clrTo>
                    <a:srgbClr val="000000">
                      <a:alpha val="0"/>
                    </a:srgbClr>
                  </a:clrTo>
                </a:clrChange>
              </a:blip>
              <a:srcRect/>
              <a:stretch>
                <a:fillRect/>
              </a:stretch>
            </p:blipFill>
            <p:spPr bwMode="auto">
              <a:xfrm>
                <a:off x="748993" y="2872657"/>
                <a:ext cx="500075" cy="455184"/>
              </a:xfrm>
              <a:prstGeom prst="rect">
                <a:avLst/>
              </a:prstGeom>
              <a:noFill/>
              <a:ln w="31750">
                <a:noFill/>
                <a:miter lim="800000"/>
                <a:headEnd/>
                <a:tailEnd/>
              </a:ln>
            </p:spPr>
          </p:pic>
        </p:grpSp>
      </p:grpSp>
      <p:grpSp>
        <p:nvGrpSpPr>
          <p:cNvPr id="31854" name="Group 31853"/>
          <p:cNvGrpSpPr/>
          <p:nvPr/>
        </p:nvGrpSpPr>
        <p:grpSpPr>
          <a:xfrm>
            <a:off x="533400" y="4225178"/>
            <a:ext cx="1905000" cy="727822"/>
            <a:chOff x="533400" y="4225178"/>
            <a:chExt cx="1905000" cy="727822"/>
          </a:xfrm>
        </p:grpSpPr>
        <p:sp>
          <p:nvSpPr>
            <p:cNvPr id="31798" name="TextBox 9"/>
            <p:cNvSpPr txBox="1">
              <a:spLocks noChangeArrowheads="1"/>
            </p:cNvSpPr>
            <p:nvPr/>
          </p:nvSpPr>
          <p:spPr bwMode="auto">
            <a:xfrm>
              <a:off x="533400" y="4583112"/>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sz="900" dirty="0">
                  <a:solidFill>
                    <a:prstClr val="black"/>
                  </a:solidFill>
                  <a:latin typeface="Calibri" charset="0"/>
                </a:rPr>
                <a:t>Tactical Air Command </a:t>
              </a:r>
            </a:p>
            <a:p>
              <a:pPr algn="ctr" eaLnBrk="1" hangingPunct="1"/>
              <a:r>
                <a:rPr lang="en-US" sz="900" dirty="0">
                  <a:solidFill>
                    <a:prstClr val="black"/>
                  </a:solidFill>
                  <a:latin typeface="Calibri" charset="0"/>
                </a:rPr>
                <a:t>Center (TACC)</a:t>
              </a:r>
            </a:p>
          </p:txBody>
        </p:sp>
        <p:pic>
          <p:nvPicPr>
            <p:cNvPr id="31792" name="Picture 13578" descr="CLAWS Platoon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329915">
              <a:off x="1233730" y="4225178"/>
              <a:ext cx="461962"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 name="Group 132"/>
          <p:cNvGrpSpPr/>
          <p:nvPr/>
        </p:nvGrpSpPr>
        <p:grpSpPr>
          <a:xfrm>
            <a:off x="2895600" y="2286000"/>
            <a:ext cx="1219200" cy="397354"/>
            <a:chOff x="3253179" y="3271464"/>
            <a:chExt cx="1219200" cy="397354"/>
          </a:xfrm>
        </p:grpSpPr>
        <p:sp>
          <p:nvSpPr>
            <p:cNvPr id="31776" name="TextBox 10696"/>
            <p:cNvSpPr txBox="1">
              <a:spLocks noChangeArrowheads="1"/>
            </p:cNvSpPr>
            <p:nvPr/>
          </p:nvSpPr>
          <p:spPr bwMode="auto">
            <a:xfrm>
              <a:off x="3253179" y="3271464"/>
              <a:ext cx="121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sz="900" dirty="0" smtClean="0">
                  <a:solidFill>
                    <a:prstClr val="black"/>
                  </a:solidFill>
                  <a:latin typeface="Calibri" charset="0"/>
                </a:rPr>
                <a:t>VMU</a:t>
              </a:r>
              <a:endParaRPr lang="en-US" sz="900" dirty="0">
                <a:solidFill>
                  <a:prstClr val="black"/>
                </a:solidFill>
                <a:latin typeface="Calibri" charset="0"/>
              </a:endParaRPr>
            </a:p>
          </p:txBody>
        </p:sp>
        <p:pic>
          <p:nvPicPr>
            <p:cNvPr id="31791" name="Picture 13578" descr="CLAWS Platoon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329915">
              <a:off x="3595853" y="3344968"/>
              <a:ext cx="4619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3" name="Group 112"/>
          <p:cNvGrpSpPr/>
          <p:nvPr/>
        </p:nvGrpSpPr>
        <p:grpSpPr>
          <a:xfrm>
            <a:off x="3886200" y="3655727"/>
            <a:ext cx="1219200" cy="382873"/>
            <a:chOff x="3589744" y="3843478"/>
            <a:chExt cx="1219200" cy="382873"/>
          </a:xfrm>
        </p:grpSpPr>
        <p:pic>
          <p:nvPicPr>
            <p:cNvPr id="694" name="Picture 13578" descr="CLAWS Platoon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329915">
              <a:off x="3950271" y="3900914"/>
              <a:ext cx="461962"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5" name="TextBox 10696"/>
            <p:cNvSpPr txBox="1">
              <a:spLocks noChangeArrowheads="1"/>
            </p:cNvSpPr>
            <p:nvPr/>
          </p:nvSpPr>
          <p:spPr bwMode="auto">
            <a:xfrm>
              <a:off x="3589744" y="3843478"/>
              <a:ext cx="121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sz="900" dirty="0" smtClean="0">
                  <a:solidFill>
                    <a:prstClr val="black"/>
                  </a:solidFill>
                  <a:latin typeface="Calibri" charset="0"/>
                </a:rPr>
                <a:t>C/EWCC</a:t>
              </a:r>
              <a:endParaRPr lang="en-US" sz="900" dirty="0">
                <a:solidFill>
                  <a:prstClr val="black"/>
                </a:solidFill>
                <a:latin typeface="Calibri" charset="0"/>
              </a:endParaRPr>
            </a:p>
          </p:txBody>
        </p:sp>
      </p:grpSp>
      <p:pic>
        <p:nvPicPr>
          <p:cNvPr id="31788" name="Picture 13578" descr="CLAWS Platoon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329915">
            <a:off x="4129330" y="4022828"/>
            <a:ext cx="461962"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6" name="Picture 13578" descr="CLAWS Platoon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329915">
            <a:off x="5390908" y="4085018"/>
            <a:ext cx="461962"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2362200" y="4472925"/>
            <a:ext cx="1219200" cy="556275"/>
            <a:chOff x="2362200" y="4847099"/>
            <a:chExt cx="1219200" cy="556275"/>
          </a:xfrm>
        </p:grpSpPr>
        <p:pic>
          <p:nvPicPr>
            <p:cNvPr id="167" name="Picture 13578" descr="CLAWS Platoon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329915">
              <a:off x="2752466" y="4847099"/>
              <a:ext cx="461962"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 name="TextBox 10696"/>
            <p:cNvSpPr txBox="1">
              <a:spLocks noChangeArrowheads="1"/>
            </p:cNvSpPr>
            <p:nvPr/>
          </p:nvSpPr>
          <p:spPr bwMode="auto">
            <a:xfrm>
              <a:off x="2362200" y="5172542"/>
              <a:ext cx="121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sz="900" dirty="0" smtClean="0">
                  <a:solidFill>
                    <a:prstClr val="black"/>
                  </a:solidFill>
                  <a:latin typeface="Calibri" charset="0"/>
                </a:rPr>
                <a:t>LAAD SLV</a:t>
              </a:r>
              <a:endParaRPr lang="en-US" sz="900" dirty="0">
                <a:solidFill>
                  <a:prstClr val="black"/>
                </a:solidFill>
                <a:latin typeface="Calibri" charset="0"/>
              </a:endParaRPr>
            </a:p>
          </p:txBody>
        </p:sp>
      </p:grpSp>
      <p:cxnSp>
        <p:nvCxnSpPr>
          <p:cNvPr id="170" name="Straight Connector 169"/>
          <p:cNvCxnSpPr>
            <a:cxnSpLocks noChangeShapeType="1"/>
            <a:stCxn id="166" idx="1"/>
            <a:endCxn id="167" idx="3"/>
          </p:cNvCxnSpPr>
          <p:nvPr/>
        </p:nvCxnSpPr>
        <p:spPr bwMode="auto">
          <a:xfrm flipH="1" flipV="1">
            <a:off x="3213365" y="4613511"/>
            <a:ext cx="874286" cy="203440"/>
          </a:xfrm>
          <a:prstGeom prst="line">
            <a:avLst/>
          </a:prstGeom>
          <a:noFill/>
          <a:ln w="25400" cmpd="dbl">
            <a:solidFill>
              <a:srgbClr val="00B050"/>
            </a:solidFill>
            <a:prstDash val="lgDash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3" name="Straight Connector 172"/>
          <p:cNvCxnSpPr>
            <a:cxnSpLocks noChangeShapeType="1"/>
            <a:stCxn id="197" idx="1"/>
            <a:endCxn id="167" idx="3"/>
          </p:cNvCxnSpPr>
          <p:nvPr/>
        </p:nvCxnSpPr>
        <p:spPr bwMode="auto">
          <a:xfrm flipH="1" flipV="1">
            <a:off x="3213365" y="4613511"/>
            <a:ext cx="934554" cy="475539"/>
          </a:xfrm>
          <a:prstGeom prst="line">
            <a:avLst/>
          </a:prstGeom>
          <a:noFill/>
          <a:ln w="25400" cmpd="dbl">
            <a:solidFill>
              <a:srgbClr val="00B050"/>
            </a:solidFill>
            <a:prstDash val="lgDash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6" name="Straight Connector 175"/>
          <p:cNvCxnSpPr>
            <a:cxnSpLocks noChangeShapeType="1"/>
            <a:stCxn id="200" idx="1"/>
            <a:endCxn id="167" idx="3"/>
          </p:cNvCxnSpPr>
          <p:nvPr/>
        </p:nvCxnSpPr>
        <p:spPr bwMode="auto">
          <a:xfrm flipH="1" flipV="1">
            <a:off x="3213365" y="4613511"/>
            <a:ext cx="934554" cy="798808"/>
          </a:xfrm>
          <a:prstGeom prst="line">
            <a:avLst/>
          </a:prstGeom>
          <a:noFill/>
          <a:ln w="25400" cmpd="dbl">
            <a:solidFill>
              <a:srgbClr val="00B050"/>
            </a:solidFill>
            <a:prstDash val="lgDash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nvGrpSpPr>
          <p:cNvPr id="20" name="Group 19"/>
          <p:cNvGrpSpPr/>
          <p:nvPr/>
        </p:nvGrpSpPr>
        <p:grpSpPr>
          <a:xfrm>
            <a:off x="4087651" y="4680901"/>
            <a:ext cx="957481" cy="286331"/>
            <a:chOff x="4087651" y="4680901"/>
            <a:chExt cx="957481" cy="286331"/>
          </a:xfrm>
        </p:grpSpPr>
        <p:pic>
          <p:nvPicPr>
            <p:cNvPr id="166" name="Picture 16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87651" y="4680901"/>
              <a:ext cx="408149" cy="272099"/>
            </a:xfrm>
            <a:prstGeom prst="rect">
              <a:avLst/>
            </a:prstGeom>
          </p:spPr>
        </p:pic>
        <p:sp>
          <p:nvSpPr>
            <p:cNvPr id="194" name="TextBox 10696"/>
            <p:cNvSpPr txBox="1">
              <a:spLocks noChangeArrowheads="1"/>
            </p:cNvSpPr>
            <p:nvPr/>
          </p:nvSpPr>
          <p:spPr bwMode="auto">
            <a:xfrm>
              <a:off x="4343400" y="4751788"/>
              <a:ext cx="70173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sz="800" dirty="0" smtClean="0">
                  <a:solidFill>
                    <a:prstClr val="black"/>
                  </a:solidFill>
                  <a:latin typeface="Calibri" charset="0"/>
                </a:rPr>
                <a:t>LAAD FUV</a:t>
              </a:r>
              <a:endParaRPr lang="en-US" sz="800" dirty="0">
                <a:solidFill>
                  <a:prstClr val="black"/>
                </a:solidFill>
                <a:latin typeface="Calibri" charset="0"/>
              </a:endParaRPr>
            </a:p>
          </p:txBody>
        </p:sp>
      </p:grpSp>
      <p:grpSp>
        <p:nvGrpSpPr>
          <p:cNvPr id="196" name="Group 195"/>
          <p:cNvGrpSpPr/>
          <p:nvPr/>
        </p:nvGrpSpPr>
        <p:grpSpPr>
          <a:xfrm>
            <a:off x="4147919" y="4953000"/>
            <a:ext cx="957481" cy="286331"/>
            <a:chOff x="4087651" y="4680901"/>
            <a:chExt cx="957481" cy="286331"/>
          </a:xfrm>
        </p:grpSpPr>
        <p:pic>
          <p:nvPicPr>
            <p:cNvPr id="197" name="Picture 19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87651" y="4680901"/>
              <a:ext cx="408149" cy="272099"/>
            </a:xfrm>
            <a:prstGeom prst="rect">
              <a:avLst/>
            </a:prstGeom>
          </p:spPr>
        </p:pic>
        <p:sp>
          <p:nvSpPr>
            <p:cNvPr id="198" name="TextBox 10696"/>
            <p:cNvSpPr txBox="1">
              <a:spLocks noChangeArrowheads="1"/>
            </p:cNvSpPr>
            <p:nvPr/>
          </p:nvSpPr>
          <p:spPr bwMode="auto">
            <a:xfrm>
              <a:off x="4343400" y="4751788"/>
              <a:ext cx="70173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sz="800" dirty="0" smtClean="0">
                  <a:solidFill>
                    <a:prstClr val="black"/>
                  </a:solidFill>
                  <a:latin typeface="Calibri" charset="0"/>
                </a:rPr>
                <a:t>LAAD FUV</a:t>
              </a:r>
              <a:endParaRPr lang="en-US" sz="800" dirty="0">
                <a:solidFill>
                  <a:prstClr val="black"/>
                </a:solidFill>
                <a:latin typeface="Calibri" charset="0"/>
              </a:endParaRPr>
            </a:p>
          </p:txBody>
        </p:sp>
      </p:grpSp>
      <p:grpSp>
        <p:nvGrpSpPr>
          <p:cNvPr id="199" name="Group 198"/>
          <p:cNvGrpSpPr/>
          <p:nvPr/>
        </p:nvGrpSpPr>
        <p:grpSpPr>
          <a:xfrm>
            <a:off x="4147919" y="5276269"/>
            <a:ext cx="957481" cy="286331"/>
            <a:chOff x="4087651" y="4680901"/>
            <a:chExt cx="957481" cy="286331"/>
          </a:xfrm>
        </p:grpSpPr>
        <p:pic>
          <p:nvPicPr>
            <p:cNvPr id="200" name="Picture 19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87651" y="4680901"/>
              <a:ext cx="408149" cy="272099"/>
            </a:xfrm>
            <a:prstGeom prst="rect">
              <a:avLst/>
            </a:prstGeom>
          </p:spPr>
        </p:pic>
        <p:sp>
          <p:nvSpPr>
            <p:cNvPr id="201" name="TextBox 10696"/>
            <p:cNvSpPr txBox="1">
              <a:spLocks noChangeArrowheads="1"/>
            </p:cNvSpPr>
            <p:nvPr/>
          </p:nvSpPr>
          <p:spPr bwMode="auto">
            <a:xfrm>
              <a:off x="4343400" y="4751788"/>
              <a:ext cx="70173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sz="800" dirty="0" smtClean="0">
                  <a:solidFill>
                    <a:prstClr val="black"/>
                  </a:solidFill>
                  <a:latin typeface="Calibri" charset="0"/>
                </a:rPr>
                <a:t>LAAD FUV</a:t>
              </a:r>
              <a:endParaRPr lang="en-US" sz="800" dirty="0">
                <a:solidFill>
                  <a:prstClr val="black"/>
                </a:solidFill>
                <a:latin typeface="Calibri" charset="0"/>
              </a:endParaRPr>
            </a:p>
          </p:txBody>
        </p:sp>
      </p:grpSp>
      <p:sp>
        <p:nvSpPr>
          <p:cNvPr id="1810" name="TextBox 10701"/>
          <p:cNvSpPr txBox="1">
            <a:spLocks noChangeArrowheads="1"/>
          </p:cNvSpPr>
          <p:nvPr/>
        </p:nvSpPr>
        <p:spPr bwMode="auto">
          <a:xfrm>
            <a:off x="5730652" y="2919967"/>
            <a:ext cx="10997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Cambria" pitchFamily="18" charset="0"/>
                <a:ea typeface="MS PGothic" pitchFamily="34" charset="-128"/>
              </a:defRPr>
            </a:lvl1pPr>
            <a:lvl2pPr marL="742950" indent="-285750" eaLnBrk="0" hangingPunct="0">
              <a:defRPr sz="1200">
                <a:solidFill>
                  <a:schemeClr val="tx1"/>
                </a:solidFill>
                <a:latin typeface="Cambria" pitchFamily="18" charset="0"/>
                <a:ea typeface="MS PGothic" pitchFamily="34" charset="-128"/>
              </a:defRPr>
            </a:lvl2pPr>
            <a:lvl3pPr marL="1143000" indent="-228600" eaLnBrk="0" hangingPunct="0">
              <a:defRPr sz="1200">
                <a:solidFill>
                  <a:schemeClr val="tx1"/>
                </a:solidFill>
                <a:latin typeface="Cambria" pitchFamily="18" charset="0"/>
                <a:ea typeface="MS PGothic" pitchFamily="34" charset="-128"/>
              </a:defRPr>
            </a:lvl3pPr>
            <a:lvl4pPr marL="1600200" indent="-228600" eaLnBrk="0" hangingPunct="0">
              <a:defRPr sz="1200">
                <a:solidFill>
                  <a:schemeClr val="tx1"/>
                </a:solidFill>
                <a:latin typeface="Cambria" pitchFamily="18" charset="0"/>
                <a:ea typeface="MS PGothic" pitchFamily="34" charset="-128"/>
              </a:defRPr>
            </a:lvl4pPr>
            <a:lvl5pPr marL="2057400" indent="-228600" eaLnBrk="0" hangingPunct="0">
              <a:defRPr sz="1200">
                <a:solidFill>
                  <a:schemeClr val="tx1"/>
                </a:solidFill>
                <a:latin typeface="Cambria"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Cambria"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Cambria"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Cambria"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Cambria" pitchFamily="18" charset="0"/>
                <a:ea typeface="MS PGothic" pitchFamily="34" charset="-128"/>
              </a:defRPr>
            </a:lvl9pPr>
          </a:lstStyle>
          <a:p>
            <a:pPr eaLnBrk="1" hangingPunct="1"/>
            <a:r>
              <a:rPr lang="en-US" sz="1000" dirty="0" smtClean="0">
                <a:solidFill>
                  <a:srgbClr val="000000"/>
                </a:solidFill>
                <a:latin typeface="Calibri" pitchFamily="34" charset="0"/>
              </a:rPr>
              <a:t>Assault Force w/ JTAC </a:t>
            </a:r>
          </a:p>
        </p:txBody>
      </p:sp>
      <p:pic>
        <p:nvPicPr>
          <p:cNvPr id="1811" name="Picture 23" descr="troops"/>
          <p:cNvPicPr>
            <a:picLocks noChangeAspect="1" noChangeArrowheads="1"/>
          </p:cNvPicPr>
          <p:nvPr/>
        </p:nvPicPr>
        <p:blipFill>
          <a:blip r:embed="rId6" cstate="print">
            <a:lum bright="10000" contrast="30000"/>
            <a:extLst>
              <a:ext uri="{28A0092B-C50C-407E-A947-70E740481C1C}">
                <a14:useLocalDpi xmlns:a14="http://schemas.microsoft.com/office/drawing/2010/main" val="0"/>
              </a:ext>
            </a:extLst>
          </a:blip>
          <a:srcRect/>
          <a:stretch>
            <a:fillRect/>
          </a:stretch>
        </p:blipFill>
        <p:spPr bwMode="auto">
          <a:xfrm>
            <a:off x="5791200" y="2562524"/>
            <a:ext cx="647952" cy="56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59" name="Straight Connector 1758"/>
          <p:cNvCxnSpPr>
            <a:stCxn id="31792" idx="2"/>
            <a:endCxn id="167" idx="1"/>
          </p:cNvCxnSpPr>
          <p:nvPr/>
        </p:nvCxnSpPr>
        <p:spPr>
          <a:xfrm>
            <a:off x="1480303" y="4549866"/>
            <a:ext cx="1273226" cy="107911"/>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61" name="Straight Connector 1760"/>
          <p:cNvCxnSpPr>
            <a:stCxn id="662" idx="2"/>
            <a:endCxn id="167" idx="1"/>
          </p:cNvCxnSpPr>
          <p:nvPr/>
        </p:nvCxnSpPr>
        <p:spPr>
          <a:xfrm>
            <a:off x="804574" y="3237173"/>
            <a:ext cx="1948955" cy="1420604"/>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62" name="Straight Connector 1761"/>
          <p:cNvCxnSpPr>
            <a:stCxn id="31792" idx="1"/>
            <a:endCxn id="662" idx="2"/>
          </p:cNvCxnSpPr>
          <p:nvPr/>
        </p:nvCxnSpPr>
        <p:spPr>
          <a:xfrm flipH="1" flipV="1">
            <a:off x="804574" y="3237173"/>
            <a:ext cx="430219" cy="1172857"/>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63" name="Straight Connector 1762"/>
          <p:cNvCxnSpPr>
            <a:stCxn id="662" idx="2"/>
            <a:endCxn id="31788" idx="1"/>
          </p:cNvCxnSpPr>
          <p:nvPr/>
        </p:nvCxnSpPr>
        <p:spPr>
          <a:xfrm>
            <a:off x="804574" y="3237173"/>
            <a:ext cx="3325819" cy="970507"/>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64" name="Straight Connector 1763"/>
          <p:cNvCxnSpPr>
            <a:endCxn id="31788" idx="1"/>
          </p:cNvCxnSpPr>
          <p:nvPr/>
        </p:nvCxnSpPr>
        <p:spPr>
          <a:xfrm flipV="1">
            <a:off x="1710222" y="4207680"/>
            <a:ext cx="2420171" cy="342186"/>
          </a:xfrm>
          <a:prstGeom prst="line">
            <a:avLst/>
          </a:prstGeom>
          <a:ln w="3175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1765" name="Straight Connector 1764"/>
          <p:cNvCxnSpPr/>
          <p:nvPr/>
        </p:nvCxnSpPr>
        <p:spPr>
          <a:xfrm flipV="1">
            <a:off x="1705776" y="2682609"/>
            <a:ext cx="1790143" cy="1683155"/>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67" name="Straight Connector 1766"/>
          <p:cNvCxnSpPr>
            <a:stCxn id="31791" idx="2"/>
            <a:endCxn id="31788" idx="1"/>
          </p:cNvCxnSpPr>
          <p:nvPr/>
        </p:nvCxnSpPr>
        <p:spPr>
          <a:xfrm>
            <a:off x="3484772" y="2682609"/>
            <a:ext cx="645621" cy="1525071"/>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68" name="Straight Connector 1767"/>
          <p:cNvCxnSpPr>
            <a:stCxn id="167" idx="3"/>
            <a:endCxn id="166" idx="1"/>
          </p:cNvCxnSpPr>
          <p:nvPr/>
        </p:nvCxnSpPr>
        <p:spPr>
          <a:xfrm>
            <a:off x="3213365" y="4613511"/>
            <a:ext cx="874286" cy="203440"/>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69" name="Straight Connector 1768"/>
          <p:cNvCxnSpPr>
            <a:stCxn id="167" idx="3"/>
            <a:endCxn id="197" idx="1"/>
          </p:cNvCxnSpPr>
          <p:nvPr/>
        </p:nvCxnSpPr>
        <p:spPr>
          <a:xfrm>
            <a:off x="3213365" y="4613511"/>
            <a:ext cx="934554" cy="475539"/>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73" name="Straight Connector 1772"/>
          <p:cNvCxnSpPr>
            <a:stCxn id="167" idx="3"/>
            <a:endCxn id="200" idx="1"/>
          </p:cNvCxnSpPr>
          <p:nvPr/>
        </p:nvCxnSpPr>
        <p:spPr>
          <a:xfrm>
            <a:off x="3213365" y="4613511"/>
            <a:ext cx="934554" cy="798808"/>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91" name="Straight Connector 1790"/>
          <p:cNvCxnSpPr>
            <a:endCxn id="1811" idx="0"/>
          </p:cNvCxnSpPr>
          <p:nvPr/>
        </p:nvCxnSpPr>
        <p:spPr>
          <a:xfrm flipH="1">
            <a:off x="6115176" y="1656265"/>
            <a:ext cx="535606" cy="906259"/>
          </a:xfrm>
          <a:prstGeom prst="line">
            <a:avLst/>
          </a:prstGeom>
          <a:ln w="3175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1796" name="Straight Connector 1795"/>
          <p:cNvCxnSpPr>
            <a:cxnSpLocks noChangeShapeType="1"/>
          </p:cNvCxnSpPr>
          <p:nvPr/>
        </p:nvCxnSpPr>
        <p:spPr bwMode="auto">
          <a:xfrm>
            <a:off x="3495919" y="2682609"/>
            <a:ext cx="1773028" cy="652071"/>
          </a:xfrm>
          <a:prstGeom prst="line">
            <a:avLst/>
          </a:prstGeom>
          <a:noFill/>
          <a:ln w="31750">
            <a:solidFill>
              <a:srgbClr val="222268"/>
            </a:solidFill>
            <a:prstDash val="lg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97" name="Straight Connector 1796"/>
          <p:cNvCxnSpPr>
            <a:cxnSpLocks noChangeShapeType="1"/>
          </p:cNvCxnSpPr>
          <p:nvPr/>
        </p:nvCxnSpPr>
        <p:spPr bwMode="auto">
          <a:xfrm flipV="1">
            <a:off x="3495919" y="2306136"/>
            <a:ext cx="1269762" cy="376473"/>
          </a:xfrm>
          <a:prstGeom prst="line">
            <a:avLst/>
          </a:prstGeom>
          <a:noFill/>
          <a:ln w="31750">
            <a:solidFill>
              <a:srgbClr val="222268"/>
            </a:solidFill>
            <a:prstDash val="lg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92" name="Straight Connector 791"/>
          <p:cNvCxnSpPr>
            <a:stCxn id="141" idx="2"/>
            <a:endCxn id="31763" idx="0"/>
          </p:cNvCxnSpPr>
          <p:nvPr/>
        </p:nvCxnSpPr>
        <p:spPr>
          <a:xfrm>
            <a:off x="6727252" y="1610167"/>
            <a:ext cx="379227" cy="1666433"/>
          </a:xfrm>
          <a:prstGeom prst="line">
            <a:avLst/>
          </a:prstGeom>
          <a:ln w="3175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795" name="Straight Connector 794"/>
          <p:cNvCxnSpPr>
            <a:stCxn id="141" idx="2"/>
            <a:endCxn id="667" idx="0"/>
          </p:cNvCxnSpPr>
          <p:nvPr/>
        </p:nvCxnSpPr>
        <p:spPr>
          <a:xfrm>
            <a:off x="6727252" y="1610167"/>
            <a:ext cx="451255" cy="3037491"/>
          </a:xfrm>
          <a:prstGeom prst="line">
            <a:avLst/>
          </a:prstGeom>
          <a:ln w="3175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1800" name="Straight Connector 1799"/>
          <p:cNvCxnSpPr>
            <a:stCxn id="662" idx="2"/>
          </p:cNvCxnSpPr>
          <p:nvPr/>
        </p:nvCxnSpPr>
        <p:spPr>
          <a:xfrm>
            <a:off x="804574" y="3237173"/>
            <a:ext cx="3139343" cy="812186"/>
          </a:xfrm>
          <a:prstGeom prst="line">
            <a:avLst/>
          </a:prstGeom>
          <a:ln w="3175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1805" name="Straight Connector 1804"/>
          <p:cNvCxnSpPr>
            <a:stCxn id="646" idx="3"/>
            <a:endCxn id="31763" idx="1"/>
          </p:cNvCxnSpPr>
          <p:nvPr/>
        </p:nvCxnSpPr>
        <p:spPr>
          <a:xfrm flipV="1">
            <a:off x="5851807" y="3529807"/>
            <a:ext cx="962572" cy="695797"/>
          </a:xfrm>
          <a:prstGeom prst="line">
            <a:avLst/>
          </a:prstGeom>
          <a:ln w="3175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1806" name="Straight Connector 1805"/>
          <p:cNvCxnSpPr>
            <a:stCxn id="646" idx="3"/>
            <a:endCxn id="667" idx="1"/>
          </p:cNvCxnSpPr>
          <p:nvPr/>
        </p:nvCxnSpPr>
        <p:spPr>
          <a:xfrm>
            <a:off x="5851807" y="4225604"/>
            <a:ext cx="1034600" cy="675261"/>
          </a:xfrm>
          <a:prstGeom prst="line">
            <a:avLst/>
          </a:prstGeom>
          <a:ln w="3175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a:stCxn id="646" idx="3"/>
            <a:endCxn id="1811" idx="2"/>
          </p:cNvCxnSpPr>
          <p:nvPr/>
        </p:nvCxnSpPr>
        <p:spPr>
          <a:xfrm flipV="1">
            <a:off x="5851807" y="3124200"/>
            <a:ext cx="263369" cy="1101404"/>
          </a:xfrm>
          <a:prstGeom prst="line">
            <a:avLst/>
          </a:prstGeom>
          <a:ln w="31750">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229" name="TextBox 10696"/>
          <p:cNvSpPr txBox="1">
            <a:spLocks noChangeArrowheads="1"/>
          </p:cNvSpPr>
          <p:nvPr/>
        </p:nvSpPr>
        <p:spPr bwMode="auto">
          <a:xfrm rot="1868006">
            <a:off x="5710214" y="4539412"/>
            <a:ext cx="1219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sz="800" dirty="0" smtClean="0">
                <a:solidFill>
                  <a:prstClr val="black"/>
                </a:solidFill>
                <a:latin typeface="Calibri" charset="0"/>
              </a:rPr>
              <a:t>THS w/AFATDS (K-Series)</a:t>
            </a:r>
            <a:endParaRPr lang="en-US" sz="800" dirty="0">
              <a:solidFill>
                <a:prstClr val="black"/>
              </a:solidFill>
              <a:latin typeface="Calibri" charset="0"/>
            </a:endParaRPr>
          </a:p>
        </p:txBody>
      </p:sp>
      <p:sp>
        <p:nvSpPr>
          <p:cNvPr id="230" name="TextBox 10696"/>
          <p:cNvSpPr txBox="1">
            <a:spLocks noChangeArrowheads="1"/>
          </p:cNvSpPr>
          <p:nvPr/>
        </p:nvSpPr>
        <p:spPr bwMode="auto">
          <a:xfrm rot="21307464">
            <a:off x="2719699" y="4348237"/>
            <a:ext cx="1219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sz="800" dirty="0" smtClean="0">
                <a:solidFill>
                  <a:prstClr val="black"/>
                </a:solidFill>
                <a:latin typeface="Calibri" charset="0"/>
              </a:rPr>
              <a:t>JREAP (J-Series)</a:t>
            </a:r>
            <a:endParaRPr lang="en-US" sz="800" dirty="0">
              <a:solidFill>
                <a:prstClr val="black"/>
              </a:solidFill>
              <a:latin typeface="Calibri" charset="0"/>
            </a:endParaRPr>
          </a:p>
        </p:txBody>
      </p:sp>
      <p:sp>
        <p:nvSpPr>
          <p:cNvPr id="231" name="TextBox 10696"/>
          <p:cNvSpPr txBox="1">
            <a:spLocks noChangeArrowheads="1"/>
          </p:cNvSpPr>
          <p:nvPr/>
        </p:nvSpPr>
        <p:spPr bwMode="auto">
          <a:xfrm rot="1005605">
            <a:off x="2526050" y="3896036"/>
            <a:ext cx="1219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sz="800" dirty="0" smtClean="0">
                <a:solidFill>
                  <a:prstClr val="black"/>
                </a:solidFill>
                <a:latin typeface="Calibri" charset="0"/>
              </a:rPr>
              <a:t>JREAP (J-Series)</a:t>
            </a:r>
            <a:endParaRPr lang="en-US" sz="800" dirty="0">
              <a:solidFill>
                <a:prstClr val="black"/>
              </a:solidFill>
              <a:latin typeface="Calibri" charset="0"/>
            </a:endParaRPr>
          </a:p>
        </p:txBody>
      </p:sp>
      <p:sp>
        <p:nvSpPr>
          <p:cNvPr id="232" name="TextBox 10696"/>
          <p:cNvSpPr txBox="1">
            <a:spLocks noChangeArrowheads="1"/>
          </p:cNvSpPr>
          <p:nvPr/>
        </p:nvSpPr>
        <p:spPr bwMode="auto">
          <a:xfrm rot="19459301">
            <a:off x="5803705" y="3841257"/>
            <a:ext cx="1219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sz="800" dirty="0" smtClean="0">
                <a:solidFill>
                  <a:prstClr val="black"/>
                </a:solidFill>
                <a:latin typeface="Calibri" charset="0"/>
              </a:rPr>
              <a:t>THS w/AFATDS (K-Series)</a:t>
            </a:r>
            <a:endParaRPr lang="en-US" sz="800" dirty="0">
              <a:solidFill>
                <a:prstClr val="black"/>
              </a:solidFill>
              <a:latin typeface="Calibri" charset="0"/>
            </a:endParaRPr>
          </a:p>
        </p:txBody>
      </p:sp>
      <p:sp>
        <p:nvSpPr>
          <p:cNvPr id="233" name="TextBox 10696"/>
          <p:cNvSpPr txBox="1">
            <a:spLocks noChangeArrowheads="1"/>
          </p:cNvSpPr>
          <p:nvPr/>
        </p:nvSpPr>
        <p:spPr bwMode="auto">
          <a:xfrm rot="17261265">
            <a:off x="5503356" y="3545966"/>
            <a:ext cx="1219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sz="800" dirty="0" smtClean="0">
                <a:solidFill>
                  <a:prstClr val="black"/>
                </a:solidFill>
                <a:latin typeface="Calibri" charset="0"/>
              </a:rPr>
              <a:t>THS w/AFATDS (K-Series)</a:t>
            </a:r>
            <a:endParaRPr lang="en-US" sz="800" dirty="0">
              <a:solidFill>
                <a:prstClr val="black"/>
              </a:solidFill>
              <a:latin typeface="Calibri" charset="0"/>
            </a:endParaRPr>
          </a:p>
        </p:txBody>
      </p:sp>
      <p:sp>
        <p:nvSpPr>
          <p:cNvPr id="234" name="TextBox 10696"/>
          <p:cNvSpPr txBox="1">
            <a:spLocks noChangeArrowheads="1"/>
          </p:cNvSpPr>
          <p:nvPr/>
        </p:nvSpPr>
        <p:spPr bwMode="auto">
          <a:xfrm rot="237162">
            <a:off x="1822824" y="4613766"/>
            <a:ext cx="1219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sz="800" dirty="0" smtClean="0">
                <a:solidFill>
                  <a:prstClr val="black"/>
                </a:solidFill>
                <a:latin typeface="Calibri" charset="0"/>
              </a:rPr>
              <a:t>JREAP (J-Series)</a:t>
            </a:r>
            <a:endParaRPr lang="en-US" sz="800" dirty="0">
              <a:solidFill>
                <a:prstClr val="black"/>
              </a:solidFill>
              <a:latin typeface="Calibri" charset="0"/>
            </a:endParaRPr>
          </a:p>
        </p:txBody>
      </p:sp>
      <p:sp>
        <p:nvSpPr>
          <p:cNvPr id="235" name="TextBox 10696"/>
          <p:cNvSpPr txBox="1">
            <a:spLocks noChangeArrowheads="1"/>
          </p:cNvSpPr>
          <p:nvPr/>
        </p:nvSpPr>
        <p:spPr bwMode="auto">
          <a:xfrm rot="2357182">
            <a:off x="844835" y="3766305"/>
            <a:ext cx="1219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sz="800" dirty="0" smtClean="0">
                <a:solidFill>
                  <a:prstClr val="black"/>
                </a:solidFill>
                <a:latin typeface="Calibri" charset="0"/>
              </a:rPr>
              <a:t>JREAP (J-Series)</a:t>
            </a:r>
            <a:endParaRPr lang="en-US" sz="800" dirty="0">
              <a:solidFill>
                <a:prstClr val="black"/>
              </a:solidFill>
              <a:latin typeface="Calibri" charset="0"/>
            </a:endParaRPr>
          </a:p>
        </p:txBody>
      </p:sp>
      <p:cxnSp>
        <p:nvCxnSpPr>
          <p:cNvPr id="236" name="Straight Connector 235"/>
          <p:cNvCxnSpPr/>
          <p:nvPr/>
        </p:nvCxnSpPr>
        <p:spPr>
          <a:xfrm flipV="1">
            <a:off x="4506947" y="2247307"/>
            <a:ext cx="441581" cy="1408420"/>
          </a:xfrm>
          <a:prstGeom prst="line">
            <a:avLst/>
          </a:prstGeom>
          <a:ln w="31750">
            <a:solidFill>
              <a:srgbClr val="0070C0"/>
            </a:solidFill>
            <a:prstDash val="lg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9" name="TextBox 10696"/>
          <p:cNvSpPr txBox="1">
            <a:spLocks noChangeArrowheads="1"/>
          </p:cNvSpPr>
          <p:nvPr/>
        </p:nvSpPr>
        <p:spPr bwMode="auto">
          <a:xfrm rot="17204248">
            <a:off x="4317316" y="2640854"/>
            <a:ext cx="1219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sz="800" dirty="0" smtClean="0">
                <a:solidFill>
                  <a:prstClr val="black"/>
                </a:solidFill>
                <a:latin typeface="Calibri" charset="0"/>
              </a:rPr>
              <a:t>TTNT (</a:t>
            </a:r>
            <a:r>
              <a:rPr lang="en-US" sz="800" dirty="0" err="1" smtClean="0">
                <a:solidFill>
                  <a:prstClr val="black"/>
                </a:solidFill>
                <a:latin typeface="Calibri" charset="0"/>
              </a:rPr>
              <a:t>RaptorX</a:t>
            </a:r>
            <a:r>
              <a:rPr lang="en-US" sz="800" dirty="0" smtClean="0">
                <a:solidFill>
                  <a:prstClr val="black"/>
                </a:solidFill>
                <a:latin typeface="Calibri" charset="0"/>
              </a:rPr>
              <a:t>)</a:t>
            </a:r>
            <a:endParaRPr lang="en-US" sz="800" dirty="0">
              <a:solidFill>
                <a:prstClr val="black"/>
              </a:solidFill>
              <a:latin typeface="Calibri" charset="0"/>
            </a:endParaRPr>
          </a:p>
        </p:txBody>
      </p:sp>
      <p:sp>
        <p:nvSpPr>
          <p:cNvPr id="240" name="TextBox 10696"/>
          <p:cNvSpPr txBox="1">
            <a:spLocks noChangeArrowheads="1"/>
          </p:cNvSpPr>
          <p:nvPr/>
        </p:nvSpPr>
        <p:spPr bwMode="auto">
          <a:xfrm rot="17431911">
            <a:off x="6695716" y="2179220"/>
            <a:ext cx="1219200" cy="215444"/>
          </a:xfrm>
          <a:prstGeom prst="rect">
            <a:avLst/>
          </a:prstGeom>
          <a:noFill/>
          <a:ln w="3175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sz="800" dirty="0" smtClean="0">
                <a:solidFill>
                  <a:prstClr val="black"/>
                </a:solidFill>
                <a:latin typeface="Calibri" charset="0"/>
              </a:rPr>
              <a:t>CNR/VMF(K-Series)</a:t>
            </a:r>
            <a:endParaRPr lang="en-US" sz="800" dirty="0">
              <a:solidFill>
                <a:prstClr val="black"/>
              </a:solidFill>
              <a:latin typeface="Calibri" charset="0"/>
            </a:endParaRPr>
          </a:p>
        </p:txBody>
      </p:sp>
      <p:sp>
        <p:nvSpPr>
          <p:cNvPr id="241" name="TextBox 10696"/>
          <p:cNvSpPr txBox="1">
            <a:spLocks noChangeArrowheads="1"/>
          </p:cNvSpPr>
          <p:nvPr/>
        </p:nvSpPr>
        <p:spPr bwMode="auto">
          <a:xfrm rot="17824915">
            <a:off x="5735601" y="1857877"/>
            <a:ext cx="1219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sz="800" dirty="0" smtClean="0">
                <a:solidFill>
                  <a:prstClr val="black"/>
                </a:solidFill>
                <a:latin typeface="Calibri" charset="0"/>
              </a:rPr>
              <a:t>CNR/VMF(K-Series)</a:t>
            </a:r>
            <a:endParaRPr lang="en-US" sz="800" dirty="0">
              <a:solidFill>
                <a:prstClr val="black"/>
              </a:solidFill>
              <a:latin typeface="Calibri" charset="0"/>
            </a:endParaRPr>
          </a:p>
        </p:txBody>
      </p:sp>
      <p:sp>
        <p:nvSpPr>
          <p:cNvPr id="243" name="TextBox 10696"/>
          <p:cNvSpPr txBox="1">
            <a:spLocks noChangeArrowheads="1"/>
          </p:cNvSpPr>
          <p:nvPr/>
        </p:nvSpPr>
        <p:spPr bwMode="auto">
          <a:xfrm>
            <a:off x="3733800" y="4495800"/>
            <a:ext cx="151858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sz="800" dirty="0" smtClean="0">
                <a:solidFill>
                  <a:prstClr val="black"/>
                </a:solidFill>
                <a:latin typeface="Calibri" charset="0"/>
              </a:rPr>
              <a:t>CAC2S Phs2 (J-K/K-J translation)</a:t>
            </a:r>
            <a:endParaRPr lang="en-US" sz="800" dirty="0">
              <a:solidFill>
                <a:prstClr val="black"/>
              </a:solidFill>
              <a:latin typeface="Calibri" charset="0"/>
            </a:endParaRPr>
          </a:p>
        </p:txBody>
      </p:sp>
      <p:sp>
        <p:nvSpPr>
          <p:cNvPr id="244" name="TextBox 10696"/>
          <p:cNvSpPr txBox="1">
            <a:spLocks noChangeArrowheads="1"/>
          </p:cNvSpPr>
          <p:nvPr/>
        </p:nvSpPr>
        <p:spPr bwMode="auto">
          <a:xfrm rot="2319148">
            <a:off x="2973922" y="4990135"/>
            <a:ext cx="1219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sz="800" dirty="0" smtClean="0">
                <a:solidFill>
                  <a:prstClr val="black"/>
                </a:solidFill>
                <a:latin typeface="Calibri" charset="0"/>
              </a:rPr>
              <a:t>JREAP (J-Series)</a:t>
            </a:r>
            <a:endParaRPr lang="en-US" sz="800" dirty="0">
              <a:solidFill>
                <a:prstClr val="black"/>
              </a:solidFill>
              <a:latin typeface="Calibri" charset="0"/>
            </a:endParaRPr>
          </a:p>
        </p:txBody>
      </p:sp>
      <p:sp>
        <p:nvSpPr>
          <p:cNvPr id="250" name="TextBox 10696"/>
          <p:cNvSpPr txBox="1">
            <a:spLocks noChangeArrowheads="1"/>
          </p:cNvSpPr>
          <p:nvPr/>
        </p:nvSpPr>
        <p:spPr bwMode="auto">
          <a:xfrm>
            <a:off x="117009" y="2198414"/>
            <a:ext cx="151858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sz="800" dirty="0" smtClean="0">
                <a:solidFill>
                  <a:prstClr val="black"/>
                </a:solidFill>
                <a:latin typeface="Calibri" charset="0"/>
              </a:rPr>
              <a:t>CAC2S Phs2 (J-K/K-J translation)</a:t>
            </a:r>
            <a:endParaRPr lang="en-US" sz="800" dirty="0">
              <a:solidFill>
                <a:prstClr val="black"/>
              </a:solidFill>
              <a:latin typeface="Calibri" charset="0"/>
            </a:endParaRPr>
          </a:p>
        </p:txBody>
      </p:sp>
      <p:sp>
        <p:nvSpPr>
          <p:cNvPr id="251" name="TextBox 10696"/>
          <p:cNvSpPr txBox="1">
            <a:spLocks noChangeArrowheads="1"/>
          </p:cNvSpPr>
          <p:nvPr/>
        </p:nvSpPr>
        <p:spPr bwMode="auto">
          <a:xfrm>
            <a:off x="1072218" y="4843899"/>
            <a:ext cx="151858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sz="800" dirty="0" smtClean="0">
                <a:solidFill>
                  <a:prstClr val="black"/>
                </a:solidFill>
                <a:latin typeface="Calibri" charset="0"/>
              </a:rPr>
              <a:t>CAC2S Phs2 (J-K/K-J translation)</a:t>
            </a:r>
            <a:endParaRPr lang="en-US" sz="800" dirty="0">
              <a:solidFill>
                <a:prstClr val="black"/>
              </a:solidFill>
              <a:latin typeface="Calibri" charset="0"/>
            </a:endParaRPr>
          </a:p>
        </p:txBody>
      </p:sp>
      <p:pic>
        <p:nvPicPr>
          <p:cNvPr id="253" name="Picture 13578" descr="CLAWS Platoon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329915">
            <a:off x="4391964" y="3879823"/>
            <a:ext cx="461962"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4" name="TextBox 10696"/>
          <p:cNvSpPr txBox="1">
            <a:spLocks noChangeArrowheads="1"/>
          </p:cNvSpPr>
          <p:nvPr/>
        </p:nvSpPr>
        <p:spPr bwMode="auto">
          <a:xfrm>
            <a:off x="4453203" y="3870874"/>
            <a:ext cx="121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sz="900" dirty="0" smtClean="0">
                <a:solidFill>
                  <a:prstClr val="black"/>
                </a:solidFill>
                <a:latin typeface="Calibri" charset="0"/>
              </a:rPr>
              <a:t>FSCC</a:t>
            </a:r>
            <a:endParaRPr lang="en-US" sz="900" dirty="0">
              <a:solidFill>
                <a:prstClr val="black"/>
              </a:solidFill>
              <a:latin typeface="Calibri" charset="0"/>
            </a:endParaRPr>
          </a:p>
        </p:txBody>
      </p:sp>
      <p:grpSp>
        <p:nvGrpSpPr>
          <p:cNvPr id="140" name="Group 139"/>
          <p:cNvGrpSpPr/>
          <p:nvPr/>
        </p:nvGrpSpPr>
        <p:grpSpPr>
          <a:xfrm>
            <a:off x="6340307" y="1070745"/>
            <a:ext cx="838200" cy="542752"/>
            <a:chOff x="6858000" y="1438448"/>
            <a:chExt cx="838200" cy="542752"/>
          </a:xfrm>
        </p:grpSpPr>
        <p:pic>
          <p:nvPicPr>
            <p:cNvPr id="141" name="Picture 139" descr="Picture7"/>
            <p:cNvPicPr>
              <a:picLocks noChangeAspect="1" noChangeArrowheads="1"/>
            </p:cNvPicPr>
            <p:nvPr/>
          </p:nvPicPr>
          <p:blipFill>
            <a:blip r:embed="rId4" cstate="print"/>
            <a:srcRect/>
            <a:stretch>
              <a:fillRect/>
            </a:stretch>
          </p:blipFill>
          <p:spPr bwMode="auto">
            <a:xfrm rot="709419">
              <a:off x="6858000" y="1667337"/>
              <a:ext cx="838200" cy="313863"/>
            </a:xfrm>
            <a:prstGeom prst="rect">
              <a:avLst/>
            </a:prstGeom>
            <a:noFill/>
            <a:effectLst/>
          </p:spPr>
        </p:pic>
        <p:sp>
          <p:nvSpPr>
            <p:cNvPr id="142" name="TextBox 10701"/>
            <p:cNvSpPr txBox="1">
              <a:spLocks noChangeArrowheads="1"/>
            </p:cNvSpPr>
            <p:nvPr/>
          </p:nvSpPr>
          <p:spPr bwMode="auto">
            <a:xfrm>
              <a:off x="6918111" y="1438448"/>
              <a:ext cx="4127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000" dirty="0" smtClean="0">
                  <a:solidFill>
                    <a:prstClr val="black"/>
                  </a:solidFill>
                  <a:latin typeface="Calibri" charset="0"/>
                </a:rPr>
                <a:t>F-35</a:t>
              </a:r>
              <a:endParaRPr lang="en-US" sz="1000" dirty="0">
                <a:solidFill>
                  <a:prstClr val="black"/>
                </a:solidFill>
                <a:latin typeface="Calibri" charset="0"/>
              </a:endParaRPr>
            </a:p>
          </p:txBody>
        </p:sp>
      </p:grpSp>
      <p:sp>
        <p:nvSpPr>
          <p:cNvPr id="152" name="TextBox 10696"/>
          <p:cNvSpPr txBox="1">
            <a:spLocks noChangeArrowheads="1"/>
          </p:cNvSpPr>
          <p:nvPr/>
        </p:nvSpPr>
        <p:spPr bwMode="auto">
          <a:xfrm rot="3513774">
            <a:off x="5098362" y="2155956"/>
            <a:ext cx="1219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sz="800" dirty="0" smtClean="0">
                <a:solidFill>
                  <a:prstClr val="black"/>
                </a:solidFill>
                <a:latin typeface="Calibri" charset="0"/>
              </a:rPr>
              <a:t>CNR/VMF(K-Series)</a:t>
            </a:r>
            <a:endParaRPr lang="en-US" sz="800" dirty="0">
              <a:solidFill>
                <a:prstClr val="black"/>
              </a:solidFill>
              <a:latin typeface="Calibri" charset="0"/>
            </a:endParaRPr>
          </a:p>
        </p:txBody>
      </p:sp>
      <p:cxnSp>
        <p:nvCxnSpPr>
          <p:cNvPr id="153" name="Straight Connector 152"/>
          <p:cNvCxnSpPr>
            <a:stCxn id="143" idx="3"/>
          </p:cNvCxnSpPr>
          <p:nvPr/>
        </p:nvCxnSpPr>
        <p:spPr>
          <a:xfrm flipH="1" flipV="1">
            <a:off x="5181600" y="1547776"/>
            <a:ext cx="133616" cy="108490"/>
          </a:xfrm>
          <a:prstGeom prst="line">
            <a:avLst/>
          </a:prstGeom>
          <a:ln w="31750">
            <a:solidFill>
              <a:srgbClr val="C00000"/>
            </a:solidFill>
          </a:ln>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4989185" y="1546728"/>
            <a:ext cx="1040406" cy="399574"/>
            <a:chOff x="4803181" y="1543188"/>
            <a:chExt cx="1040406" cy="399574"/>
          </a:xfrm>
        </p:grpSpPr>
        <p:pic>
          <p:nvPicPr>
            <p:cNvPr id="143" name="Picture 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H="1">
              <a:off x="5129212" y="1543188"/>
              <a:ext cx="7143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 name="TextBox 10701"/>
            <p:cNvSpPr txBox="1">
              <a:spLocks noChangeArrowheads="1"/>
            </p:cNvSpPr>
            <p:nvPr/>
          </p:nvSpPr>
          <p:spPr bwMode="auto">
            <a:xfrm>
              <a:off x="4803181" y="1696541"/>
              <a:ext cx="5373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000" dirty="0" smtClean="0">
                  <a:solidFill>
                    <a:prstClr val="black"/>
                  </a:solidFill>
                  <a:latin typeface="Calibri" charset="0"/>
                </a:rPr>
                <a:t>F/A-18</a:t>
              </a:r>
              <a:endParaRPr lang="en-US" sz="1000" dirty="0">
                <a:solidFill>
                  <a:prstClr val="black"/>
                </a:solidFill>
                <a:latin typeface="Calibri" charset="0"/>
              </a:endParaRPr>
            </a:p>
          </p:txBody>
        </p:sp>
      </p:grpSp>
      <p:cxnSp>
        <p:nvCxnSpPr>
          <p:cNvPr id="159" name="Straight Connector 158"/>
          <p:cNvCxnSpPr>
            <a:cxnSpLocks noChangeShapeType="1"/>
            <a:stCxn id="1811" idx="0"/>
            <a:endCxn id="143" idx="2"/>
          </p:cNvCxnSpPr>
          <p:nvPr/>
        </p:nvCxnSpPr>
        <p:spPr bwMode="auto">
          <a:xfrm flipH="1" flipV="1">
            <a:off x="5672403" y="1765803"/>
            <a:ext cx="442773" cy="796721"/>
          </a:xfrm>
          <a:prstGeom prst="line">
            <a:avLst/>
          </a:prstGeom>
          <a:noFill/>
          <a:ln w="15875">
            <a:solidFill>
              <a:srgbClr val="222268"/>
            </a:solidFill>
            <a:prstDash val="lg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62" name="Straight Connector 161"/>
          <p:cNvCxnSpPr>
            <a:cxnSpLocks noChangeShapeType="1"/>
            <a:stCxn id="667" idx="0"/>
            <a:endCxn id="143" idx="2"/>
          </p:cNvCxnSpPr>
          <p:nvPr/>
        </p:nvCxnSpPr>
        <p:spPr bwMode="auto">
          <a:xfrm flipH="1" flipV="1">
            <a:off x="5672403" y="1765803"/>
            <a:ext cx="1506104" cy="2881855"/>
          </a:xfrm>
          <a:prstGeom prst="line">
            <a:avLst/>
          </a:prstGeom>
          <a:noFill/>
          <a:ln w="15875">
            <a:solidFill>
              <a:srgbClr val="222268"/>
            </a:solidFill>
            <a:prstDash val="lg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49" name="Straight Connector 148"/>
          <p:cNvCxnSpPr>
            <a:stCxn id="143" idx="2"/>
            <a:endCxn id="667" idx="0"/>
          </p:cNvCxnSpPr>
          <p:nvPr/>
        </p:nvCxnSpPr>
        <p:spPr>
          <a:xfrm>
            <a:off x="5672403" y="1765803"/>
            <a:ext cx="1506104" cy="2881855"/>
          </a:xfrm>
          <a:prstGeom prst="line">
            <a:avLst/>
          </a:prstGeom>
          <a:ln w="3175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143" idx="2"/>
            <a:endCxn id="1811" idx="0"/>
          </p:cNvCxnSpPr>
          <p:nvPr/>
        </p:nvCxnSpPr>
        <p:spPr>
          <a:xfrm>
            <a:off x="5672403" y="1765803"/>
            <a:ext cx="442773" cy="796721"/>
          </a:xfrm>
          <a:prstGeom prst="line">
            <a:avLst/>
          </a:prstGeom>
          <a:ln w="1270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cxnSpLocks noChangeShapeType="1"/>
            <a:endCxn id="143" idx="2"/>
          </p:cNvCxnSpPr>
          <p:nvPr/>
        </p:nvCxnSpPr>
        <p:spPr bwMode="auto">
          <a:xfrm flipH="1" flipV="1">
            <a:off x="5672403" y="1765803"/>
            <a:ext cx="1609093" cy="1514337"/>
          </a:xfrm>
          <a:prstGeom prst="line">
            <a:avLst/>
          </a:prstGeom>
          <a:noFill/>
          <a:ln w="31750">
            <a:solidFill>
              <a:srgbClr val="222268"/>
            </a:solidFill>
            <a:prstDash val="lg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45" name="Straight Connector 144"/>
          <p:cNvCxnSpPr>
            <a:stCxn id="143" idx="2"/>
            <a:endCxn id="31763" idx="0"/>
          </p:cNvCxnSpPr>
          <p:nvPr/>
        </p:nvCxnSpPr>
        <p:spPr>
          <a:xfrm>
            <a:off x="5672403" y="1765803"/>
            <a:ext cx="1434076" cy="1510797"/>
          </a:xfrm>
          <a:prstGeom prst="line">
            <a:avLst/>
          </a:prstGeom>
          <a:ln w="3175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a:stCxn id="286" idx="1"/>
          </p:cNvCxnSpPr>
          <p:nvPr/>
        </p:nvCxnSpPr>
        <p:spPr>
          <a:xfrm flipH="1" flipV="1">
            <a:off x="6846338" y="1456565"/>
            <a:ext cx="488529" cy="144937"/>
          </a:xfrm>
          <a:prstGeom prst="straightConnector1">
            <a:avLst/>
          </a:prstGeom>
          <a:ln>
            <a:solidFill>
              <a:srgbClr val="00B0F0"/>
            </a:solidFill>
            <a:prstDash val="lg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4" name="TextBox 10696"/>
          <p:cNvSpPr txBox="1">
            <a:spLocks noChangeArrowheads="1"/>
          </p:cNvSpPr>
          <p:nvPr/>
        </p:nvSpPr>
        <p:spPr bwMode="auto">
          <a:xfrm rot="1202485">
            <a:off x="6668037" y="1302649"/>
            <a:ext cx="121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sz="900" dirty="0" smtClean="0">
                <a:solidFill>
                  <a:prstClr val="black"/>
                </a:solidFill>
                <a:latin typeface="Calibri" charset="0"/>
              </a:rPr>
              <a:t>MADL</a:t>
            </a:r>
            <a:endParaRPr lang="en-US" sz="900" dirty="0">
              <a:solidFill>
                <a:prstClr val="black"/>
              </a:solidFill>
              <a:latin typeface="Calibri" charset="0"/>
            </a:endParaRPr>
          </a:p>
        </p:txBody>
      </p:sp>
      <p:grpSp>
        <p:nvGrpSpPr>
          <p:cNvPr id="156" name="Group 1637"/>
          <p:cNvGrpSpPr>
            <a:grpSpLocks/>
          </p:cNvGrpSpPr>
          <p:nvPr/>
        </p:nvGrpSpPr>
        <p:grpSpPr bwMode="auto">
          <a:xfrm>
            <a:off x="-76200" y="4800600"/>
            <a:ext cx="1371600" cy="665162"/>
            <a:chOff x="0" y="5583453"/>
            <a:chExt cx="1371600" cy="664947"/>
          </a:xfrm>
        </p:grpSpPr>
        <p:pic>
          <p:nvPicPr>
            <p:cNvPr id="158" name="Picture 2" descr="LHA"/>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215383">
              <a:off x="66689" y="5583453"/>
              <a:ext cx="1104901"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 name="TextBox 1"/>
            <p:cNvSpPr txBox="1">
              <a:spLocks noChangeArrowheads="1"/>
            </p:cNvSpPr>
            <p:nvPr/>
          </p:nvSpPr>
          <p:spPr bwMode="auto">
            <a:xfrm>
              <a:off x="0" y="6002179"/>
              <a:ext cx="1371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fontAlgn="base" hangingPunct="1">
                <a:spcBef>
                  <a:spcPct val="0"/>
                </a:spcBef>
                <a:spcAft>
                  <a:spcPct val="0"/>
                </a:spcAft>
              </a:pPr>
              <a:r>
                <a:rPr lang="en-US" sz="1000" b="1" dirty="0">
                  <a:solidFill>
                    <a:prstClr val="black"/>
                  </a:solidFill>
                  <a:latin typeface="Calibri" charset="0"/>
                </a:rPr>
                <a:t>LHA/LHD</a:t>
              </a:r>
            </a:p>
          </p:txBody>
        </p:sp>
      </p:grpSp>
      <p:cxnSp>
        <p:nvCxnSpPr>
          <p:cNvPr id="161" name="Straight Connector 160"/>
          <p:cNvCxnSpPr>
            <a:stCxn id="158" idx="0"/>
          </p:cNvCxnSpPr>
          <p:nvPr/>
        </p:nvCxnSpPr>
        <p:spPr>
          <a:xfrm flipV="1">
            <a:off x="643829" y="1678284"/>
            <a:ext cx="2396343" cy="3140338"/>
          </a:xfrm>
          <a:prstGeom prst="line">
            <a:avLst/>
          </a:prstGeom>
          <a:ln w="317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205" name="Straight Connector 204"/>
          <p:cNvCxnSpPr/>
          <p:nvPr/>
        </p:nvCxnSpPr>
        <p:spPr>
          <a:xfrm flipV="1">
            <a:off x="960248" y="2608263"/>
            <a:ext cx="2253117" cy="598468"/>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46" name="Content Placeholder 2"/>
          <p:cNvSpPr txBox="1">
            <a:spLocks/>
          </p:cNvSpPr>
          <p:nvPr/>
        </p:nvSpPr>
        <p:spPr>
          <a:xfrm>
            <a:off x="-15932" y="5569147"/>
            <a:ext cx="9144000" cy="1288853"/>
          </a:xfrm>
          <a:prstGeom prst="rect">
            <a:avLst/>
          </a:prstGeom>
        </p:spPr>
        <p:txBody>
          <a:bodyPr vert="horz" lIns="91440" tIns="45720" rIns="91440" bIns="45720" rtlCol="0">
            <a:noAutofit/>
          </a:bodyPr>
          <a:lstStyle>
            <a:lvl1pPr marL="342900" indent="-342900" algn="l" defTabSz="914400" rtl="0" eaLnBrk="1" latinLnBrk="0" hangingPunct="1">
              <a:spcBef>
                <a:spcPts val="0"/>
              </a:spcBef>
              <a:spcAft>
                <a:spcPts val="300"/>
              </a:spcAft>
              <a:buFont typeface="Wingdings" panose="05000000000000000000" pitchFamily="2" charset="2"/>
              <a:buChar char="Ø"/>
              <a:defRPr lang="en-US" sz="2400" kern="1200" smtClean="0">
                <a:solidFill>
                  <a:schemeClr val="tx1"/>
                </a:solidFill>
                <a:latin typeface="Arial" panose="020B0604020202020204" pitchFamily="34" charset="0"/>
                <a:ea typeface="+mn-ea"/>
                <a:cs typeface="Arial" panose="020B0604020202020204" pitchFamily="34" charset="0"/>
              </a:defRPr>
            </a:lvl1pPr>
            <a:lvl2pPr marL="571500" indent="-228600" algn="l" defTabSz="914400" rtl="0" eaLnBrk="1" latinLnBrk="0" hangingPunct="1">
              <a:spcBef>
                <a:spcPts val="0"/>
              </a:spcBef>
              <a:spcAft>
                <a:spcPts val="300"/>
              </a:spcAft>
              <a:buFont typeface="Courier New" panose="02070309020205020404" pitchFamily="49" charset="0"/>
              <a:buChar char="o"/>
              <a:defRPr lang="en-US" sz="2000" kern="1200" smtClean="0">
                <a:solidFill>
                  <a:schemeClr val="tx1"/>
                </a:solidFill>
                <a:latin typeface="Arial" panose="020B0604020202020204" pitchFamily="34" charset="0"/>
                <a:ea typeface="+mn-ea"/>
                <a:cs typeface="Arial" panose="020B0604020202020204" pitchFamily="34" charset="0"/>
              </a:defRPr>
            </a:lvl2pPr>
            <a:lvl3pPr marL="800100" indent="-228600" algn="l" defTabSz="914400" rtl="0" eaLnBrk="1" latinLnBrk="0" hangingPunct="1">
              <a:spcBef>
                <a:spcPts val="0"/>
              </a:spcBef>
              <a:spcAft>
                <a:spcPts val="300"/>
              </a:spcAft>
              <a:buFont typeface="Arial" panose="020B0604020202020204" pitchFamily="34" charset="0"/>
              <a:buChar char="•"/>
              <a:defRPr lang="en-US" sz="1800" kern="1200" smtClean="0">
                <a:solidFill>
                  <a:schemeClr val="tx1"/>
                </a:solidFill>
                <a:latin typeface="Arial" panose="020B0604020202020204" pitchFamily="34" charset="0"/>
                <a:ea typeface="+mn-ea"/>
                <a:cs typeface="Arial" panose="020B0604020202020204" pitchFamily="34" charset="0"/>
              </a:defRPr>
            </a:lvl3pPr>
            <a:lvl4pPr marL="1028700" indent="-228600" algn="l" defTabSz="914400" rtl="0" eaLnBrk="1" latinLnBrk="0" hangingPunct="1">
              <a:spcBef>
                <a:spcPts val="0"/>
              </a:spcBef>
              <a:spcAft>
                <a:spcPts val="300"/>
              </a:spcAft>
              <a:buFont typeface="Wingdings" panose="05000000000000000000" pitchFamily="2" charset="2"/>
              <a:buChar char="§"/>
              <a:defRPr lang="en-US" sz="1600" kern="1200" smtClean="0">
                <a:solidFill>
                  <a:schemeClr val="tx1"/>
                </a:solidFill>
                <a:latin typeface="Arial" panose="020B0604020202020204" pitchFamily="34" charset="0"/>
                <a:ea typeface="+mn-ea"/>
                <a:cs typeface="Arial" panose="020B0604020202020204" pitchFamily="34" charset="0"/>
              </a:defRPr>
            </a:lvl4pPr>
            <a:lvl5pPr marL="1257300" indent="-228600" algn="l" defTabSz="914400" rtl="0" eaLnBrk="1" latinLnBrk="0" hangingPunct="1">
              <a:spcBef>
                <a:spcPts val="0"/>
              </a:spcBef>
              <a:spcAft>
                <a:spcPts val="300"/>
              </a:spcAft>
              <a:buFont typeface="Calibri" panose="020F0502020204030204" pitchFamily="34" charset="0"/>
              <a:buChar char="‒"/>
              <a:defRPr lang="en-US"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Font typeface="Wingdings" panose="05000000000000000000" pitchFamily="2" charset="2"/>
              <a:buChar char="Ø"/>
            </a:pPr>
            <a:r>
              <a:rPr lang="en-US" b="1" dirty="0" smtClean="0"/>
              <a:t>Link-16 data:</a:t>
            </a:r>
            <a:r>
              <a:rPr lang="en-US" dirty="0" smtClean="0"/>
              <a:t>  Tracks, targeting info, text &amp; still-imagery</a:t>
            </a:r>
          </a:p>
          <a:p>
            <a:pPr lvl="1">
              <a:buFont typeface="Wingdings" panose="05000000000000000000" pitchFamily="2" charset="2"/>
              <a:buChar char="Ø"/>
            </a:pPr>
            <a:r>
              <a:rPr lang="en-US" b="1" dirty="0" smtClean="0"/>
              <a:t>VMF/K data:</a:t>
            </a:r>
            <a:r>
              <a:rPr lang="en-US" dirty="0" smtClean="0"/>
              <a:t> Digital Nine-Line, targeting info, text &amp; still-imagery</a:t>
            </a:r>
          </a:p>
          <a:p>
            <a:pPr lvl="1">
              <a:buFont typeface="Wingdings" panose="05000000000000000000" pitchFamily="2" charset="2"/>
              <a:buChar char="Ø"/>
            </a:pPr>
            <a:r>
              <a:rPr lang="en-US" b="1" dirty="0" smtClean="0"/>
              <a:t>Future data: </a:t>
            </a:r>
            <a:r>
              <a:rPr lang="en-US" dirty="0" smtClean="0"/>
              <a:t>Full Motion Video; Ship integration; TTNT/NIFC-CA</a:t>
            </a:r>
            <a:endParaRPr lang="en-US" dirty="0"/>
          </a:p>
        </p:txBody>
      </p:sp>
    </p:spTree>
    <p:extLst>
      <p:ext uri="{BB962C8B-B14F-4D97-AF65-F5344CB8AC3E}">
        <p14:creationId xmlns:p14="http://schemas.microsoft.com/office/powerpoint/2010/main" val="2699709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p:cNvSpPr/>
          <p:nvPr/>
        </p:nvSpPr>
        <p:spPr>
          <a:xfrm>
            <a:off x="3687092" y="5118894"/>
            <a:ext cx="716498" cy="4095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pic>
        <p:nvPicPr>
          <p:cNvPr id="5126" name="Picture 12" descr="06 MK 20 Rockeye II Clus Mu"/>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rot="18449164">
            <a:off x="1055802" y="3406503"/>
            <a:ext cx="351631" cy="16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25" descr="CTN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1423" y="3285251"/>
            <a:ext cx="780255" cy="100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TextBox 74"/>
          <p:cNvSpPr txBox="1">
            <a:spLocks noChangeArrowheads="1"/>
          </p:cNvSpPr>
          <p:nvPr/>
        </p:nvSpPr>
        <p:spPr bwMode="auto">
          <a:xfrm>
            <a:off x="1828800" y="6324600"/>
            <a:ext cx="24010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lnSpc>
                <a:spcPct val="90000"/>
              </a:lnSpc>
              <a:spcBef>
                <a:spcPct val="20000"/>
              </a:spcBef>
              <a:spcAft>
                <a:spcPct val="20000"/>
              </a:spcAft>
              <a:buClr>
                <a:schemeClr val="tx1"/>
              </a:buClr>
              <a:buSzPct val="75000"/>
              <a:buFont typeface="Wingdings" pitchFamily="2" charset="2"/>
              <a:buChar char="l"/>
              <a:defRPr sz="2400" b="1">
                <a:solidFill>
                  <a:schemeClr val="tx1"/>
                </a:solidFill>
                <a:latin typeface="Arial" charset="0"/>
              </a:defRPr>
            </a:lvl1pPr>
            <a:lvl2pPr marL="742950" indent="-285750" algn="l">
              <a:lnSpc>
                <a:spcPct val="90000"/>
              </a:lnSpc>
              <a:spcBef>
                <a:spcPct val="20000"/>
              </a:spcBef>
              <a:spcAft>
                <a:spcPct val="20000"/>
              </a:spcAft>
              <a:buClr>
                <a:schemeClr val="tx1"/>
              </a:buClr>
              <a:buFont typeface="Symbol" pitchFamily="18" charset="2"/>
              <a:buChar char="-"/>
              <a:defRPr sz="2000" b="1">
                <a:solidFill>
                  <a:schemeClr val="tx1"/>
                </a:solidFill>
                <a:latin typeface="Arial" charset="0"/>
              </a:defRPr>
            </a:lvl2pPr>
            <a:lvl3pPr marL="1143000" indent="-228600" algn="l">
              <a:lnSpc>
                <a:spcPct val="90000"/>
              </a:lnSpc>
              <a:spcBef>
                <a:spcPct val="20000"/>
              </a:spcBef>
              <a:spcAft>
                <a:spcPct val="20000"/>
              </a:spcAft>
              <a:buClr>
                <a:schemeClr val="tx1"/>
              </a:buClr>
              <a:buFont typeface="Wingdings" pitchFamily="2" charset="2"/>
              <a:buChar char="§"/>
              <a:defRPr sz="2000">
                <a:solidFill>
                  <a:schemeClr val="tx1"/>
                </a:solidFill>
                <a:latin typeface="Arial" charset="0"/>
              </a:defRPr>
            </a:lvl3pPr>
            <a:lvl4pPr marL="1600200" indent="-228600" algn="l">
              <a:lnSpc>
                <a:spcPct val="90000"/>
              </a:lnSpc>
              <a:spcBef>
                <a:spcPct val="20000"/>
              </a:spcBef>
              <a:spcAft>
                <a:spcPct val="20000"/>
              </a:spcAft>
              <a:buClr>
                <a:schemeClr val="tx1"/>
              </a:buClr>
              <a:buFont typeface="Monotype Sorts" pitchFamily="2" charset="2"/>
              <a:buChar char="m"/>
              <a:defRPr>
                <a:solidFill>
                  <a:schemeClr val="tx1"/>
                </a:solidFill>
                <a:latin typeface="Arial" charset="0"/>
              </a:defRPr>
            </a:lvl4pPr>
            <a:lvl5pPr marL="2057400" indent="-228600" algn="l">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5pPr>
            <a:lvl6pPr marL="2514600" indent="-228600" eaLnBrk="0" fontAlgn="base" hangingPunct="0">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6pPr>
            <a:lvl7pPr marL="2971800" indent="-228600" eaLnBrk="0" fontAlgn="base" hangingPunct="0">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7pPr>
            <a:lvl8pPr marL="3429000" indent="-228600" eaLnBrk="0" fontAlgn="base" hangingPunct="0">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8pPr>
            <a:lvl9pPr marL="3886200" indent="-228600" eaLnBrk="0" fontAlgn="base" hangingPunct="0">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9pPr>
          </a:lstStyle>
          <a:p>
            <a:pPr algn="ctr">
              <a:lnSpc>
                <a:spcPct val="100000"/>
              </a:lnSpc>
              <a:spcBef>
                <a:spcPct val="0"/>
              </a:spcBef>
              <a:spcAft>
                <a:spcPct val="0"/>
              </a:spcAft>
              <a:buClrTx/>
              <a:buSzTx/>
              <a:buFontTx/>
              <a:buNone/>
            </a:pPr>
            <a:r>
              <a:rPr lang="en-US" altLang="en-US" sz="1200" dirty="0">
                <a:cs typeface="Arial" charset="0"/>
              </a:rPr>
              <a:t>GCE </a:t>
            </a:r>
            <a:r>
              <a:rPr lang="en-US" altLang="en-US" sz="1200" dirty="0" smtClean="0">
                <a:cs typeface="Arial" charset="0"/>
              </a:rPr>
              <a:t>Artillery with TPS-80</a:t>
            </a:r>
            <a:endParaRPr lang="en-US" altLang="en-US" sz="1200" dirty="0">
              <a:cs typeface="Arial" charset="0"/>
            </a:endParaRPr>
          </a:p>
        </p:txBody>
      </p:sp>
      <p:pic>
        <p:nvPicPr>
          <p:cNvPr id="5131" name="Picture 14" descr="GATOR.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09059" y="3606716"/>
            <a:ext cx="7355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2" name="TextBox 16"/>
          <p:cNvSpPr txBox="1">
            <a:spLocks noChangeArrowheads="1"/>
          </p:cNvSpPr>
          <p:nvPr/>
        </p:nvSpPr>
        <p:spPr bwMode="auto">
          <a:xfrm>
            <a:off x="2475439" y="4521116"/>
            <a:ext cx="10336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lnSpc>
                <a:spcPct val="90000"/>
              </a:lnSpc>
              <a:spcBef>
                <a:spcPct val="20000"/>
              </a:spcBef>
              <a:spcAft>
                <a:spcPct val="20000"/>
              </a:spcAft>
              <a:buClr>
                <a:schemeClr val="tx1"/>
              </a:buClr>
              <a:buSzPct val="75000"/>
              <a:buFont typeface="Wingdings" pitchFamily="2" charset="2"/>
              <a:buChar char="l"/>
              <a:defRPr sz="2400" b="1">
                <a:solidFill>
                  <a:schemeClr val="tx1"/>
                </a:solidFill>
                <a:latin typeface="Arial" charset="0"/>
              </a:defRPr>
            </a:lvl1pPr>
            <a:lvl2pPr marL="742950" indent="-285750" algn="l">
              <a:lnSpc>
                <a:spcPct val="90000"/>
              </a:lnSpc>
              <a:spcBef>
                <a:spcPct val="20000"/>
              </a:spcBef>
              <a:spcAft>
                <a:spcPct val="20000"/>
              </a:spcAft>
              <a:buClr>
                <a:schemeClr val="tx1"/>
              </a:buClr>
              <a:buFont typeface="Symbol" pitchFamily="18" charset="2"/>
              <a:buChar char="-"/>
              <a:defRPr sz="2000" b="1">
                <a:solidFill>
                  <a:schemeClr val="tx1"/>
                </a:solidFill>
                <a:latin typeface="Arial" charset="0"/>
              </a:defRPr>
            </a:lvl2pPr>
            <a:lvl3pPr marL="1143000" indent="-228600" algn="l">
              <a:lnSpc>
                <a:spcPct val="90000"/>
              </a:lnSpc>
              <a:spcBef>
                <a:spcPct val="20000"/>
              </a:spcBef>
              <a:spcAft>
                <a:spcPct val="20000"/>
              </a:spcAft>
              <a:buClr>
                <a:schemeClr val="tx1"/>
              </a:buClr>
              <a:buFont typeface="Wingdings" pitchFamily="2" charset="2"/>
              <a:buChar char="§"/>
              <a:defRPr sz="2000">
                <a:solidFill>
                  <a:schemeClr val="tx1"/>
                </a:solidFill>
                <a:latin typeface="Arial" charset="0"/>
              </a:defRPr>
            </a:lvl3pPr>
            <a:lvl4pPr marL="1600200" indent="-228600" algn="l">
              <a:lnSpc>
                <a:spcPct val="90000"/>
              </a:lnSpc>
              <a:spcBef>
                <a:spcPct val="20000"/>
              </a:spcBef>
              <a:spcAft>
                <a:spcPct val="20000"/>
              </a:spcAft>
              <a:buClr>
                <a:schemeClr val="tx1"/>
              </a:buClr>
              <a:buFont typeface="Monotype Sorts" pitchFamily="2" charset="2"/>
              <a:buChar char="m"/>
              <a:defRPr>
                <a:solidFill>
                  <a:schemeClr val="tx1"/>
                </a:solidFill>
                <a:latin typeface="Arial" charset="0"/>
              </a:defRPr>
            </a:lvl4pPr>
            <a:lvl5pPr marL="2057400" indent="-228600" algn="l">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5pPr>
            <a:lvl6pPr marL="2514600" indent="-228600" eaLnBrk="0" fontAlgn="base" hangingPunct="0">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6pPr>
            <a:lvl7pPr marL="2971800" indent="-228600" eaLnBrk="0" fontAlgn="base" hangingPunct="0">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7pPr>
            <a:lvl8pPr marL="3429000" indent="-228600" eaLnBrk="0" fontAlgn="base" hangingPunct="0">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8pPr>
            <a:lvl9pPr marL="3886200" indent="-228600" eaLnBrk="0" fontAlgn="base" hangingPunct="0">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9pPr>
          </a:lstStyle>
          <a:p>
            <a:pPr algn="ctr">
              <a:lnSpc>
                <a:spcPct val="100000"/>
              </a:lnSpc>
              <a:spcBef>
                <a:spcPct val="0"/>
              </a:spcBef>
              <a:spcAft>
                <a:spcPct val="0"/>
              </a:spcAft>
              <a:buClrTx/>
              <a:buSzTx/>
              <a:buFontTx/>
              <a:buNone/>
            </a:pPr>
            <a:r>
              <a:rPr lang="en-US" altLang="en-US" sz="1200" dirty="0" smtClean="0"/>
              <a:t>TPS-80 </a:t>
            </a:r>
          </a:p>
        </p:txBody>
      </p:sp>
      <p:pic>
        <p:nvPicPr>
          <p:cNvPr id="5134" name="Picture 14" descr="GATOR.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66071" y="5105400"/>
            <a:ext cx="7355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7" descr="ATCAS-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91911" y="5423717"/>
            <a:ext cx="1439594" cy="100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Oval 60"/>
          <p:cNvSpPr/>
          <p:nvPr/>
        </p:nvSpPr>
        <p:spPr bwMode="auto">
          <a:xfrm>
            <a:off x="1673420" y="5392276"/>
            <a:ext cx="468313" cy="2952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64" name="Freeform 63"/>
          <p:cNvSpPr/>
          <p:nvPr/>
        </p:nvSpPr>
        <p:spPr>
          <a:xfrm rot="1161805">
            <a:off x="1931047" y="5587667"/>
            <a:ext cx="1139807" cy="336024"/>
          </a:xfrm>
          <a:custGeom>
            <a:avLst/>
            <a:gdLst>
              <a:gd name="connsiteX0" fmla="*/ 3459637 w 3733015"/>
              <a:gd name="connsiteY0" fmla="*/ 4025246 h 4025246"/>
              <a:gd name="connsiteX1" fmla="*/ 3676454 w 3733015"/>
              <a:gd name="connsiteY1" fmla="*/ 4025246 h 4025246"/>
              <a:gd name="connsiteX2" fmla="*/ 3733015 w 3733015"/>
              <a:gd name="connsiteY2" fmla="*/ 3742441 h 4025246"/>
              <a:gd name="connsiteX3" fmla="*/ 970961 w 3733015"/>
              <a:gd name="connsiteY3" fmla="*/ 188536 h 4025246"/>
              <a:gd name="connsiteX4" fmla="*/ 395926 w 3733015"/>
              <a:gd name="connsiteY4" fmla="*/ 0 h 4025246"/>
              <a:gd name="connsiteX5" fmla="*/ 141402 w 3733015"/>
              <a:gd name="connsiteY5" fmla="*/ 37707 h 4025246"/>
              <a:gd name="connsiteX6" fmla="*/ 0 w 3733015"/>
              <a:gd name="connsiteY6" fmla="*/ 188536 h 4025246"/>
              <a:gd name="connsiteX7" fmla="*/ 0 w 3733015"/>
              <a:gd name="connsiteY7" fmla="*/ 405353 h 4025246"/>
              <a:gd name="connsiteX8" fmla="*/ 3459637 w 3733015"/>
              <a:gd name="connsiteY8" fmla="*/ 4025246 h 402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015" h="4025246">
                <a:moveTo>
                  <a:pt x="3459637" y="4025246"/>
                </a:moveTo>
                <a:lnTo>
                  <a:pt x="3676454" y="4025246"/>
                </a:lnTo>
                <a:lnTo>
                  <a:pt x="3733015" y="3742441"/>
                </a:lnTo>
                <a:lnTo>
                  <a:pt x="970961" y="188536"/>
                </a:lnTo>
                <a:lnTo>
                  <a:pt x="395926" y="0"/>
                </a:lnTo>
                <a:lnTo>
                  <a:pt x="141402" y="37707"/>
                </a:lnTo>
                <a:lnTo>
                  <a:pt x="0" y="188536"/>
                </a:lnTo>
                <a:lnTo>
                  <a:pt x="0" y="405353"/>
                </a:lnTo>
                <a:lnTo>
                  <a:pt x="3459637" y="4025246"/>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68" name="TextBox 67"/>
          <p:cNvSpPr txBox="1"/>
          <p:nvPr/>
        </p:nvSpPr>
        <p:spPr bwMode="auto">
          <a:xfrm>
            <a:off x="0" y="5472452"/>
            <a:ext cx="979488" cy="577081"/>
          </a:xfrm>
          <a:prstGeom prst="rect">
            <a:avLst/>
          </a:prstGeom>
          <a:solidFill>
            <a:schemeClr val="bg1">
              <a:lumMod val="85000"/>
            </a:schemeClr>
          </a:solidFill>
        </p:spPr>
        <p:txBody>
          <a:bodyPr>
            <a:spAutoFit/>
          </a:bodyPr>
          <a:lstStyle/>
          <a:p>
            <a:pPr algn="ctr">
              <a:defRPr/>
            </a:pPr>
            <a:r>
              <a:rPr lang="en-US" sz="1050" b="1" dirty="0">
                <a:solidFill>
                  <a:srgbClr val="FF0000"/>
                </a:solidFill>
                <a:cs typeface="Arial" pitchFamily="34" charset="0"/>
              </a:rPr>
              <a:t>Enemy Mortar Team</a:t>
            </a:r>
          </a:p>
        </p:txBody>
      </p:sp>
      <p:pic>
        <p:nvPicPr>
          <p:cNvPr id="5143" name="Picture 16" descr="mortar"/>
          <p:cNvPicPr>
            <a:picLocks noChangeAspect="1" noChangeArrowheads="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 y="6065520"/>
            <a:ext cx="680084"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5" name="Picture 3" descr="031707_STOVL_FrontUpperLef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3489" t="13560" r="14745" b="11877"/>
          <a:stretch>
            <a:fillRect/>
          </a:stretch>
        </p:blipFill>
        <p:spPr bwMode="auto">
          <a:xfrm rot="288130">
            <a:off x="2041399" y="1492419"/>
            <a:ext cx="103177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46" name="Group 92"/>
          <p:cNvGrpSpPr>
            <a:grpSpLocks/>
          </p:cNvGrpSpPr>
          <p:nvPr/>
        </p:nvGrpSpPr>
        <p:grpSpPr bwMode="auto">
          <a:xfrm>
            <a:off x="3996628" y="1524000"/>
            <a:ext cx="1058862" cy="441325"/>
            <a:chOff x="-8458200" y="1365250"/>
            <a:chExt cx="1143000" cy="476250"/>
          </a:xfrm>
        </p:grpSpPr>
        <p:grpSp>
          <p:nvGrpSpPr>
            <p:cNvPr id="5196" name="Group 70"/>
            <p:cNvGrpSpPr>
              <a:grpSpLocks/>
            </p:cNvGrpSpPr>
            <p:nvPr/>
          </p:nvGrpSpPr>
          <p:grpSpPr bwMode="auto">
            <a:xfrm>
              <a:off x="-8458200" y="1371600"/>
              <a:ext cx="1143000" cy="457200"/>
              <a:chOff x="-8458200" y="1371600"/>
              <a:chExt cx="1143000" cy="457200"/>
            </a:xfrm>
          </p:grpSpPr>
          <p:sp>
            <p:nvSpPr>
              <p:cNvPr id="96" name="Oval 95"/>
              <p:cNvSpPr/>
              <p:nvPr/>
            </p:nvSpPr>
            <p:spPr>
              <a:xfrm>
                <a:off x="-8458200" y="1372103"/>
                <a:ext cx="1143000" cy="304937"/>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cs typeface="Arial" pitchFamily="34" charset="0"/>
                </a:endParaRPr>
              </a:p>
            </p:txBody>
          </p:sp>
          <p:sp>
            <p:nvSpPr>
              <p:cNvPr id="97" name="Oval 96"/>
              <p:cNvSpPr/>
              <p:nvPr/>
            </p:nvSpPr>
            <p:spPr>
              <a:xfrm>
                <a:off x="-8458200" y="1526285"/>
                <a:ext cx="1143000" cy="303223"/>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cs typeface="Arial" pitchFamily="34" charset="0"/>
                </a:endParaRPr>
              </a:p>
            </p:txBody>
          </p:sp>
        </p:grpSp>
        <p:cxnSp>
          <p:nvCxnSpPr>
            <p:cNvPr id="77" name="Straight Connector 76"/>
            <p:cNvCxnSpPr>
              <a:stCxn id="96" idx="6"/>
              <a:endCxn id="97" idx="6"/>
            </p:cNvCxnSpPr>
            <p:nvPr/>
          </p:nvCxnSpPr>
          <p:spPr>
            <a:xfrm>
              <a:off x="-7315200" y="1522858"/>
              <a:ext cx="0" cy="154182"/>
            </a:xfrm>
            <a:prstGeom prst="line">
              <a:avLst/>
            </a:prstGeom>
            <a:ln w="12700">
              <a:solidFill>
                <a:srgbClr val="7030A0"/>
              </a:solidFill>
              <a:prstDash val="solid"/>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7359755" y="1586243"/>
              <a:ext cx="0" cy="154182"/>
            </a:xfrm>
            <a:prstGeom prst="line">
              <a:avLst/>
            </a:prstGeom>
            <a:ln w="12700">
              <a:solidFill>
                <a:srgbClr val="7030A0"/>
              </a:solidFill>
              <a:prstDash val="solid"/>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587669" y="1651342"/>
              <a:ext cx="0" cy="152469"/>
            </a:xfrm>
            <a:prstGeom prst="line">
              <a:avLst/>
            </a:prstGeom>
            <a:ln w="12700">
              <a:solidFill>
                <a:srgbClr val="7030A0"/>
              </a:solidFill>
              <a:prstDash val="solid"/>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798448" y="1689031"/>
              <a:ext cx="0" cy="152469"/>
            </a:xfrm>
            <a:prstGeom prst="line">
              <a:avLst/>
            </a:prstGeom>
            <a:ln w="12700">
              <a:solidFill>
                <a:srgbClr val="7030A0"/>
              </a:solidFill>
              <a:prstDash val="solid"/>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8058921" y="1670187"/>
              <a:ext cx="0" cy="152468"/>
            </a:xfrm>
            <a:prstGeom prst="line">
              <a:avLst/>
            </a:prstGeom>
            <a:ln w="12700">
              <a:solidFill>
                <a:srgbClr val="7030A0"/>
              </a:solidFill>
              <a:prstDash val="solid"/>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880703" y="1372103"/>
              <a:ext cx="0" cy="150755"/>
            </a:xfrm>
            <a:prstGeom prst="line">
              <a:avLst/>
            </a:prstGeom>
            <a:ln w="12700">
              <a:solidFill>
                <a:srgbClr val="7030A0"/>
              </a:solidFill>
              <a:prstDash val="solid"/>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721333" y="1390946"/>
              <a:ext cx="0" cy="150755"/>
            </a:xfrm>
            <a:prstGeom prst="line">
              <a:avLst/>
            </a:prstGeom>
            <a:ln w="12700">
              <a:solidFill>
                <a:srgbClr val="7030A0"/>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8045212" y="1365250"/>
              <a:ext cx="0" cy="152468"/>
            </a:xfrm>
            <a:prstGeom prst="line">
              <a:avLst/>
            </a:prstGeom>
            <a:ln w="12700">
              <a:solidFill>
                <a:srgbClr val="7030A0"/>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197726" y="1396086"/>
              <a:ext cx="0" cy="152468"/>
            </a:xfrm>
            <a:prstGeom prst="line">
              <a:avLst/>
            </a:prstGeom>
            <a:ln w="12700">
              <a:solidFill>
                <a:srgbClr val="7030A0"/>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293690" y="1416644"/>
              <a:ext cx="0" cy="150755"/>
            </a:xfrm>
            <a:prstGeom prst="line">
              <a:avLst/>
            </a:prstGeom>
            <a:ln w="12700">
              <a:solidFill>
                <a:srgbClr val="7030A0"/>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8446205" y="1510865"/>
              <a:ext cx="0" cy="154182"/>
            </a:xfrm>
            <a:prstGeom prst="line">
              <a:avLst/>
            </a:prstGeom>
            <a:ln w="12700">
              <a:solidFill>
                <a:srgbClr val="7030A0"/>
              </a:solidFill>
              <a:prstDash val="solid"/>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387941" y="1447480"/>
              <a:ext cx="0" cy="152468"/>
            </a:xfrm>
            <a:prstGeom prst="line">
              <a:avLst/>
            </a:prstGeom>
            <a:ln w="12700">
              <a:solidFill>
                <a:srgbClr val="7030A0"/>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413645" y="1567399"/>
              <a:ext cx="0" cy="154182"/>
            </a:xfrm>
            <a:prstGeom prst="line">
              <a:avLst/>
            </a:prstGeom>
            <a:ln w="12700">
              <a:solidFill>
                <a:srgbClr val="7030A0"/>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8331390" y="1620506"/>
              <a:ext cx="0" cy="150755"/>
            </a:xfrm>
            <a:prstGeom prst="line">
              <a:avLst/>
            </a:prstGeom>
            <a:ln w="12700">
              <a:solidFill>
                <a:srgbClr val="7030A0"/>
              </a:solidFill>
              <a:prstDash val="solid"/>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8209722" y="1646203"/>
              <a:ext cx="0" cy="150755"/>
            </a:xfrm>
            <a:prstGeom prst="line">
              <a:avLst/>
            </a:prstGeom>
            <a:ln w="12700">
              <a:solidFill>
                <a:srgbClr val="7030A0"/>
              </a:solidFill>
              <a:prstDash val="solid"/>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7568819" y="1409791"/>
              <a:ext cx="0" cy="150755"/>
            </a:xfrm>
            <a:prstGeom prst="line">
              <a:avLst/>
            </a:prstGeom>
            <a:ln w="12700">
              <a:solidFill>
                <a:srgbClr val="7030A0"/>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7390600" y="1454333"/>
              <a:ext cx="0" cy="152468"/>
            </a:xfrm>
            <a:prstGeom prst="line">
              <a:avLst/>
            </a:prstGeom>
            <a:ln w="12700">
              <a:solidFill>
                <a:srgbClr val="7030A0"/>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7474568" y="1421783"/>
              <a:ext cx="0" cy="152469"/>
            </a:xfrm>
            <a:prstGeom prst="line">
              <a:avLst/>
            </a:prstGeom>
            <a:ln w="12700">
              <a:solidFill>
                <a:srgbClr val="7030A0"/>
              </a:solidFill>
              <a:prstDash val="solid"/>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7448864" y="1620506"/>
              <a:ext cx="0" cy="150755"/>
            </a:xfrm>
            <a:prstGeom prst="line">
              <a:avLst/>
            </a:prstGeom>
            <a:ln w="12700">
              <a:solidFill>
                <a:srgbClr val="7030A0"/>
              </a:solidFill>
              <a:prstDash val="solid"/>
            </a:ln>
          </p:spPr>
          <p:style>
            <a:lnRef idx="1">
              <a:schemeClr val="accent1"/>
            </a:lnRef>
            <a:fillRef idx="0">
              <a:schemeClr val="accent1"/>
            </a:fillRef>
            <a:effectRef idx="0">
              <a:schemeClr val="accent1"/>
            </a:effectRef>
            <a:fontRef idx="minor">
              <a:schemeClr val="tx1"/>
            </a:fontRef>
          </p:style>
        </p:cxnSp>
      </p:grpSp>
      <p:cxnSp>
        <p:nvCxnSpPr>
          <p:cNvPr id="5158" name="Straight Connector 117"/>
          <p:cNvCxnSpPr>
            <a:cxnSpLocks noChangeShapeType="1"/>
          </p:cNvCxnSpPr>
          <p:nvPr/>
        </p:nvCxnSpPr>
        <p:spPr bwMode="auto">
          <a:xfrm flipH="1">
            <a:off x="4457559" y="1968384"/>
            <a:ext cx="270909" cy="2262323"/>
          </a:xfrm>
          <a:prstGeom prst="line">
            <a:avLst/>
          </a:prstGeom>
          <a:noFill/>
          <a:ln w="25400" algn="ctr">
            <a:solidFill>
              <a:srgbClr val="7030A0"/>
            </a:solidFill>
            <a:round/>
            <a:headEnd/>
            <a:tailEnd/>
          </a:ln>
          <a:extLst>
            <a:ext uri="{909E8E84-426E-40DD-AFC4-6F175D3DCCD1}">
              <a14:hiddenFill xmlns:a14="http://schemas.microsoft.com/office/drawing/2010/main">
                <a:noFill/>
              </a14:hiddenFill>
            </a:ext>
          </a:extLst>
        </p:spPr>
      </p:cxnSp>
      <p:pic>
        <p:nvPicPr>
          <p:cNvPr id="5166" name="Picture 482" descr="Aegis carto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96783" y="2212180"/>
            <a:ext cx="884982"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8" name="Picture 67"/>
          <p:cNvPicPr>
            <a:picLocks noChangeAspect="1" noChangeArrowheads="1"/>
          </p:cNvPicPr>
          <p:nvPr/>
        </p:nvPicPr>
        <p:blipFill>
          <a:blip r:embed="rId10">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562633" y="4270291"/>
            <a:ext cx="13027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71" name="Picture 2" descr="Archer_air2"/>
          <p:cNvPicPr>
            <a:picLocks noChangeAspect="1" noChangeArrowheads="1"/>
          </p:cNvPicPr>
          <p:nvPr/>
        </p:nvPicPr>
        <p:blipFill>
          <a:blip r:embed="rId11"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6177595">
            <a:off x="191108" y="3283908"/>
            <a:ext cx="754380" cy="100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 name="TextBox 108"/>
          <p:cNvSpPr txBox="1"/>
          <p:nvPr/>
        </p:nvSpPr>
        <p:spPr bwMode="auto">
          <a:xfrm>
            <a:off x="-1" y="1524000"/>
            <a:ext cx="1449171" cy="253916"/>
          </a:xfrm>
          <a:prstGeom prst="rect">
            <a:avLst/>
          </a:prstGeom>
          <a:solidFill>
            <a:schemeClr val="bg1">
              <a:lumMod val="85000"/>
            </a:schemeClr>
          </a:solidFill>
        </p:spPr>
        <p:txBody>
          <a:bodyPr wrap="square">
            <a:spAutoFit/>
          </a:bodyPr>
          <a:lstStyle/>
          <a:p>
            <a:pPr algn="ctr">
              <a:defRPr/>
            </a:pPr>
            <a:r>
              <a:rPr lang="en-US" sz="1050" b="1" dirty="0">
                <a:solidFill>
                  <a:srgbClr val="FF0000"/>
                </a:solidFill>
                <a:cs typeface="Arial" pitchFamily="34" charset="0"/>
              </a:rPr>
              <a:t>Enemy </a:t>
            </a:r>
            <a:r>
              <a:rPr lang="en-US" sz="1050" b="1" dirty="0" smtClean="0">
                <a:solidFill>
                  <a:srgbClr val="FF0000"/>
                </a:solidFill>
                <a:cs typeface="Arial" pitchFamily="34" charset="0"/>
              </a:rPr>
              <a:t>5</a:t>
            </a:r>
            <a:r>
              <a:rPr lang="en-US" sz="1050" b="1" baseline="30000" dirty="0" smtClean="0">
                <a:solidFill>
                  <a:srgbClr val="FF0000"/>
                </a:solidFill>
                <a:cs typeface="Arial" pitchFamily="34" charset="0"/>
              </a:rPr>
              <a:t>th</a:t>
            </a:r>
            <a:r>
              <a:rPr lang="en-US" sz="1050" b="1" dirty="0" smtClean="0">
                <a:solidFill>
                  <a:srgbClr val="FF0000"/>
                </a:solidFill>
                <a:cs typeface="Arial" pitchFamily="34" charset="0"/>
              </a:rPr>
              <a:t> Gen </a:t>
            </a:r>
            <a:r>
              <a:rPr lang="en-US" sz="1050" b="1" dirty="0">
                <a:solidFill>
                  <a:srgbClr val="FF0000"/>
                </a:solidFill>
                <a:cs typeface="Arial" pitchFamily="34" charset="0"/>
              </a:rPr>
              <a:t>AC</a:t>
            </a:r>
          </a:p>
        </p:txBody>
      </p:sp>
      <p:sp>
        <p:nvSpPr>
          <p:cNvPr id="123" name="TextBox 122"/>
          <p:cNvSpPr txBox="1"/>
          <p:nvPr/>
        </p:nvSpPr>
        <p:spPr bwMode="auto">
          <a:xfrm>
            <a:off x="0" y="4114800"/>
            <a:ext cx="1220269" cy="253916"/>
          </a:xfrm>
          <a:prstGeom prst="rect">
            <a:avLst/>
          </a:prstGeom>
          <a:solidFill>
            <a:schemeClr val="bg1">
              <a:lumMod val="85000"/>
            </a:schemeClr>
          </a:solidFill>
        </p:spPr>
        <p:txBody>
          <a:bodyPr wrap="square">
            <a:spAutoFit/>
          </a:bodyPr>
          <a:lstStyle/>
          <a:p>
            <a:pPr>
              <a:defRPr/>
            </a:pPr>
            <a:r>
              <a:rPr lang="en-US" sz="1050" b="1" dirty="0">
                <a:solidFill>
                  <a:srgbClr val="FF0000"/>
                </a:solidFill>
                <a:cs typeface="Arial" pitchFamily="34" charset="0"/>
              </a:rPr>
              <a:t>Enemy Artillery</a:t>
            </a:r>
          </a:p>
        </p:txBody>
      </p:sp>
      <p:sp>
        <p:nvSpPr>
          <p:cNvPr id="125" name="Oval 124"/>
          <p:cNvSpPr/>
          <p:nvPr/>
        </p:nvSpPr>
        <p:spPr bwMode="auto">
          <a:xfrm>
            <a:off x="1936750" y="5305425"/>
            <a:ext cx="468312" cy="2952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127" name="Freeform 126"/>
          <p:cNvSpPr/>
          <p:nvPr/>
        </p:nvSpPr>
        <p:spPr>
          <a:xfrm>
            <a:off x="1874044" y="5539914"/>
            <a:ext cx="1202790" cy="483726"/>
          </a:xfrm>
          <a:custGeom>
            <a:avLst/>
            <a:gdLst>
              <a:gd name="connsiteX0" fmla="*/ 3459637 w 3733015"/>
              <a:gd name="connsiteY0" fmla="*/ 4025246 h 4025246"/>
              <a:gd name="connsiteX1" fmla="*/ 3676454 w 3733015"/>
              <a:gd name="connsiteY1" fmla="*/ 4025246 h 4025246"/>
              <a:gd name="connsiteX2" fmla="*/ 3733015 w 3733015"/>
              <a:gd name="connsiteY2" fmla="*/ 3742441 h 4025246"/>
              <a:gd name="connsiteX3" fmla="*/ 970961 w 3733015"/>
              <a:gd name="connsiteY3" fmla="*/ 188536 h 4025246"/>
              <a:gd name="connsiteX4" fmla="*/ 395926 w 3733015"/>
              <a:gd name="connsiteY4" fmla="*/ 0 h 4025246"/>
              <a:gd name="connsiteX5" fmla="*/ 141402 w 3733015"/>
              <a:gd name="connsiteY5" fmla="*/ 37707 h 4025246"/>
              <a:gd name="connsiteX6" fmla="*/ 0 w 3733015"/>
              <a:gd name="connsiteY6" fmla="*/ 188536 h 4025246"/>
              <a:gd name="connsiteX7" fmla="*/ 0 w 3733015"/>
              <a:gd name="connsiteY7" fmla="*/ 405353 h 4025246"/>
              <a:gd name="connsiteX8" fmla="*/ 3459637 w 3733015"/>
              <a:gd name="connsiteY8" fmla="*/ 4025246 h 402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015" h="4025246">
                <a:moveTo>
                  <a:pt x="3459637" y="4025246"/>
                </a:moveTo>
                <a:lnTo>
                  <a:pt x="3676454" y="4025246"/>
                </a:lnTo>
                <a:lnTo>
                  <a:pt x="3733015" y="3742441"/>
                </a:lnTo>
                <a:lnTo>
                  <a:pt x="970961" y="188536"/>
                </a:lnTo>
                <a:lnTo>
                  <a:pt x="395926" y="0"/>
                </a:lnTo>
                <a:lnTo>
                  <a:pt x="141402" y="37707"/>
                </a:lnTo>
                <a:lnTo>
                  <a:pt x="0" y="188536"/>
                </a:lnTo>
                <a:lnTo>
                  <a:pt x="0" y="405353"/>
                </a:lnTo>
                <a:lnTo>
                  <a:pt x="3459637" y="4025246"/>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pic>
        <p:nvPicPr>
          <p:cNvPr id="5187" name="Picture 26" descr="28 AIM-120A_B AMRAAM X"/>
          <p:cNvPicPr>
            <a:picLocks noChangeAspect="1" noChangeArrowheads="1"/>
          </p:cNvPicPr>
          <p:nvPr/>
        </p:nvPicPr>
        <p:blipFill>
          <a:blip r:embed="rId12" cstate="print">
            <a:lum bright="12000"/>
            <a:extLst>
              <a:ext uri="{28A0092B-C50C-407E-A947-70E740481C1C}">
                <a14:useLocalDpi xmlns:a14="http://schemas.microsoft.com/office/drawing/2010/main" val="0"/>
              </a:ext>
            </a:extLst>
          </a:blip>
          <a:srcRect/>
          <a:stretch>
            <a:fillRect/>
          </a:stretch>
        </p:blipFill>
        <p:spPr bwMode="auto">
          <a:xfrm rot="21305892">
            <a:off x="1125302" y="1985312"/>
            <a:ext cx="401638"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89" name="Picture 63" descr="21 GBU-31 (v) 1 JDAM X"/>
          <p:cNvPicPr>
            <a:picLocks noChangeAspect="1" noChangeArrowheads="1"/>
          </p:cNvPicPr>
          <p:nvPr/>
        </p:nvPicPr>
        <p:blipFill>
          <a:blip r:embed="rId13" cstate="print">
            <a:lum bright="20000"/>
            <a:extLst>
              <a:ext uri="{28A0092B-C50C-407E-A947-70E740481C1C}">
                <a14:useLocalDpi xmlns:a14="http://schemas.microsoft.com/office/drawing/2010/main" val="0"/>
              </a:ext>
            </a:extLst>
          </a:blip>
          <a:srcRect/>
          <a:stretch>
            <a:fillRect/>
          </a:stretch>
        </p:blipFill>
        <p:spPr bwMode="auto">
          <a:xfrm rot="19248482">
            <a:off x="999808" y="4444184"/>
            <a:ext cx="398462"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190" name="Straight Connector 4"/>
          <p:cNvCxnSpPr>
            <a:cxnSpLocks noChangeShapeType="1"/>
          </p:cNvCxnSpPr>
          <p:nvPr/>
        </p:nvCxnSpPr>
        <p:spPr bwMode="auto">
          <a:xfrm flipH="1">
            <a:off x="1449173" y="1777916"/>
            <a:ext cx="753262" cy="254744"/>
          </a:xfrm>
          <a:prstGeom prst="line">
            <a:avLst/>
          </a:prstGeom>
          <a:noFill/>
          <a:ln w="22225" algn="ctr">
            <a:solidFill>
              <a:schemeClr val="tx2"/>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178" name="Picture 20" descr="ArtyGroup15"/>
          <p:cNvPicPr>
            <a:picLocks noChangeAspect="1" noChangeArrowheads="1"/>
          </p:cNvPicPr>
          <p:nvPr/>
        </p:nvPicPr>
        <p:blipFill>
          <a:blip r:embed="rId1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200" y="4419600"/>
            <a:ext cx="91440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4" name="Picture 3" descr="031707_STOVL_FrontUpperLeft"/>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l="13489" t="13560" r="14745" b="11877"/>
          <a:stretch>
            <a:fillRect/>
          </a:stretch>
        </p:blipFill>
        <p:spPr bwMode="auto">
          <a:xfrm rot="288130">
            <a:off x="3283220" y="2905284"/>
            <a:ext cx="86639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Picture 247" descr="UHF Satellite2"/>
          <p:cNvPicPr>
            <a:picLocks noChangeAspect="1" noChangeArrowheads="1"/>
          </p:cNvPicPr>
          <p:nvPr/>
        </p:nvPicPr>
        <p:blipFill>
          <a:blip r:embed="rId16" cstate="print">
            <a:clrChange>
              <a:clrFrom>
                <a:srgbClr val="FF8040"/>
              </a:clrFrom>
              <a:clrTo>
                <a:srgbClr val="FF8040">
                  <a:alpha val="0"/>
                </a:srgbClr>
              </a:clrTo>
            </a:clrChange>
          </a:blip>
          <a:srcRect/>
          <a:stretch>
            <a:fillRect/>
          </a:stretch>
        </p:blipFill>
        <p:spPr bwMode="auto">
          <a:xfrm rot="1991793">
            <a:off x="5268189" y="1417033"/>
            <a:ext cx="500877" cy="376836"/>
          </a:xfrm>
          <a:prstGeom prst="rect">
            <a:avLst/>
          </a:prstGeom>
          <a:noFill/>
          <a:ln w="9525">
            <a:noFill/>
            <a:miter lim="800000"/>
            <a:headEnd/>
            <a:tailEnd/>
          </a:ln>
        </p:spPr>
      </p:pic>
      <p:sp>
        <p:nvSpPr>
          <p:cNvPr id="103" name="TextBox 102"/>
          <p:cNvSpPr txBox="1"/>
          <p:nvPr/>
        </p:nvSpPr>
        <p:spPr bwMode="auto">
          <a:xfrm>
            <a:off x="0" y="3352800"/>
            <a:ext cx="980458" cy="253916"/>
          </a:xfrm>
          <a:prstGeom prst="rect">
            <a:avLst/>
          </a:prstGeom>
          <a:solidFill>
            <a:schemeClr val="bg1">
              <a:lumMod val="85000"/>
            </a:schemeClr>
          </a:solidFill>
        </p:spPr>
        <p:txBody>
          <a:bodyPr wrap="square">
            <a:spAutoFit/>
          </a:bodyPr>
          <a:lstStyle/>
          <a:p>
            <a:pPr>
              <a:defRPr/>
            </a:pPr>
            <a:r>
              <a:rPr lang="en-US" sz="1050" b="1" dirty="0">
                <a:solidFill>
                  <a:srgbClr val="FF0000"/>
                </a:solidFill>
                <a:cs typeface="Arial" pitchFamily="34" charset="0"/>
              </a:rPr>
              <a:t>Enemy CM</a:t>
            </a:r>
          </a:p>
        </p:txBody>
      </p:sp>
      <p:pic>
        <p:nvPicPr>
          <p:cNvPr id="108" name="Picture 107" descr="Flanker.png"/>
          <p:cNvPicPr>
            <a:picLocks noChangeAspect="1"/>
          </p:cNvPicPr>
          <p:nvPr/>
        </p:nvPicPr>
        <p:blipFill>
          <a:blip r:embed="rId17" cstate="print">
            <a:duotone>
              <a:prstClr val="black"/>
              <a:schemeClr val="accent2">
                <a:tint val="45000"/>
                <a:satMod val="400000"/>
              </a:schemeClr>
            </a:duotone>
          </a:blip>
          <a:stretch>
            <a:fillRect/>
          </a:stretch>
        </p:blipFill>
        <p:spPr>
          <a:xfrm rot="603057">
            <a:off x="-27600" y="1864985"/>
            <a:ext cx="1341127" cy="605286"/>
          </a:xfrm>
          <a:prstGeom prst="rect">
            <a:avLst/>
          </a:prstGeom>
        </p:spPr>
      </p:pic>
      <p:cxnSp>
        <p:nvCxnSpPr>
          <p:cNvPr id="5157" name="Straight Connector 114"/>
          <p:cNvCxnSpPr>
            <a:cxnSpLocks noChangeShapeType="1"/>
          </p:cNvCxnSpPr>
          <p:nvPr/>
        </p:nvCxnSpPr>
        <p:spPr bwMode="auto">
          <a:xfrm flipH="1">
            <a:off x="3954021" y="2026349"/>
            <a:ext cx="549602" cy="928097"/>
          </a:xfrm>
          <a:prstGeom prst="line">
            <a:avLst/>
          </a:prstGeom>
          <a:noFill/>
          <a:ln w="25400" algn="ctr">
            <a:solidFill>
              <a:srgbClr val="7030A0"/>
            </a:solidFill>
            <a:round/>
            <a:headEnd/>
            <a:tailEnd/>
          </a:ln>
          <a:extLst>
            <a:ext uri="{909E8E84-426E-40DD-AFC4-6F175D3DCCD1}">
              <a14:hiddenFill xmlns:a14="http://schemas.microsoft.com/office/drawing/2010/main">
                <a:noFill/>
              </a14:hiddenFill>
            </a:ext>
          </a:extLst>
        </p:spPr>
      </p:cxnSp>
      <p:cxnSp>
        <p:nvCxnSpPr>
          <p:cNvPr id="133" name="Straight Connector 132"/>
          <p:cNvCxnSpPr/>
          <p:nvPr/>
        </p:nvCxnSpPr>
        <p:spPr bwMode="auto">
          <a:xfrm flipH="1">
            <a:off x="3954021" y="3066424"/>
            <a:ext cx="902461" cy="721747"/>
          </a:xfrm>
          <a:prstGeom prst="line">
            <a:avLst/>
          </a:prstGeom>
          <a:solidFill>
            <a:schemeClr val="accent1"/>
          </a:solidFill>
          <a:ln w="25400" cap="flat" cmpd="sng" algn="ctr">
            <a:solidFill>
              <a:schemeClr val="tx1"/>
            </a:solidFill>
            <a:prstDash val="solid"/>
            <a:round/>
            <a:headEnd type="none" w="med" len="med"/>
            <a:tailEnd type="none" w="med" len="med"/>
          </a:ln>
          <a:effectLst/>
        </p:spPr>
      </p:cxnSp>
      <p:pic>
        <p:nvPicPr>
          <p:cNvPr id="111" name="Picture 110" descr="mv22-angle1.png"/>
          <p:cNvPicPr>
            <a:picLocks noChangeAspect="1"/>
          </p:cNvPicPr>
          <p:nvPr/>
        </p:nvPicPr>
        <p:blipFill>
          <a:blip r:embed="rId18" cstate="print">
            <a:lum bright="10000"/>
          </a:blip>
          <a:srcRect l="12482" t="32241" r="10573" b="26236"/>
          <a:stretch>
            <a:fillRect/>
          </a:stretch>
        </p:blipFill>
        <p:spPr>
          <a:xfrm>
            <a:off x="4876800" y="2092466"/>
            <a:ext cx="1042987" cy="422134"/>
          </a:xfrm>
          <a:prstGeom prst="rect">
            <a:avLst/>
          </a:prstGeom>
        </p:spPr>
      </p:pic>
      <p:cxnSp>
        <p:nvCxnSpPr>
          <p:cNvPr id="5155" name="Straight Connector 7"/>
          <p:cNvCxnSpPr>
            <a:cxnSpLocks noChangeShapeType="1"/>
          </p:cNvCxnSpPr>
          <p:nvPr/>
        </p:nvCxnSpPr>
        <p:spPr bwMode="auto">
          <a:xfrm>
            <a:off x="3066071" y="1650958"/>
            <a:ext cx="887950" cy="60367"/>
          </a:xfrm>
          <a:prstGeom prst="line">
            <a:avLst/>
          </a:prstGeom>
          <a:noFill/>
          <a:ln w="25400" algn="ctr">
            <a:solidFill>
              <a:srgbClr val="7030A0"/>
            </a:solidFill>
            <a:round/>
            <a:headEnd/>
            <a:tailEnd/>
          </a:ln>
          <a:extLst>
            <a:ext uri="{909E8E84-426E-40DD-AFC4-6F175D3DCCD1}">
              <a14:hiddenFill xmlns:a14="http://schemas.microsoft.com/office/drawing/2010/main">
                <a:noFill/>
              </a14:hiddenFill>
            </a:ext>
          </a:extLst>
        </p:spPr>
      </p:cxnSp>
      <p:pic>
        <p:nvPicPr>
          <p:cNvPr id="141" name="Picture 12" descr="06 MK 20 Rockeye II Clus Mu"/>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1693427" y="2510631"/>
            <a:ext cx="351631" cy="11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 name="Freeform 142"/>
          <p:cNvSpPr/>
          <p:nvPr/>
        </p:nvSpPr>
        <p:spPr>
          <a:xfrm rot="20832206">
            <a:off x="1115181" y="4486084"/>
            <a:ext cx="1677814" cy="1557897"/>
          </a:xfrm>
          <a:custGeom>
            <a:avLst/>
            <a:gdLst>
              <a:gd name="connsiteX0" fmla="*/ 6182436 w 6182436"/>
              <a:gd name="connsiteY0" fmla="*/ 2320119 h 2320119"/>
              <a:gd name="connsiteX1" fmla="*/ 5472752 w 6182436"/>
              <a:gd name="connsiteY1" fmla="*/ 1487606 h 2320119"/>
              <a:gd name="connsiteX2" fmla="*/ 4162567 w 6182436"/>
              <a:gd name="connsiteY2" fmla="*/ 668740 h 2320119"/>
              <a:gd name="connsiteX3" fmla="*/ 1910687 w 6182436"/>
              <a:gd name="connsiteY3" fmla="*/ 177420 h 2320119"/>
              <a:gd name="connsiteX4" fmla="*/ 0 w 6182436"/>
              <a:gd name="connsiteY4" fmla="*/ 0 h 2320119"/>
              <a:gd name="connsiteX5" fmla="*/ 0 w 6182436"/>
              <a:gd name="connsiteY5" fmla="*/ 0 h 232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82436" h="2320119">
                <a:moveTo>
                  <a:pt x="6182436" y="2320119"/>
                </a:moveTo>
                <a:cubicBezTo>
                  <a:pt x="5995916" y="2041477"/>
                  <a:pt x="5809397" y="1762836"/>
                  <a:pt x="5472752" y="1487606"/>
                </a:cubicBezTo>
                <a:cubicBezTo>
                  <a:pt x="5136107" y="1212376"/>
                  <a:pt x="4756244" y="887104"/>
                  <a:pt x="4162567" y="668740"/>
                </a:cubicBezTo>
                <a:cubicBezTo>
                  <a:pt x="3568890" y="450376"/>
                  <a:pt x="2604448" y="288877"/>
                  <a:pt x="1910687" y="177420"/>
                </a:cubicBezTo>
                <a:cubicBezTo>
                  <a:pt x="1216926" y="65963"/>
                  <a:pt x="0" y="0"/>
                  <a:pt x="0" y="0"/>
                </a:cubicBezTo>
                <a:lnTo>
                  <a:pt x="0" y="0"/>
                </a:lnTo>
              </a:path>
            </a:pathLst>
          </a:cu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US" dirty="0"/>
          </a:p>
        </p:txBody>
      </p:sp>
      <p:sp>
        <p:nvSpPr>
          <p:cNvPr id="145" name="TextBox 16"/>
          <p:cNvSpPr txBox="1">
            <a:spLocks noChangeArrowheads="1"/>
          </p:cNvSpPr>
          <p:nvPr/>
        </p:nvSpPr>
        <p:spPr bwMode="auto">
          <a:xfrm>
            <a:off x="3188476" y="3768471"/>
            <a:ext cx="20989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lnSpc>
                <a:spcPct val="90000"/>
              </a:lnSpc>
              <a:spcBef>
                <a:spcPct val="20000"/>
              </a:spcBef>
              <a:spcAft>
                <a:spcPct val="20000"/>
              </a:spcAft>
              <a:buClr>
                <a:schemeClr val="tx1"/>
              </a:buClr>
              <a:buSzPct val="75000"/>
              <a:buFont typeface="Wingdings" pitchFamily="2" charset="2"/>
              <a:buChar char="l"/>
              <a:defRPr sz="2400" b="1">
                <a:solidFill>
                  <a:schemeClr val="tx1"/>
                </a:solidFill>
                <a:latin typeface="Arial" charset="0"/>
              </a:defRPr>
            </a:lvl1pPr>
            <a:lvl2pPr marL="742950" indent="-285750" algn="l">
              <a:lnSpc>
                <a:spcPct val="90000"/>
              </a:lnSpc>
              <a:spcBef>
                <a:spcPct val="20000"/>
              </a:spcBef>
              <a:spcAft>
                <a:spcPct val="20000"/>
              </a:spcAft>
              <a:buClr>
                <a:schemeClr val="tx1"/>
              </a:buClr>
              <a:buFont typeface="Symbol" pitchFamily="18" charset="2"/>
              <a:buChar char="-"/>
              <a:defRPr sz="2000" b="1">
                <a:solidFill>
                  <a:schemeClr val="tx1"/>
                </a:solidFill>
                <a:latin typeface="Arial" charset="0"/>
              </a:defRPr>
            </a:lvl2pPr>
            <a:lvl3pPr marL="1143000" indent="-228600" algn="l">
              <a:lnSpc>
                <a:spcPct val="90000"/>
              </a:lnSpc>
              <a:spcBef>
                <a:spcPct val="20000"/>
              </a:spcBef>
              <a:spcAft>
                <a:spcPct val="20000"/>
              </a:spcAft>
              <a:buClr>
                <a:schemeClr val="tx1"/>
              </a:buClr>
              <a:buFont typeface="Wingdings" pitchFamily="2" charset="2"/>
              <a:buChar char="§"/>
              <a:defRPr sz="2000">
                <a:solidFill>
                  <a:schemeClr val="tx1"/>
                </a:solidFill>
                <a:latin typeface="Arial" charset="0"/>
              </a:defRPr>
            </a:lvl3pPr>
            <a:lvl4pPr marL="1600200" indent="-228600" algn="l">
              <a:lnSpc>
                <a:spcPct val="90000"/>
              </a:lnSpc>
              <a:spcBef>
                <a:spcPct val="20000"/>
              </a:spcBef>
              <a:spcAft>
                <a:spcPct val="20000"/>
              </a:spcAft>
              <a:buClr>
                <a:schemeClr val="tx1"/>
              </a:buClr>
              <a:buFont typeface="Monotype Sorts" pitchFamily="2" charset="2"/>
              <a:buChar char="m"/>
              <a:defRPr>
                <a:solidFill>
                  <a:schemeClr val="tx1"/>
                </a:solidFill>
                <a:latin typeface="Arial" charset="0"/>
              </a:defRPr>
            </a:lvl4pPr>
            <a:lvl5pPr marL="2057400" indent="-228600" algn="l">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5pPr>
            <a:lvl6pPr marL="2514600" indent="-228600" eaLnBrk="0" fontAlgn="base" hangingPunct="0">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6pPr>
            <a:lvl7pPr marL="2971800" indent="-228600" eaLnBrk="0" fontAlgn="base" hangingPunct="0">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7pPr>
            <a:lvl8pPr marL="3429000" indent="-228600" eaLnBrk="0" fontAlgn="base" hangingPunct="0">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8pPr>
            <a:lvl9pPr marL="3886200" indent="-228600" eaLnBrk="0" fontAlgn="base" hangingPunct="0">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9pPr>
          </a:lstStyle>
          <a:p>
            <a:pPr algn="ctr">
              <a:lnSpc>
                <a:spcPct val="100000"/>
              </a:lnSpc>
              <a:spcBef>
                <a:spcPct val="0"/>
              </a:spcBef>
              <a:spcAft>
                <a:spcPct val="0"/>
              </a:spcAft>
              <a:buClrTx/>
              <a:buSzTx/>
              <a:buFontTx/>
              <a:buNone/>
            </a:pPr>
            <a:r>
              <a:rPr lang="en-US" altLang="en-US" sz="1200" dirty="0" smtClean="0"/>
              <a:t>CTN</a:t>
            </a:r>
            <a:endParaRPr lang="en-US" altLang="en-US" sz="1200" dirty="0"/>
          </a:p>
        </p:txBody>
      </p:sp>
      <p:sp>
        <p:nvSpPr>
          <p:cNvPr id="146" name="TextBox 16"/>
          <p:cNvSpPr txBox="1">
            <a:spLocks noChangeArrowheads="1"/>
          </p:cNvSpPr>
          <p:nvPr/>
        </p:nvSpPr>
        <p:spPr bwMode="auto">
          <a:xfrm>
            <a:off x="4510236" y="3962400"/>
            <a:ext cx="7761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lnSpc>
                <a:spcPct val="90000"/>
              </a:lnSpc>
              <a:spcBef>
                <a:spcPct val="20000"/>
              </a:spcBef>
              <a:spcAft>
                <a:spcPct val="20000"/>
              </a:spcAft>
              <a:buClr>
                <a:schemeClr val="tx1"/>
              </a:buClr>
              <a:buSzPct val="75000"/>
              <a:buFont typeface="Wingdings" pitchFamily="2" charset="2"/>
              <a:buChar char="l"/>
              <a:defRPr sz="2400" b="1">
                <a:solidFill>
                  <a:schemeClr val="tx1"/>
                </a:solidFill>
                <a:latin typeface="Arial" charset="0"/>
              </a:defRPr>
            </a:lvl1pPr>
            <a:lvl2pPr marL="742950" indent="-285750" algn="l">
              <a:lnSpc>
                <a:spcPct val="90000"/>
              </a:lnSpc>
              <a:spcBef>
                <a:spcPct val="20000"/>
              </a:spcBef>
              <a:spcAft>
                <a:spcPct val="20000"/>
              </a:spcAft>
              <a:buClr>
                <a:schemeClr val="tx1"/>
              </a:buClr>
              <a:buFont typeface="Symbol" pitchFamily="18" charset="2"/>
              <a:buChar char="-"/>
              <a:defRPr sz="2000" b="1">
                <a:solidFill>
                  <a:schemeClr val="tx1"/>
                </a:solidFill>
                <a:latin typeface="Arial" charset="0"/>
              </a:defRPr>
            </a:lvl2pPr>
            <a:lvl3pPr marL="1143000" indent="-228600" algn="l">
              <a:lnSpc>
                <a:spcPct val="90000"/>
              </a:lnSpc>
              <a:spcBef>
                <a:spcPct val="20000"/>
              </a:spcBef>
              <a:spcAft>
                <a:spcPct val="20000"/>
              </a:spcAft>
              <a:buClr>
                <a:schemeClr val="tx1"/>
              </a:buClr>
              <a:buFont typeface="Wingdings" pitchFamily="2" charset="2"/>
              <a:buChar char="§"/>
              <a:defRPr sz="2000">
                <a:solidFill>
                  <a:schemeClr val="tx1"/>
                </a:solidFill>
                <a:latin typeface="Arial" charset="0"/>
              </a:defRPr>
            </a:lvl3pPr>
            <a:lvl4pPr marL="1600200" indent="-228600" algn="l">
              <a:lnSpc>
                <a:spcPct val="90000"/>
              </a:lnSpc>
              <a:spcBef>
                <a:spcPct val="20000"/>
              </a:spcBef>
              <a:spcAft>
                <a:spcPct val="20000"/>
              </a:spcAft>
              <a:buClr>
                <a:schemeClr val="tx1"/>
              </a:buClr>
              <a:buFont typeface="Monotype Sorts" pitchFamily="2" charset="2"/>
              <a:buChar char="m"/>
              <a:defRPr>
                <a:solidFill>
                  <a:schemeClr val="tx1"/>
                </a:solidFill>
                <a:latin typeface="Arial" charset="0"/>
              </a:defRPr>
            </a:lvl4pPr>
            <a:lvl5pPr marL="2057400" indent="-228600" algn="l">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5pPr>
            <a:lvl6pPr marL="2514600" indent="-228600" eaLnBrk="0" fontAlgn="base" hangingPunct="0">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6pPr>
            <a:lvl7pPr marL="2971800" indent="-228600" eaLnBrk="0" fontAlgn="base" hangingPunct="0">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7pPr>
            <a:lvl8pPr marL="3429000" indent="-228600" eaLnBrk="0" fontAlgn="base" hangingPunct="0">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8pPr>
            <a:lvl9pPr marL="3886200" indent="-228600" eaLnBrk="0" fontAlgn="base" hangingPunct="0">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9pPr>
          </a:lstStyle>
          <a:p>
            <a:pPr algn="ctr">
              <a:lnSpc>
                <a:spcPct val="100000"/>
              </a:lnSpc>
              <a:spcBef>
                <a:spcPct val="0"/>
              </a:spcBef>
              <a:spcAft>
                <a:spcPct val="0"/>
              </a:spcAft>
              <a:buClrTx/>
              <a:buSzTx/>
              <a:buFontTx/>
              <a:buNone/>
            </a:pPr>
            <a:r>
              <a:rPr lang="en-US" altLang="en-US" sz="1200" dirty="0" smtClean="0"/>
              <a:t> </a:t>
            </a:r>
          </a:p>
          <a:p>
            <a:pPr algn="ctr">
              <a:lnSpc>
                <a:spcPct val="100000"/>
              </a:lnSpc>
              <a:spcBef>
                <a:spcPct val="0"/>
              </a:spcBef>
              <a:spcAft>
                <a:spcPct val="0"/>
              </a:spcAft>
              <a:buClrTx/>
              <a:buSzTx/>
              <a:buFontTx/>
              <a:buNone/>
            </a:pPr>
            <a:r>
              <a:rPr lang="en-US" altLang="en-US" sz="1200" dirty="0" smtClean="0"/>
              <a:t>CAC2S</a:t>
            </a:r>
            <a:endParaRPr lang="en-US" altLang="en-US" sz="1200" dirty="0"/>
          </a:p>
        </p:txBody>
      </p:sp>
      <p:sp>
        <p:nvSpPr>
          <p:cNvPr id="147" name="Freeform 146"/>
          <p:cNvSpPr/>
          <p:nvPr/>
        </p:nvSpPr>
        <p:spPr>
          <a:xfrm rot="10270643" flipV="1">
            <a:off x="1248272" y="2728660"/>
            <a:ext cx="2112542" cy="451573"/>
          </a:xfrm>
          <a:custGeom>
            <a:avLst/>
            <a:gdLst>
              <a:gd name="connsiteX0" fmla="*/ 6182436 w 6182436"/>
              <a:gd name="connsiteY0" fmla="*/ 2320119 h 2320119"/>
              <a:gd name="connsiteX1" fmla="*/ 5472752 w 6182436"/>
              <a:gd name="connsiteY1" fmla="*/ 1487606 h 2320119"/>
              <a:gd name="connsiteX2" fmla="*/ 4162567 w 6182436"/>
              <a:gd name="connsiteY2" fmla="*/ 668740 h 2320119"/>
              <a:gd name="connsiteX3" fmla="*/ 1910687 w 6182436"/>
              <a:gd name="connsiteY3" fmla="*/ 177420 h 2320119"/>
              <a:gd name="connsiteX4" fmla="*/ 0 w 6182436"/>
              <a:gd name="connsiteY4" fmla="*/ 0 h 2320119"/>
              <a:gd name="connsiteX5" fmla="*/ 0 w 6182436"/>
              <a:gd name="connsiteY5" fmla="*/ 0 h 232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82436" h="2320119">
                <a:moveTo>
                  <a:pt x="6182436" y="2320119"/>
                </a:moveTo>
                <a:cubicBezTo>
                  <a:pt x="5995916" y="2041477"/>
                  <a:pt x="5809397" y="1762836"/>
                  <a:pt x="5472752" y="1487606"/>
                </a:cubicBezTo>
                <a:cubicBezTo>
                  <a:pt x="5136107" y="1212376"/>
                  <a:pt x="4756244" y="887104"/>
                  <a:pt x="4162567" y="668740"/>
                </a:cubicBezTo>
                <a:cubicBezTo>
                  <a:pt x="3568890" y="450376"/>
                  <a:pt x="2604448" y="288877"/>
                  <a:pt x="1910687" y="177420"/>
                </a:cubicBezTo>
                <a:cubicBezTo>
                  <a:pt x="1216926" y="65963"/>
                  <a:pt x="0" y="0"/>
                  <a:pt x="0" y="0"/>
                </a:cubicBezTo>
                <a:lnTo>
                  <a:pt x="0" y="0"/>
                </a:lnTo>
              </a:path>
            </a:pathLst>
          </a:cu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US" dirty="0"/>
          </a:p>
        </p:txBody>
      </p:sp>
      <p:sp>
        <p:nvSpPr>
          <p:cNvPr id="148" name="Freeform 147"/>
          <p:cNvSpPr/>
          <p:nvPr/>
        </p:nvSpPr>
        <p:spPr>
          <a:xfrm rot="20832206">
            <a:off x="719279" y="6034657"/>
            <a:ext cx="2247369" cy="53721"/>
          </a:xfrm>
          <a:custGeom>
            <a:avLst/>
            <a:gdLst>
              <a:gd name="connsiteX0" fmla="*/ 6182436 w 6182436"/>
              <a:gd name="connsiteY0" fmla="*/ 2320119 h 2320119"/>
              <a:gd name="connsiteX1" fmla="*/ 5472752 w 6182436"/>
              <a:gd name="connsiteY1" fmla="*/ 1487606 h 2320119"/>
              <a:gd name="connsiteX2" fmla="*/ 4162567 w 6182436"/>
              <a:gd name="connsiteY2" fmla="*/ 668740 h 2320119"/>
              <a:gd name="connsiteX3" fmla="*/ 1910687 w 6182436"/>
              <a:gd name="connsiteY3" fmla="*/ 177420 h 2320119"/>
              <a:gd name="connsiteX4" fmla="*/ 0 w 6182436"/>
              <a:gd name="connsiteY4" fmla="*/ 0 h 2320119"/>
              <a:gd name="connsiteX5" fmla="*/ 0 w 6182436"/>
              <a:gd name="connsiteY5" fmla="*/ 0 h 232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82436" h="2320119">
                <a:moveTo>
                  <a:pt x="6182436" y="2320119"/>
                </a:moveTo>
                <a:cubicBezTo>
                  <a:pt x="5995916" y="2041477"/>
                  <a:pt x="5809397" y="1762836"/>
                  <a:pt x="5472752" y="1487606"/>
                </a:cubicBezTo>
                <a:cubicBezTo>
                  <a:pt x="5136107" y="1212376"/>
                  <a:pt x="4756244" y="887104"/>
                  <a:pt x="4162567" y="668740"/>
                </a:cubicBezTo>
                <a:cubicBezTo>
                  <a:pt x="3568890" y="450376"/>
                  <a:pt x="2604448" y="288877"/>
                  <a:pt x="1910687" y="177420"/>
                </a:cubicBezTo>
                <a:cubicBezTo>
                  <a:pt x="1216926" y="65963"/>
                  <a:pt x="0" y="0"/>
                  <a:pt x="0" y="0"/>
                </a:cubicBezTo>
                <a:lnTo>
                  <a:pt x="0" y="0"/>
                </a:lnTo>
              </a:path>
            </a:pathLst>
          </a:cu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US" dirty="0"/>
          </a:p>
        </p:txBody>
      </p:sp>
      <p:sp>
        <p:nvSpPr>
          <p:cNvPr id="150" name="Freeform 149"/>
          <p:cNvSpPr/>
          <p:nvPr/>
        </p:nvSpPr>
        <p:spPr>
          <a:xfrm>
            <a:off x="741240" y="3834248"/>
            <a:ext cx="2078160" cy="396459"/>
          </a:xfrm>
          <a:custGeom>
            <a:avLst/>
            <a:gdLst>
              <a:gd name="connsiteX0" fmla="*/ 3459637 w 3733015"/>
              <a:gd name="connsiteY0" fmla="*/ 4025246 h 4025246"/>
              <a:gd name="connsiteX1" fmla="*/ 3676454 w 3733015"/>
              <a:gd name="connsiteY1" fmla="*/ 4025246 h 4025246"/>
              <a:gd name="connsiteX2" fmla="*/ 3733015 w 3733015"/>
              <a:gd name="connsiteY2" fmla="*/ 3742441 h 4025246"/>
              <a:gd name="connsiteX3" fmla="*/ 970961 w 3733015"/>
              <a:gd name="connsiteY3" fmla="*/ 188536 h 4025246"/>
              <a:gd name="connsiteX4" fmla="*/ 395926 w 3733015"/>
              <a:gd name="connsiteY4" fmla="*/ 0 h 4025246"/>
              <a:gd name="connsiteX5" fmla="*/ 141402 w 3733015"/>
              <a:gd name="connsiteY5" fmla="*/ 37707 h 4025246"/>
              <a:gd name="connsiteX6" fmla="*/ 0 w 3733015"/>
              <a:gd name="connsiteY6" fmla="*/ 188536 h 4025246"/>
              <a:gd name="connsiteX7" fmla="*/ 0 w 3733015"/>
              <a:gd name="connsiteY7" fmla="*/ 405353 h 4025246"/>
              <a:gd name="connsiteX8" fmla="*/ 3459637 w 3733015"/>
              <a:gd name="connsiteY8" fmla="*/ 4025246 h 402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015" h="4025246">
                <a:moveTo>
                  <a:pt x="3459637" y="4025246"/>
                </a:moveTo>
                <a:lnTo>
                  <a:pt x="3676454" y="4025246"/>
                </a:lnTo>
                <a:lnTo>
                  <a:pt x="3733015" y="3742441"/>
                </a:lnTo>
                <a:lnTo>
                  <a:pt x="970961" y="188536"/>
                </a:lnTo>
                <a:lnTo>
                  <a:pt x="395926" y="0"/>
                </a:lnTo>
                <a:lnTo>
                  <a:pt x="141402" y="37707"/>
                </a:lnTo>
                <a:lnTo>
                  <a:pt x="0" y="188536"/>
                </a:lnTo>
                <a:lnTo>
                  <a:pt x="0" y="405353"/>
                </a:lnTo>
                <a:lnTo>
                  <a:pt x="3459637" y="4025246"/>
                </a:lnTo>
                <a:close/>
              </a:path>
            </a:pathLst>
          </a:custGeom>
          <a:solidFill>
            <a:schemeClr val="accent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151" name="Freeform 150"/>
          <p:cNvSpPr/>
          <p:nvPr/>
        </p:nvSpPr>
        <p:spPr>
          <a:xfrm>
            <a:off x="934091" y="2145589"/>
            <a:ext cx="2077617" cy="1688659"/>
          </a:xfrm>
          <a:custGeom>
            <a:avLst/>
            <a:gdLst>
              <a:gd name="connsiteX0" fmla="*/ 3459637 w 3733015"/>
              <a:gd name="connsiteY0" fmla="*/ 4025246 h 4025246"/>
              <a:gd name="connsiteX1" fmla="*/ 3676454 w 3733015"/>
              <a:gd name="connsiteY1" fmla="*/ 4025246 h 4025246"/>
              <a:gd name="connsiteX2" fmla="*/ 3733015 w 3733015"/>
              <a:gd name="connsiteY2" fmla="*/ 3742441 h 4025246"/>
              <a:gd name="connsiteX3" fmla="*/ 970961 w 3733015"/>
              <a:gd name="connsiteY3" fmla="*/ 188536 h 4025246"/>
              <a:gd name="connsiteX4" fmla="*/ 395926 w 3733015"/>
              <a:gd name="connsiteY4" fmla="*/ 0 h 4025246"/>
              <a:gd name="connsiteX5" fmla="*/ 141402 w 3733015"/>
              <a:gd name="connsiteY5" fmla="*/ 37707 h 4025246"/>
              <a:gd name="connsiteX6" fmla="*/ 0 w 3733015"/>
              <a:gd name="connsiteY6" fmla="*/ 188536 h 4025246"/>
              <a:gd name="connsiteX7" fmla="*/ 0 w 3733015"/>
              <a:gd name="connsiteY7" fmla="*/ 405353 h 4025246"/>
              <a:gd name="connsiteX8" fmla="*/ 3459637 w 3733015"/>
              <a:gd name="connsiteY8" fmla="*/ 4025246 h 402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015" h="4025246">
                <a:moveTo>
                  <a:pt x="3459637" y="4025246"/>
                </a:moveTo>
                <a:lnTo>
                  <a:pt x="3676454" y="4025246"/>
                </a:lnTo>
                <a:lnTo>
                  <a:pt x="3733015" y="3742441"/>
                </a:lnTo>
                <a:lnTo>
                  <a:pt x="970961" y="188536"/>
                </a:lnTo>
                <a:lnTo>
                  <a:pt x="395926" y="0"/>
                </a:lnTo>
                <a:lnTo>
                  <a:pt x="141402" y="37707"/>
                </a:lnTo>
                <a:lnTo>
                  <a:pt x="0" y="188536"/>
                </a:lnTo>
                <a:lnTo>
                  <a:pt x="0" y="405353"/>
                </a:lnTo>
                <a:lnTo>
                  <a:pt x="3459637" y="4025246"/>
                </a:lnTo>
                <a:close/>
              </a:path>
            </a:pathLst>
          </a:custGeom>
          <a:solidFill>
            <a:schemeClr val="accent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152" name="Freeform 151"/>
          <p:cNvSpPr/>
          <p:nvPr/>
        </p:nvSpPr>
        <p:spPr>
          <a:xfrm>
            <a:off x="506407" y="4770641"/>
            <a:ext cx="3077303" cy="934179"/>
          </a:xfrm>
          <a:custGeom>
            <a:avLst/>
            <a:gdLst>
              <a:gd name="connsiteX0" fmla="*/ 3459637 w 3733015"/>
              <a:gd name="connsiteY0" fmla="*/ 4025246 h 4025246"/>
              <a:gd name="connsiteX1" fmla="*/ 3676454 w 3733015"/>
              <a:gd name="connsiteY1" fmla="*/ 4025246 h 4025246"/>
              <a:gd name="connsiteX2" fmla="*/ 3733015 w 3733015"/>
              <a:gd name="connsiteY2" fmla="*/ 3742441 h 4025246"/>
              <a:gd name="connsiteX3" fmla="*/ 970961 w 3733015"/>
              <a:gd name="connsiteY3" fmla="*/ 188536 h 4025246"/>
              <a:gd name="connsiteX4" fmla="*/ 395926 w 3733015"/>
              <a:gd name="connsiteY4" fmla="*/ 0 h 4025246"/>
              <a:gd name="connsiteX5" fmla="*/ 141402 w 3733015"/>
              <a:gd name="connsiteY5" fmla="*/ 37707 h 4025246"/>
              <a:gd name="connsiteX6" fmla="*/ 0 w 3733015"/>
              <a:gd name="connsiteY6" fmla="*/ 188536 h 4025246"/>
              <a:gd name="connsiteX7" fmla="*/ 0 w 3733015"/>
              <a:gd name="connsiteY7" fmla="*/ 405353 h 4025246"/>
              <a:gd name="connsiteX8" fmla="*/ 3459637 w 3733015"/>
              <a:gd name="connsiteY8" fmla="*/ 4025246 h 402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015" h="4025246">
                <a:moveTo>
                  <a:pt x="3459637" y="4025246"/>
                </a:moveTo>
                <a:lnTo>
                  <a:pt x="3676454" y="4025246"/>
                </a:lnTo>
                <a:lnTo>
                  <a:pt x="3733015" y="3742441"/>
                </a:lnTo>
                <a:lnTo>
                  <a:pt x="970961" y="188536"/>
                </a:lnTo>
                <a:lnTo>
                  <a:pt x="395926" y="0"/>
                </a:lnTo>
                <a:lnTo>
                  <a:pt x="141402" y="37707"/>
                </a:lnTo>
                <a:lnTo>
                  <a:pt x="0" y="188536"/>
                </a:lnTo>
                <a:lnTo>
                  <a:pt x="0" y="405353"/>
                </a:lnTo>
                <a:lnTo>
                  <a:pt x="3459637" y="4025246"/>
                </a:lnTo>
                <a:close/>
              </a:path>
            </a:pathLst>
          </a:custGeom>
          <a:solidFill>
            <a:schemeClr val="accent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153" name="Freeform 152"/>
          <p:cNvSpPr/>
          <p:nvPr/>
        </p:nvSpPr>
        <p:spPr>
          <a:xfrm flipV="1">
            <a:off x="632011" y="5654237"/>
            <a:ext cx="2969926" cy="788156"/>
          </a:xfrm>
          <a:custGeom>
            <a:avLst/>
            <a:gdLst>
              <a:gd name="connsiteX0" fmla="*/ 3459637 w 3733015"/>
              <a:gd name="connsiteY0" fmla="*/ 4025246 h 4025246"/>
              <a:gd name="connsiteX1" fmla="*/ 3676454 w 3733015"/>
              <a:gd name="connsiteY1" fmla="*/ 4025246 h 4025246"/>
              <a:gd name="connsiteX2" fmla="*/ 3733015 w 3733015"/>
              <a:gd name="connsiteY2" fmla="*/ 3742441 h 4025246"/>
              <a:gd name="connsiteX3" fmla="*/ 970961 w 3733015"/>
              <a:gd name="connsiteY3" fmla="*/ 188536 h 4025246"/>
              <a:gd name="connsiteX4" fmla="*/ 395926 w 3733015"/>
              <a:gd name="connsiteY4" fmla="*/ 0 h 4025246"/>
              <a:gd name="connsiteX5" fmla="*/ 141402 w 3733015"/>
              <a:gd name="connsiteY5" fmla="*/ 37707 h 4025246"/>
              <a:gd name="connsiteX6" fmla="*/ 0 w 3733015"/>
              <a:gd name="connsiteY6" fmla="*/ 188536 h 4025246"/>
              <a:gd name="connsiteX7" fmla="*/ 0 w 3733015"/>
              <a:gd name="connsiteY7" fmla="*/ 405353 h 4025246"/>
              <a:gd name="connsiteX8" fmla="*/ 3459637 w 3733015"/>
              <a:gd name="connsiteY8" fmla="*/ 4025246 h 402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015" h="4025246">
                <a:moveTo>
                  <a:pt x="3459637" y="4025246"/>
                </a:moveTo>
                <a:lnTo>
                  <a:pt x="3676454" y="4025246"/>
                </a:lnTo>
                <a:lnTo>
                  <a:pt x="3733015" y="3742441"/>
                </a:lnTo>
                <a:lnTo>
                  <a:pt x="970961" y="188536"/>
                </a:lnTo>
                <a:lnTo>
                  <a:pt x="395926" y="0"/>
                </a:lnTo>
                <a:lnTo>
                  <a:pt x="141402" y="37707"/>
                </a:lnTo>
                <a:lnTo>
                  <a:pt x="0" y="188536"/>
                </a:lnTo>
                <a:lnTo>
                  <a:pt x="0" y="405353"/>
                </a:lnTo>
                <a:lnTo>
                  <a:pt x="3459637" y="4025246"/>
                </a:lnTo>
                <a:close/>
              </a:path>
            </a:pathLst>
          </a:custGeom>
          <a:solidFill>
            <a:schemeClr val="accent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cxnSp>
        <p:nvCxnSpPr>
          <p:cNvPr id="154" name="Straight Connector 4"/>
          <p:cNvCxnSpPr>
            <a:cxnSpLocks noChangeShapeType="1"/>
          </p:cNvCxnSpPr>
          <p:nvPr/>
        </p:nvCxnSpPr>
        <p:spPr bwMode="auto">
          <a:xfrm flipH="1">
            <a:off x="2078080" y="2494756"/>
            <a:ext cx="1293373" cy="30393"/>
          </a:xfrm>
          <a:prstGeom prst="line">
            <a:avLst/>
          </a:prstGeom>
          <a:noFill/>
          <a:ln w="22225" algn="ctr">
            <a:solidFill>
              <a:schemeClr val="tx2"/>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Straight Connector 4"/>
          <p:cNvCxnSpPr>
            <a:cxnSpLocks noChangeShapeType="1"/>
          </p:cNvCxnSpPr>
          <p:nvPr/>
        </p:nvCxnSpPr>
        <p:spPr bwMode="auto">
          <a:xfrm flipH="1">
            <a:off x="1403481" y="3174333"/>
            <a:ext cx="1976702" cy="1145288"/>
          </a:xfrm>
          <a:prstGeom prst="line">
            <a:avLst/>
          </a:prstGeom>
          <a:noFill/>
          <a:ln w="22225" algn="ctr">
            <a:solidFill>
              <a:schemeClr val="tx2"/>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56" name="Picture 29" descr="0938520.pn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4486046" y="2610243"/>
            <a:ext cx="9429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7" name="Straight Connector 156"/>
          <p:cNvCxnSpPr/>
          <p:nvPr/>
        </p:nvCxnSpPr>
        <p:spPr bwMode="auto">
          <a:xfrm flipH="1" flipV="1">
            <a:off x="3837256" y="2670175"/>
            <a:ext cx="891212" cy="219035"/>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160" name="TextBox 16"/>
          <p:cNvSpPr txBox="1">
            <a:spLocks noChangeArrowheads="1"/>
          </p:cNvSpPr>
          <p:nvPr/>
        </p:nvSpPr>
        <p:spPr bwMode="auto">
          <a:xfrm flipH="1">
            <a:off x="5072679" y="1876537"/>
            <a:ext cx="296352" cy="287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lnSpc>
                <a:spcPct val="90000"/>
              </a:lnSpc>
              <a:spcBef>
                <a:spcPct val="20000"/>
              </a:spcBef>
              <a:spcAft>
                <a:spcPct val="20000"/>
              </a:spcAft>
              <a:buClr>
                <a:schemeClr val="tx1"/>
              </a:buClr>
              <a:buSzPct val="75000"/>
              <a:buFont typeface="Wingdings" pitchFamily="2" charset="2"/>
              <a:buChar char="l"/>
              <a:defRPr sz="2400" b="1">
                <a:solidFill>
                  <a:schemeClr val="tx1"/>
                </a:solidFill>
                <a:latin typeface="Arial" charset="0"/>
              </a:defRPr>
            </a:lvl1pPr>
            <a:lvl2pPr marL="742950" indent="-285750" algn="l">
              <a:lnSpc>
                <a:spcPct val="90000"/>
              </a:lnSpc>
              <a:spcBef>
                <a:spcPct val="20000"/>
              </a:spcBef>
              <a:spcAft>
                <a:spcPct val="20000"/>
              </a:spcAft>
              <a:buClr>
                <a:schemeClr val="tx1"/>
              </a:buClr>
              <a:buFont typeface="Symbol" pitchFamily="18" charset="2"/>
              <a:buChar char="-"/>
              <a:defRPr sz="2000" b="1">
                <a:solidFill>
                  <a:schemeClr val="tx1"/>
                </a:solidFill>
                <a:latin typeface="Arial" charset="0"/>
              </a:defRPr>
            </a:lvl2pPr>
            <a:lvl3pPr marL="1143000" indent="-228600" algn="l">
              <a:lnSpc>
                <a:spcPct val="90000"/>
              </a:lnSpc>
              <a:spcBef>
                <a:spcPct val="20000"/>
              </a:spcBef>
              <a:spcAft>
                <a:spcPct val="20000"/>
              </a:spcAft>
              <a:buClr>
                <a:schemeClr val="tx1"/>
              </a:buClr>
              <a:buFont typeface="Wingdings" pitchFamily="2" charset="2"/>
              <a:buChar char="§"/>
              <a:defRPr sz="2000">
                <a:solidFill>
                  <a:schemeClr val="tx1"/>
                </a:solidFill>
                <a:latin typeface="Arial" charset="0"/>
              </a:defRPr>
            </a:lvl3pPr>
            <a:lvl4pPr marL="1600200" indent="-228600" algn="l">
              <a:lnSpc>
                <a:spcPct val="90000"/>
              </a:lnSpc>
              <a:spcBef>
                <a:spcPct val="20000"/>
              </a:spcBef>
              <a:spcAft>
                <a:spcPct val="20000"/>
              </a:spcAft>
              <a:buClr>
                <a:schemeClr val="tx1"/>
              </a:buClr>
              <a:buFont typeface="Monotype Sorts" pitchFamily="2" charset="2"/>
              <a:buChar char="m"/>
              <a:defRPr>
                <a:solidFill>
                  <a:schemeClr val="tx1"/>
                </a:solidFill>
                <a:latin typeface="Arial" charset="0"/>
              </a:defRPr>
            </a:lvl4pPr>
            <a:lvl5pPr marL="2057400" indent="-228600" algn="l">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5pPr>
            <a:lvl6pPr marL="2514600" indent="-228600" eaLnBrk="0" fontAlgn="base" hangingPunct="0">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6pPr>
            <a:lvl7pPr marL="2971800" indent="-228600" eaLnBrk="0" fontAlgn="base" hangingPunct="0">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7pPr>
            <a:lvl8pPr marL="3429000" indent="-228600" eaLnBrk="0" fontAlgn="base" hangingPunct="0">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8pPr>
            <a:lvl9pPr marL="3886200" indent="-228600" eaLnBrk="0" fontAlgn="base" hangingPunct="0">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9pPr>
          </a:lstStyle>
          <a:p>
            <a:pPr algn="ctr">
              <a:lnSpc>
                <a:spcPct val="100000"/>
              </a:lnSpc>
              <a:spcBef>
                <a:spcPct val="0"/>
              </a:spcBef>
              <a:spcAft>
                <a:spcPct val="0"/>
              </a:spcAft>
              <a:buClrTx/>
              <a:buSzTx/>
              <a:buFontTx/>
              <a:buNone/>
            </a:pPr>
            <a:r>
              <a:rPr lang="en-US" altLang="en-US" sz="1200" dirty="0" smtClean="0"/>
              <a:t>J</a:t>
            </a:r>
            <a:endParaRPr lang="en-US" altLang="en-US" sz="1200" dirty="0"/>
          </a:p>
        </p:txBody>
      </p:sp>
      <p:sp>
        <p:nvSpPr>
          <p:cNvPr id="161" name="TextBox 16"/>
          <p:cNvSpPr txBox="1">
            <a:spLocks noChangeArrowheads="1"/>
          </p:cNvSpPr>
          <p:nvPr/>
        </p:nvSpPr>
        <p:spPr bwMode="auto">
          <a:xfrm>
            <a:off x="2057400" y="6504801"/>
            <a:ext cx="19133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lnSpc>
                <a:spcPct val="90000"/>
              </a:lnSpc>
              <a:spcBef>
                <a:spcPct val="20000"/>
              </a:spcBef>
              <a:spcAft>
                <a:spcPct val="20000"/>
              </a:spcAft>
              <a:buClr>
                <a:schemeClr val="tx1"/>
              </a:buClr>
              <a:buSzPct val="75000"/>
              <a:buFont typeface="Wingdings" pitchFamily="2" charset="2"/>
              <a:buChar char="l"/>
              <a:defRPr sz="2400" b="1">
                <a:solidFill>
                  <a:schemeClr val="tx1"/>
                </a:solidFill>
                <a:latin typeface="Arial" charset="0"/>
              </a:defRPr>
            </a:lvl1pPr>
            <a:lvl2pPr marL="742950" indent="-285750" algn="l">
              <a:lnSpc>
                <a:spcPct val="90000"/>
              </a:lnSpc>
              <a:spcBef>
                <a:spcPct val="20000"/>
              </a:spcBef>
              <a:spcAft>
                <a:spcPct val="20000"/>
              </a:spcAft>
              <a:buClr>
                <a:schemeClr val="tx1"/>
              </a:buClr>
              <a:buFont typeface="Symbol" pitchFamily="18" charset="2"/>
              <a:buChar char="-"/>
              <a:defRPr sz="2000" b="1">
                <a:solidFill>
                  <a:schemeClr val="tx1"/>
                </a:solidFill>
                <a:latin typeface="Arial" charset="0"/>
              </a:defRPr>
            </a:lvl2pPr>
            <a:lvl3pPr marL="1143000" indent="-228600" algn="l">
              <a:lnSpc>
                <a:spcPct val="90000"/>
              </a:lnSpc>
              <a:spcBef>
                <a:spcPct val="20000"/>
              </a:spcBef>
              <a:spcAft>
                <a:spcPct val="20000"/>
              </a:spcAft>
              <a:buClr>
                <a:schemeClr val="tx1"/>
              </a:buClr>
              <a:buFont typeface="Wingdings" pitchFamily="2" charset="2"/>
              <a:buChar char="§"/>
              <a:defRPr sz="2000">
                <a:solidFill>
                  <a:schemeClr val="tx1"/>
                </a:solidFill>
                <a:latin typeface="Arial" charset="0"/>
              </a:defRPr>
            </a:lvl3pPr>
            <a:lvl4pPr marL="1600200" indent="-228600" algn="l">
              <a:lnSpc>
                <a:spcPct val="90000"/>
              </a:lnSpc>
              <a:spcBef>
                <a:spcPct val="20000"/>
              </a:spcBef>
              <a:spcAft>
                <a:spcPct val="20000"/>
              </a:spcAft>
              <a:buClr>
                <a:schemeClr val="tx1"/>
              </a:buClr>
              <a:buFont typeface="Monotype Sorts" pitchFamily="2" charset="2"/>
              <a:buChar char="m"/>
              <a:defRPr>
                <a:solidFill>
                  <a:schemeClr val="tx1"/>
                </a:solidFill>
                <a:latin typeface="Arial" charset="0"/>
              </a:defRPr>
            </a:lvl4pPr>
            <a:lvl5pPr marL="2057400" indent="-228600" algn="l">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5pPr>
            <a:lvl6pPr marL="2514600" indent="-228600" eaLnBrk="0" fontAlgn="base" hangingPunct="0">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6pPr>
            <a:lvl7pPr marL="2971800" indent="-228600" eaLnBrk="0" fontAlgn="base" hangingPunct="0">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7pPr>
            <a:lvl8pPr marL="3429000" indent="-228600" eaLnBrk="0" fontAlgn="base" hangingPunct="0">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8pPr>
            <a:lvl9pPr marL="3886200" indent="-228600" eaLnBrk="0" fontAlgn="base" hangingPunct="0">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9pPr>
          </a:lstStyle>
          <a:p>
            <a:pPr algn="ctr">
              <a:lnSpc>
                <a:spcPct val="100000"/>
              </a:lnSpc>
              <a:spcBef>
                <a:spcPct val="0"/>
              </a:spcBef>
              <a:spcAft>
                <a:spcPct val="0"/>
              </a:spcAft>
              <a:buClrTx/>
              <a:buSzTx/>
              <a:buFontTx/>
              <a:buNone/>
            </a:pPr>
            <a:r>
              <a:rPr lang="en-US" altLang="en-US" sz="1200" dirty="0" smtClean="0"/>
              <a:t>Connected by AFATDS</a:t>
            </a:r>
            <a:endParaRPr lang="en-US" altLang="en-US" sz="1200" dirty="0"/>
          </a:p>
        </p:txBody>
      </p:sp>
      <p:sp>
        <p:nvSpPr>
          <p:cNvPr id="162" name="TextBox 16"/>
          <p:cNvSpPr txBox="1">
            <a:spLocks noChangeArrowheads="1"/>
          </p:cNvSpPr>
          <p:nvPr/>
        </p:nvSpPr>
        <p:spPr bwMode="auto">
          <a:xfrm>
            <a:off x="4190719" y="2509952"/>
            <a:ext cx="5336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lnSpc>
                <a:spcPct val="90000"/>
              </a:lnSpc>
              <a:spcBef>
                <a:spcPct val="20000"/>
              </a:spcBef>
              <a:spcAft>
                <a:spcPct val="20000"/>
              </a:spcAft>
              <a:buClr>
                <a:schemeClr val="tx1"/>
              </a:buClr>
              <a:buSzPct val="75000"/>
              <a:buFont typeface="Wingdings" pitchFamily="2" charset="2"/>
              <a:buChar char="l"/>
              <a:defRPr sz="2400" b="1">
                <a:solidFill>
                  <a:schemeClr val="tx1"/>
                </a:solidFill>
                <a:latin typeface="Arial" charset="0"/>
              </a:defRPr>
            </a:lvl1pPr>
            <a:lvl2pPr marL="742950" indent="-285750" algn="l">
              <a:lnSpc>
                <a:spcPct val="90000"/>
              </a:lnSpc>
              <a:spcBef>
                <a:spcPct val="20000"/>
              </a:spcBef>
              <a:spcAft>
                <a:spcPct val="20000"/>
              </a:spcAft>
              <a:buClr>
                <a:schemeClr val="tx1"/>
              </a:buClr>
              <a:buFont typeface="Symbol" pitchFamily="18" charset="2"/>
              <a:buChar char="-"/>
              <a:defRPr sz="2000" b="1">
                <a:solidFill>
                  <a:schemeClr val="tx1"/>
                </a:solidFill>
                <a:latin typeface="Arial" charset="0"/>
              </a:defRPr>
            </a:lvl2pPr>
            <a:lvl3pPr marL="1143000" indent="-228600" algn="l">
              <a:lnSpc>
                <a:spcPct val="90000"/>
              </a:lnSpc>
              <a:spcBef>
                <a:spcPct val="20000"/>
              </a:spcBef>
              <a:spcAft>
                <a:spcPct val="20000"/>
              </a:spcAft>
              <a:buClr>
                <a:schemeClr val="tx1"/>
              </a:buClr>
              <a:buFont typeface="Wingdings" pitchFamily="2" charset="2"/>
              <a:buChar char="§"/>
              <a:defRPr sz="2000">
                <a:solidFill>
                  <a:schemeClr val="tx1"/>
                </a:solidFill>
                <a:latin typeface="Arial" charset="0"/>
              </a:defRPr>
            </a:lvl3pPr>
            <a:lvl4pPr marL="1600200" indent="-228600" algn="l">
              <a:lnSpc>
                <a:spcPct val="90000"/>
              </a:lnSpc>
              <a:spcBef>
                <a:spcPct val="20000"/>
              </a:spcBef>
              <a:spcAft>
                <a:spcPct val="20000"/>
              </a:spcAft>
              <a:buClr>
                <a:schemeClr val="tx1"/>
              </a:buClr>
              <a:buFont typeface="Monotype Sorts" pitchFamily="2" charset="2"/>
              <a:buChar char="m"/>
              <a:defRPr>
                <a:solidFill>
                  <a:schemeClr val="tx1"/>
                </a:solidFill>
                <a:latin typeface="Arial" charset="0"/>
              </a:defRPr>
            </a:lvl4pPr>
            <a:lvl5pPr marL="2057400" indent="-228600" algn="l">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5pPr>
            <a:lvl6pPr marL="2514600" indent="-228600" eaLnBrk="0" fontAlgn="base" hangingPunct="0">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6pPr>
            <a:lvl7pPr marL="2971800" indent="-228600" eaLnBrk="0" fontAlgn="base" hangingPunct="0">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7pPr>
            <a:lvl8pPr marL="3429000" indent="-228600" eaLnBrk="0" fontAlgn="base" hangingPunct="0">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8pPr>
            <a:lvl9pPr marL="3886200" indent="-228600" eaLnBrk="0" fontAlgn="base" hangingPunct="0">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9pPr>
          </a:lstStyle>
          <a:p>
            <a:pPr algn="ctr">
              <a:lnSpc>
                <a:spcPct val="100000"/>
              </a:lnSpc>
              <a:spcBef>
                <a:spcPct val="0"/>
              </a:spcBef>
              <a:spcAft>
                <a:spcPct val="0"/>
              </a:spcAft>
              <a:buClrTx/>
              <a:buSzTx/>
              <a:buFontTx/>
              <a:buNone/>
            </a:pPr>
            <a:r>
              <a:rPr lang="en-US" altLang="en-US" sz="1200" dirty="0" smtClean="0"/>
              <a:t>CEC</a:t>
            </a:r>
            <a:endParaRPr lang="en-US" altLang="en-US" sz="1200" dirty="0"/>
          </a:p>
        </p:txBody>
      </p:sp>
      <p:sp>
        <p:nvSpPr>
          <p:cNvPr id="163" name="TextBox 16"/>
          <p:cNvSpPr txBox="1">
            <a:spLocks noChangeArrowheads="1"/>
          </p:cNvSpPr>
          <p:nvPr/>
        </p:nvSpPr>
        <p:spPr bwMode="auto">
          <a:xfrm>
            <a:off x="3954021" y="3274980"/>
            <a:ext cx="5966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lnSpc>
                <a:spcPct val="90000"/>
              </a:lnSpc>
              <a:spcBef>
                <a:spcPct val="20000"/>
              </a:spcBef>
              <a:spcAft>
                <a:spcPct val="20000"/>
              </a:spcAft>
              <a:buClr>
                <a:schemeClr val="tx1"/>
              </a:buClr>
              <a:buSzPct val="75000"/>
              <a:buFont typeface="Wingdings" pitchFamily="2" charset="2"/>
              <a:buChar char="l"/>
              <a:defRPr sz="2400" b="1">
                <a:solidFill>
                  <a:schemeClr val="tx1"/>
                </a:solidFill>
                <a:latin typeface="Arial" charset="0"/>
              </a:defRPr>
            </a:lvl1pPr>
            <a:lvl2pPr marL="742950" indent="-285750" algn="l">
              <a:lnSpc>
                <a:spcPct val="90000"/>
              </a:lnSpc>
              <a:spcBef>
                <a:spcPct val="20000"/>
              </a:spcBef>
              <a:spcAft>
                <a:spcPct val="20000"/>
              </a:spcAft>
              <a:buClr>
                <a:schemeClr val="tx1"/>
              </a:buClr>
              <a:buFont typeface="Symbol" pitchFamily="18" charset="2"/>
              <a:buChar char="-"/>
              <a:defRPr sz="2000" b="1">
                <a:solidFill>
                  <a:schemeClr val="tx1"/>
                </a:solidFill>
                <a:latin typeface="Arial" charset="0"/>
              </a:defRPr>
            </a:lvl2pPr>
            <a:lvl3pPr marL="1143000" indent="-228600" algn="l">
              <a:lnSpc>
                <a:spcPct val="90000"/>
              </a:lnSpc>
              <a:spcBef>
                <a:spcPct val="20000"/>
              </a:spcBef>
              <a:spcAft>
                <a:spcPct val="20000"/>
              </a:spcAft>
              <a:buClr>
                <a:schemeClr val="tx1"/>
              </a:buClr>
              <a:buFont typeface="Wingdings" pitchFamily="2" charset="2"/>
              <a:buChar char="§"/>
              <a:defRPr sz="2000">
                <a:solidFill>
                  <a:schemeClr val="tx1"/>
                </a:solidFill>
                <a:latin typeface="Arial" charset="0"/>
              </a:defRPr>
            </a:lvl3pPr>
            <a:lvl4pPr marL="1600200" indent="-228600" algn="l">
              <a:lnSpc>
                <a:spcPct val="90000"/>
              </a:lnSpc>
              <a:spcBef>
                <a:spcPct val="20000"/>
              </a:spcBef>
              <a:spcAft>
                <a:spcPct val="20000"/>
              </a:spcAft>
              <a:buClr>
                <a:schemeClr val="tx1"/>
              </a:buClr>
              <a:buFont typeface="Monotype Sorts" pitchFamily="2" charset="2"/>
              <a:buChar char="m"/>
              <a:defRPr>
                <a:solidFill>
                  <a:schemeClr val="tx1"/>
                </a:solidFill>
                <a:latin typeface="Arial" charset="0"/>
              </a:defRPr>
            </a:lvl4pPr>
            <a:lvl5pPr marL="2057400" indent="-228600" algn="l">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5pPr>
            <a:lvl6pPr marL="2514600" indent="-228600" eaLnBrk="0" fontAlgn="base" hangingPunct="0">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6pPr>
            <a:lvl7pPr marL="2971800" indent="-228600" eaLnBrk="0" fontAlgn="base" hangingPunct="0">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7pPr>
            <a:lvl8pPr marL="3429000" indent="-228600" eaLnBrk="0" fontAlgn="base" hangingPunct="0">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8pPr>
            <a:lvl9pPr marL="3886200" indent="-228600" eaLnBrk="0" fontAlgn="base" hangingPunct="0">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9pPr>
          </a:lstStyle>
          <a:p>
            <a:pPr algn="ctr">
              <a:lnSpc>
                <a:spcPct val="100000"/>
              </a:lnSpc>
              <a:spcBef>
                <a:spcPct val="0"/>
              </a:spcBef>
              <a:spcAft>
                <a:spcPct val="0"/>
              </a:spcAft>
              <a:buClrTx/>
              <a:buSzTx/>
              <a:buFontTx/>
              <a:buNone/>
            </a:pPr>
            <a:r>
              <a:rPr lang="en-US" altLang="en-US" sz="1200" dirty="0" smtClean="0"/>
              <a:t>CEC</a:t>
            </a:r>
            <a:endParaRPr lang="en-US" altLang="en-US" sz="1200" dirty="0"/>
          </a:p>
        </p:txBody>
      </p:sp>
      <p:sp>
        <p:nvSpPr>
          <p:cNvPr id="164" name="TextBox 16"/>
          <p:cNvSpPr txBox="1">
            <a:spLocks noChangeArrowheads="1"/>
          </p:cNvSpPr>
          <p:nvPr/>
        </p:nvSpPr>
        <p:spPr bwMode="auto">
          <a:xfrm>
            <a:off x="3562633" y="1457321"/>
            <a:ext cx="2489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lnSpc>
                <a:spcPct val="90000"/>
              </a:lnSpc>
              <a:spcBef>
                <a:spcPct val="20000"/>
              </a:spcBef>
              <a:spcAft>
                <a:spcPct val="20000"/>
              </a:spcAft>
              <a:buClr>
                <a:schemeClr val="tx1"/>
              </a:buClr>
              <a:buSzPct val="75000"/>
              <a:buFont typeface="Wingdings" pitchFamily="2" charset="2"/>
              <a:buChar char="l"/>
              <a:defRPr sz="2400" b="1">
                <a:solidFill>
                  <a:schemeClr val="tx1"/>
                </a:solidFill>
                <a:latin typeface="Arial" charset="0"/>
              </a:defRPr>
            </a:lvl1pPr>
            <a:lvl2pPr marL="742950" indent="-285750" algn="l">
              <a:lnSpc>
                <a:spcPct val="90000"/>
              </a:lnSpc>
              <a:spcBef>
                <a:spcPct val="20000"/>
              </a:spcBef>
              <a:spcAft>
                <a:spcPct val="20000"/>
              </a:spcAft>
              <a:buClr>
                <a:schemeClr val="tx1"/>
              </a:buClr>
              <a:buFont typeface="Symbol" pitchFamily="18" charset="2"/>
              <a:buChar char="-"/>
              <a:defRPr sz="2000" b="1">
                <a:solidFill>
                  <a:schemeClr val="tx1"/>
                </a:solidFill>
                <a:latin typeface="Arial" charset="0"/>
              </a:defRPr>
            </a:lvl2pPr>
            <a:lvl3pPr marL="1143000" indent="-228600" algn="l">
              <a:lnSpc>
                <a:spcPct val="90000"/>
              </a:lnSpc>
              <a:spcBef>
                <a:spcPct val="20000"/>
              </a:spcBef>
              <a:spcAft>
                <a:spcPct val="20000"/>
              </a:spcAft>
              <a:buClr>
                <a:schemeClr val="tx1"/>
              </a:buClr>
              <a:buFont typeface="Wingdings" pitchFamily="2" charset="2"/>
              <a:buChar char="§"/>
              <a:defRPr sz="2000">
                <a:solidFill>
                  <a:schemeClr val="tx1"/>
                </a:solidFill>
                <a:latin typeface="Arial" charset="0"/>
              </a:defRPr>
            </a:lvl3pPr>
            <a:lvl4pPr marL="1600200" indent="-228600" algn="l">
              <a:lnSpc>
                <a:spcPct val="90000"/>
              </a:lnSpc>
              <a:spcBef>
                <a:spcPct val="20000"/>
              </a:spcBef>
              <a:spcAft>
                <a:spcPct val="20000"/>
              </a:spcAft>
              <a:buClr>
                <a:schemeClr val="tx1"/>
              </a:buClr>
              <a:buFont typeface="Monotype Sorts" pitchFamily="2" charset="2"/>
              <a:buChar char="m"/>
              <a:defRPr>
                <a:solidFill>
                  <a:schemeClr val="tx1"/>
                </a:solidFill>
                <a:latin typeface="Arial" charset="0"/>
              </a:defRPr>
            </a:lvl4pPr>
            <a:lvl5pPr marL="2057400" indent="-228600" algn="l">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5pPr>
            <a:lvl6pPr marL="2514600" indent="-228600" eaLnBrk="0" fontAlgn="base" hangingPunct="0">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6pPr>
            <a:lvl7pPr marL="2971800" indent="-228600" eaLnBrk="0" fontAlgn="base" hangingPunct="0">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7pPr>
            <a:lvl8pPr marL="3429000" indent="-228600" eaLnBrk="0" fontAlgn="base" hangingPunct="0">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8pPr>
            <a:lvl9pPr marL="3886200" indent="-228600" eaLnBrk="0" fontAlgn="base" hangingPunct="0">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9pPr>
          </a:lstStyle>
          <a:p>
            <a:pPr algn="ctr">
              <a:lnSpc>
                <a:spcPct val="100000"/>
              </a:lnSpc>
              <a:spcBef>
                <a:spcPct val="0"/>
              </a:spcBef>
              <a:spcAft>
                <a:spcPct val="0"/>
              </a:spcAft>
              <a:buClrTx/>
              <a:buSzTx/>
              <a:buFontTx/>
              <a:buNone/>
            </a:pPr>
            <a:r>
              <a:rPr lang="en-US" altLang="en-US" sz="1200" dirty="0" smtClean="0"/>
              <a:t>J</a:t>
            </a:r>
            <a:endParaRPr lang="en-US" altLang="en-US" sz="1200" dirty="0"/>
          </a:p>
        </p:txBody>
      </p:sp>
      <p:sp>
        <p:nvSpPr>
          <p:cNvPr id="165" name="TextBox 16"/>
          <p:cNvSpPr txBox="1">
            <a:spLocks noChangeArrowheads="1"/>
          </p:cNvSpPr>
          <p:nvPr/>
        </p:nvSpPr>
        <p:spPr bwMode="auto">
          <a:xfrm>
            <a:off x="4533613" y="3695748"/>
            <a:ext cx="3127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lnSpc>
                <a:spcPct val="90000"/>
              </a:lnSpc>
              <a:spcBef>
                <a:spcPct val="20000"/>
              </a:spcBef>
              <a:spcAft>
                <a:spcPct val="20000"/>
              </a:spcAft>
              <a:buClr>
                <a:schemeClr val="tx1"/>
              </a:buClr>
              <a:buSzPct val="75000"/>
              <a:buFont typeface="Wingdings" pitchFamily="2" charset="2"/>
              <a:buChar char="l"/>
              <a:defRPr sz="2400" b="1">
                <a:solidFill>
                  <a:schemeClr val="tx1"/>
                </a:solidFill>
                <a:latin typeface="Arial" charset="0"/>
              </a:defRPr>
            </a:lvl1pPr>
            <a:lvl2pPr marL="742950" indent="-285750" algn="l">
              <a:lnSpc>
                <a:spcPct val="90000"/>
              </a:lnSpc>
              <a:spcBef>
                <a:spcPct val="20000"/>
              </a:spcBef>
              <a:spcAft>
                <a:spcPct val="20000"/>
              </a:spcAft>
              <a:buClr>
                <a:schemeClr val="tx1"/>
              </a:buClr>
              <a:buFont typeface="Symbol" pitchFamily="18" charset="2"/>
              <a:buChar char="-"/>
              <a:defRPr sz="2000" b="1">
                <a:solidFill>
                  <a:schemeClr val="tx1"/>
                </a:solidFill>
                <a:latin typeface="Arial" charset="0"/>
              </a:defRPr>
            </a:lvl2pPr>
            <a:lvl3pPr marL="1143000" indent="-228600" algn="l">
              <a:lnSpc>
                <a:spcPct val="90000"/>
              </a:lnSpc>
              <a:spcBef>
                <a:spcPct val="20000"/>
              </a:spcBef>
              <a:spcAft>
                <a:spcPct val="20000"/>
              </a:spcAft>
              <a:buClr>
                <a:schemeClr val="tx1"/>
              </a:buClr>
              <a:buFont typeface="Wingdings" pitchFamily="2" charset="2"/>
              <a:buChar char="§"/>
              <a:defRPr sz="2000">
                <a:solidFill>
                  <a:schemeClr val="tx1"/>
                </a:solidFill>
                <a:latin typeface="Arial" charset="0"/>
              </a:defRPr>
            </a:lvl3pPr>
            <a:lvl4pPr marL="1600200" indent="-228600" algn="l">
              <a:lnSpc>
                <a:spcPct val="90000"/>
              </a:lnSpc>
              <a:spcBef>
                <a:spcPct val="20000"/>
              </a:spcBef>
              <a:spcAft>
                <a:spcPct val="20000"/>
              </a:spcAft>
              <a:buClr>
                <a:schemeClr val="tx1"/>
              </a:buClr>
              <a:buFont typeface="Monotype Sorts" pitchFamily="2" charset="2"/>
              <a:buChar char="m"/>
              <a:defRPr>
                <a:solidFill>
                  <a:schemeClr val="tx1"/>
                </a:solidFill>
                <a:latin typeface="Arial" charset="0"/>
              </a:defRPr>
            </a:lvl4pPr>
            <a:lvl5pPr marL="2057400" indent="-228600" algn="l">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5pPr>
            <a:lvl6pPr marL="2514600" indent="-228600" eaLnBrk="0" fontAlgn="base" hangingPunct="0">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6pPr>
            <a:lvl7pPr marL="2971800" indent="-228600" eaLnBrk="0" fontAlgn="base" hangingPunct="0">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7pPr>
            <a:lvl8pPr marL="3429000" indent="-228600" eaLnBrk="0" fontAlgn="base" hangingPunct="0">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8pPr>
            <a:lvl9pPr marL="3886200" indent="-228600" eaLnBrk="0" fontAlgn="base" hangingPunct="0">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9pPr>
          </a:lstStyle>
          <a:p>
            <a:pPr algn="ctr">
              <a:lnSpc>
                <a:spcPct val="100000"/>
              </a:lnSpc>
              <a:spcBef>
                <a:spcPct val="0"/>
              </a:spcBef>
              <a:spcAft>
                <a:spcPct val="0"/>
              </a:spcAft>
              <a:buClrTx/>
              <a:buSzTx/>
              <a:buFontTx/>
              <a:buNone/>
            </a:pPr>
            <a:r>
              <a:rPr lang="en-US" altLang="en-US" sz="1200" dirty="0" smtClean="0"/>
              <a:t>J</a:t>
            </a:r>
            <a:endParaRPr lang="en-US" altLang="en-US" sz="1200" dirty="0"/>
          </a:p>
        </p:txBody>
      </p:sp>
      <p:cxnSp>
        <p:nvCxnSpPr>
          <p:cNvPr id="166" name="Straight Connector 117"/>
          <p:cNvCxnSpPr>
            <a:cxnSpLocks noChangeShapeType="1"/>
            <a:endCxn id="97" idx="6"/>
          </p:cNvCxnSpPr>
          <p:nvPr/>
        </p:nvCxnSpPr>
        <p:spPr bwMode="auto">
          <a:xfrm flipH="1">
            <a:off x="5055490" y="1681141"/>
            <a:ext cx="313541" cy="132578"/>
          </a:xfrm>
          <a:prstGeom prst="line">
            <a:avLst/>
          </a:prstGeom>
          <a:noFill/>
          <a:ln w="25400" algn="ctr">
            <a:solidFill>
              <a:srgbClr val="7030A0"/>
            </a:solidFill>
            <a:round/>
            <a:headEnd/>
            <a:tailEnd/>
          </a:ln>
          <a:extLst>
            <a:ext uri="{909E8E84-426E-40DD-AFC4-6F175D3DCCD1}">
              <a14:hiddenFill xmlns:a14="http://schemas.microsoft.com/office/drawing/2010/main">
                <a:noFill/>
              </a14:hiddenFill>
            </a:ext>
          </a:extLst>
        </p:spPr>
      </p:cxnSp>
      <p:sp>
        <p:nvSpPr>
          <p:cNvPr id="168" name="TextBox 16"/>
          <p:cNvSpPr txBox="1">
            <a:spLocks noChangeArrowheads="1"/>
          </p:cNvSpPr>
          <p:nvPr/>
        </p:nvSpPr>
        <p:spPr bwMode="auto">
          <a:xfrm>
            <a:off x="4800600" y="1504342"/>
            <a:ext cx="7699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lnSpc>
                <a:spcPct val="90000"/>
              </a:lnSpc>
              <a:spcBef>
                <a:spcPct val="20000"/>
              </a:spcBef>
              <a:spcAft>
                <a:spcPct val="20000"/>
              </a:spcAft>
              <a:buClr>
                <a:schemeClr val="tx1"/>
              </a:buClr>
              <a:buSzPct val="75000"/>
              <a:buFont typeface="Wingdings" pitchFamily="2" charset="2"/>
              <a:buChar char="l"/>
              <a:defRPr sz="2400" b="1">
                <a:solidFill>
                  <a:schemeClr val="tx1"/>
                </a:solidFill>
                <a:latin typeface="Arial" charset="0"/>
              </a:defRPr>
            </a:lvl1pPr>
            <a:lvl2pPr marL="742950" indent="-285750" algn="l">
              <a:lnSpc>
                <a:spcPct val="90000"/>
              </a:lnSpc>
              <a:spcBef>
                <a:spcPct val="20000"/>
              </a:spcBef>
              <a:spcAft>
                <a:spcPct val="20000"/>
              </a:spcAft>
              <a:buClr>
                <a:schemeClr val="tx1"/>
              </a:buClr>
              <a:buFont typeface="Symbol" pitchFamily="18" charset="2"/>
              <a:buChar char="-"/>
              <a:defRPr sz="2000" b="1">
                <a:solidFill>
                  <a:schemeClr val="tx1"/>
                </a:solidFill>
                <a:latin typeface="Arial" charset="0"/>
              </a:defRPr>
            </a:lvl2pPr>
            <a:lvl3pPr marL="1143000" indent="-228600" algn="l">
              <a:lnSpc>
                <a:spcPct val="90000"/>
              </a:lnSpc>
              <a:spcBef>
                <a:spcPct val="20000"/>
              </a:spcBef>
              <a:spcAft>
                <a:spcPct val="20000"/>
              </a:spcAft>
              <a:buClr>
                <a:schemeClr val="tx1"/>
              </a:buClr>
              <a:buFont typeface="Wingdings" pitchFamily="2" charset="2"/>
              <a:buChar char="§"/>
              <a:defRPr sz="2000">
                <a:solidFill>
                  <a:schemeClr val="tx1"/>
                </a:solidFill>
                <a:latin typeface="Arial" charset="0"/>
              </a:defRPr>
            </a:lvl3pPr>
            <a:lvl4pPr marL="1600200" indent="-228600" algn="l">
              <a:lnSpc>
                <a:spcPct val="90000"/>
              </a:lnSpc>
              <a:spcBef>
                <a:spcPct val="20000"/>
              </a:spcBef>
              <a:spcAft>
                <a:spcPct val="20000"/>
              </a:spcAft>
              <a:buClr>
                <a:schemeClr val="tx1"/>
              </a:buClr>
              <a:buFont typeface="Monotype Sorts" pitchFamily="2" charset="2"/>
              <a:buChar char="m"/>
              <a:defRPr>
                <a:solidFill>
                  <a:schemeClr val="tx1"/>
                </a:solidFill>
                <a:latin typeface="Arial" charset="0"/>
              </a:defRPr>
            </a:lvl4pPr>
            <a:lvl5pPr marL="2057400" indent="-228600" algn="l">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5pPr>
            <a:lvl6pPr marL="2514600" indent="-228600" eaLnBrk="0" fontAlgn="base" hangingPunct="0">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6pPr>
            <a:lvl7pPr marL="2971800" indent="-228600" eaLnBrk="0" fontAlgn="base" hangingPunct="0">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7pPr>
            <a:lvl8pPr marL="3429000" indent="-228600" eaLnBrk="0" fontAlgn="base" hangingPunct="0">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8pPr>
            <a:lvl9pPr marL="3886200" indent="-228600" eaLnBrk="0" fontAlgn="base" hangingPunct="0">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9pPr>
          </a:lstStyle>
          <a:p>
            <a:pPr algn="ctr">
              <a:lnSpc>
                <a:spcPct val="100000"/>
              </a:lnSpc>
              <a:spcBef>
                <a:spcPct val="0"/>
              </a:spcBef>
              <a:spcAft>
                <a:spcPct val="0"/>
              </a:spcAft>
              <a:buClrTx/>
              <a:buSzTx/>
              <a:buFontTx/>
              <a:buNone/>
            </a:pPr>
            <a:r>
              <a:rPr lang="en-US" altLang="en-US" sz="1200" dirty="0" smtClean="0"/>
              <a:t>J</a:t>
            </a:r>
            <a:endParaRPr lang="en-US" altLang="en-US" sz="1200" dirty="0"/>
          </a:p>
        </p:txBody>
      </p:sp>
      <p:cxnSp>
        <p:nvCxnSpPr>
          <p:cNvPr id="169" name="Straight Connector 117"/>
          <p:cNvCxnSpPr>
            <a:cxnSpLocks noChangeShapeType="1"/>
          </p:cNvCxnSpPr>
          <p:nvPr/>
        </p:nvCxnSpPr>
        <p:spPr bwMode="auto">
          <a:xfrm>
            <a:off x="4900423" y="1945534"/>
            <a:ext cx="344513" cy="278166"/>
          </a:xfrm>
          <a:prstGeom prst="line">
            <a:avLst/>
          </a:prstGeom>
          <a:noFill/>
          <a:ln w="25400" algn="ctr">
            <a:solidFill>
              <a:srgbClr val="7030A0"/>
            </a:solidFill>
            <a:round/>
            <a:headEnd/>
            <a:tailEnd/>
          </a:ln>
          <a:extLst>
            <a:ext uri="{909E8E84-426E-40DD-AFC4-6F175D3DCCD1}">
              <a14:hiddenFill xmlns:a14="http://schemas.microsoft.com/office/drawing/2010/main">
                <a:noFill/>
              </a14:hiddenFill>
            </a:ext>
          </a:extLst>
        </p:spPr>
      </p:cxnSp>
      <p:sp>
        <p:nvSpPr>
          <p:cNvPr id="175" name="TextBox 16"/>
          <p:cNvSpPr txBox="1">
            <a:spLocks noChangeArrowheads="1"/>
          </p:cNvSpPr>
          <p:nvPr/>
        </p:nvSpPr>
        <p:spPr bwMode="auto">
          <a:xfrm>
            <a:off x="3886200" y="2085201"/>
            <a:ext cx="7699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lnSpc>
                <a:spcPct val="90000"/>
              </a:lnSpc>
              <a:spcBef>
                <a:spcPct val="20000"/>
              </a:spcBef>
              <a:spcAft>
                <a:spcPct val="20000"/>
              </a:spcAft>
              <a:buClr>
                <a:schemeClr val="tx1"/>
              </a:buClr>
              <a:buSzPct val="75000"/>
              <a:buFont typeface="Wingdings" pitchFamily="2" charset="2"/>
              <a:buChar char="l"/>
              <a:defRPr sz="2400" b="1">
                <a:solidFill>
                  <a:schemeClr val="tx1"/>
                </a:solidFill>
                <a:latin typeface="Arial" charset="0"/>
              </a:defRPr>
            </a:lvl1pPr>
            <a:lvl2pPr marL="742950" indent="-285750" algn="l">
              <a:lnSpc>
                <a:spcPct val="90000"/>
              </a:lnSpc>
              <a:spcBef>
                <a:spcPct val="20000"/>
              </a:spcBef>
              <a:spcAft>
                <a:spcPct val="20000"/>
              </a:spcAft>
              <a:buClr>
                <a:schemeClr val="tx1"/>
              </a:buClr>
              <a:buFont typeface="Symbol" pitchFamily="18" charset="2"/>
              <a:buChar char="-"/>
              <a:defRPr sz="2000" b="1">
                <a:solidFill>
                  <a:schemeClr val="tx1"/>
                </a:solidFill>
                <a:latin typeface="Arial" charset="0"/>
              </a:defRPr>
            </a:lvl2pPr>
            <a:lvl3pPr marL="1143000" indent="-228600" algn="l">
              <a:lnSpc>
                <a:spcPct val="90000"/>
              </a:lnSpc>
              <a:spcBef>
                <a:spcPct val="20000"/>
              </a:spcBef>
              <a:spcAft>
                <a:spcPct val="20000"/>
              </a:spcAft>
              <a:buClr>
                <a:schemeClr val="tx1"/>
              </a:buClr>
              <a:buFont typeface="Wingdings" pitchFamily="2" charset="2"/>
              <a:buChar char="§"/>
              <a:defRPr sz="2000">
                <a:solidFill>
                  <a:schemeClr val="tx1"/>
                </a:solidFill>
                <a:latin typeface="Arial" charset="0"/>
              </a:defRPr>
            </a:lvl3pPr>
            <a:lvl4pPr marL="1600200" indent="-228600" algn="l">
              <a:lnSpc>
                <a:spcPct val="90000"/>
              </a:lnSpc>
              <a:spcBef>
                <a:spcPct val="20000"/>
              </a:spcBef>
              <a:spcAft>
                <a:spcPct val="20000"/>
              </a:spcAft>
              <a:buClr>
                <a:schemeClr val="tx1"/>
              </a:buClr>
              <a:buFont typeface="Monotype Sorts" pitchFamily="2" charset="2"/>
              <a:buChar char="m"/>
              <a:defRPr>
                <a:solidFill>
                  <a:schemeClr val="tx1"/>
                </a:solidFill>
                <a:latin typeface="Arial" charset="0"/>
              </a:defRPr>
            </a:lvl4pPr>
            <a:lvl5pPr marL="2057400" indent="-228600" algn="l">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5pPr>
            <a:lvl6pPr marL="2514600" indent="-228600" eaLnBrk="0" fontAlgn="base" hangingPunct="0">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6pPr>
            <a:lvl7pPr marL="2971800" indent="-228600" eaLnBrk="0" fontAlgn="base" hangingPunct="0">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7pPr>
            <a:lvl8pPr marL="3429000" indent="-228600" eaLnBrk="0" fontAlgn="base" hangingPunct="0">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8pPr>
            <a:lvl9pPr marL="3886200" indent="-228600" eaLnBrk="0" fontAlgn="base" hangingPunct="0">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9pPr>
          </a:lstStyle>
          <a:p>
            <a:pPr algn="ctr">
              <a:lnSpc>
                <a:spcPct val="100000"/>
              </a:lnSpc>
              <a:spcBef>
                <a:spcPct val="0"/>
              </a:spcBef>
              <a:spcAft>
                <a:spcPct val="0"/>
              </a:spcAft>
              <a:buClrTx/>
              <a:buSzTx/>
              <a:buFontTx/>
              <a:buNone/>
            </a:pPr>
            <a:r>
              <a:rPr lang="en-US" altLang="en-US" sz="1200" dirty="0" smtClean="0"/>
              <a:t>J</a:t>
            </a:r>
            <a:endParaRPr lang="en-US" altLang="en-US" sz="1200" dirty="0"/>
          </a:p>
        </p:txBody>
      </p:sp>
      <p:sp>
        <p:nvSpPr>
          <p:cNvPr id="177" name="TextBox 176"/>
          <p:cNvSpPr txBox="1"/>
          <p:nvPr/>
        </p:nvSpPr>
        <p:spPr>
          <a:xfrm>
            <a:off x="0" y="985603"/>
            <a:ext cx="9143999" cy="307777"/>
          </a:xfrm>
          <a:prstGeom prst="rect">
            <a:avLst/>
          </a:prstGeom>
          <a:solidFill>
            <a:srgbClr val="009242"/>
          </a:solidFill>
        </p:spPr>
        <p:txBody>
          <a:bodyPr wrap="square" rtlCol="0">
            <a:spAutoFit/>
          </a:bodyPr>
          <a:lstStyle/>
          <a:p>
            <a:pPr algn="ctr"/>
            <a:r>
              <a:rPr lang="en-US" sz="1400" b="1" cap="all" dirty="0" smtClean="0">
                <a:solidFill>
                  <a:schemeClr val="bg1"/>
                </a:solidFill>
              </a:rPr>
              <a:t>DIGITAL INFORMATION PUSH and PULL to DEFEAT THREAT AND GET AHEAD OF INTERNAL FRICTION</a:t>
            </a:r>
            <a:endParaRPr lang="en-US" sz="1400" cap="all" dirty="0">
              <a:solidFill>
                <a:schemeClr val="bg1"/>
              </a:solidFill>
            </a:endParaRPr>
          </a:p>
        </p:txBody>
      </p:sp>
      <p:pic>
        <p:nvPicPr>
          <p:cNvPr id="178" name="Picture 27"/>
          <p:cNvPicPr>
            <a:picLocks noChangeAspect="1"/>
          </p:cNvPicPr>
          <p:nvPr/>
        </p:nvPicPr>
        <p:blipFill>
          <a:blip r:embed="rId20" cstate="print">
            <a:duotone>
              <a:prstClr val="black"/>
              <a:schemeClr val="accent2">
                <a:tint val="45000"/>
                <a:satMod val="400000"/>
              </a:schemeClr>
            </a:duotone>
          </a:blip>
          <a:srcRect/>
          <a:stretch>
            <a:fillRect/>
          </a:stretch>
        </p:blipFill>
        <p:spPr bwMode="auto">
          <a:xfrm>
            <a:off x="124823" y="2802942"/>
            <a:ext cx="763167" cy="461556"/>
          </a:xfrm>
          <a:prstGeom prst="rect">
            <a:avLst/>
          </a:prstGeom>
          <a:noFill/>
          <a:ln w="9525">
            <a:noFill/>
            <a:miter lim="800000"/>
            <a:headEnd/>
            <a:tailEnd/>
          </a:ln>
        </p:spPr>
      </p:pic>
      <p:sp>
        <p:nvSpPr>
          <p:cNvPr id="179" name="TextBox 178"/>
          <p:cNvSpPr txBox="1"/>
          <p:nvPr/>
        </p:nvSpPr>
        <p:spPr bwMode="auto">
          <a:xfrm>
            <a:off x="-6404" y="2556261"/>
            <a:ext cx="1205443" cy="253916"/>
          </a:xfrm>
          <a:prstGeom prst="rect">
            <a:avLst/>
          </a:prstGeom>
          <a:solidFill>
            <a:schemeClr val="bg1">
              <a:lumMod val="85000"/>
            </a:schemeClr>
          </a:solidFill>
        </p:spPr>
        <p:txBody>
          <a:bodyPr wrap="square">
            <a:spAutoFit/>
          </a:bodyPr>
          <a:lstStyle/>
          <a:p>
            <a:pPr algn="ctr">
              <a:defRPr/>
            </a:pPr>
            <a:r>
              <a:rPr lang="en-US" sz="1050" b="1" dirty="0">
                <a:solidFill>
                  <a:srgbClr val="FF0000"/>
                </a:solidFill>
                <a:cs typeface="Arial" pitchFamily="34" charset="0"/>
              </a:rPr>
              <a:t>Enemy </a:t>
            </a:r>
            <a:r>
              <a:rPr lang="en-US" sz="1050" b="1" dirty="0" smtClean="0">
                <a:solidFill>
                  <a:srgbClr val="FF0000"/>
                </a:solidFill>
                <a:cs typeface="Arial" pitchFamily="34" charset="0"/>
              </a:rPr>
              <a:t>UAS</a:t>
            </a:r>
            <a:endParaRPr lang="en-US" sz="1050" b="1" dirty="0">
              <a:solidFill>
                <a:srgbClr val="FF0000"/>
              </a:solidFill>
              <a:cs typeface="Arial" pitchFamily="34" charset="0"/>
            </a:endParaRPr>
          </a:p>
        </p:txBody>
      </p:sp>
      <p:sp>
        <p:nvSpPr>
          <p:cNvPr id="180" name="Freeform 179"/>
          <p:cNvSpPr/>
          <p:nvPr/>
        </p:nvSpPr>
        <p:spPr>
          <a:xfrm>
            <a:off x="673365" y="2924564"/>
            <a:ext cx="2271324" cy="1156346"/>
          </a:xfrm>
          <a:custGeom>
            <a:avLst/>
            <a:gdLst>
              <a:gd name="connsiteX0" fmla="*/ 3459637 w 3733015"/>
              <a:gd name="connsiteY0" fmla="*/ 4025246 h 4025246"/>
              <a:gd name="connsiteX1" fmla="*/ 3676454 w 3733015"/>
              <a:gd name="connsiteY1" fmla="*/ 4025246 h 4025246"/>
              <a:gd name="connsiteX2" fmla="*/ 3733015 w 3733015"/>
              <a:gd name="connsiteY2" fmla="*/ 3742441 h 4025246"/>
              <a:gd name="connsiteX3" fmla="*/ 970961 w 3733015"/>
              <a:gd name="connsiteY3" fmla="*/ 188536 h 4025246"/>
              <a:gd name="connsiteX4" fmla="*/ 395926 w 3733015"/>
              <a:gd name="connsiteY4" fmla="*/ 0 h 4025246"/>
              <a:gd name="connsiteX5" fmla="*/ 141402 w 3733015"/>
              <a:gd name="connsiteY5" fmla="*/ 37707 h 4025246"/>
              <a:gd name="connsiteX6" fmla="*/ 0 w 3733015"/>
              <a:gd name="connsiteY6" fmla="*/ 188536 h 4025246"/>
              <a:gd name="connsiteX7" fmla="*/ 0 w 3733015"/>
              <a:gd name="connsiteY7" fmla="*/ 405353 h 4025246"/>
              <a:gd name="connsiteX8" fmla="*/ 3459637 w 3733015"/>
              <a:gd name="connsiteY8" fmla="*/ 4025246 h 402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015" h="4025246">
                <a:moveTo>
                  <a:pt x="3459637" y="4025246"/>
                </a:moveTo>
                <a:lnTo>
                  <a:pt x="3676454" y="4025246"/>
                </a:lnTo>
                <a:lnTo>
                  <a:pt x="3733015" y="3742441"/>
                </a:lnTo>
                <a:lnTo>
                  <a:pt x="970961" y="188536"/>
                </a:lnTo>
                <a:lnTo>
                  <a:pt x="395926" y="0"/>
                </a:lnTo>
                <a:lnTo>
                  <a:pt x="141402" y="37707"/>
                </a:lnTo>
                <a:lnTo>
                  <a:pt x="0" y="188536"/>
                </a:lnTo>
                <a:lnTo>
                  <a:pt x="0" y="405353"/>
                </a:lnTo>
                <a:lnTo>
                  <a:pt x="3459637" y="4025246"/>
                </a:lnTo>
                <a:close/>
              </a:path>
            </a:pathLst>
          </a:custGeom>
          <a:solidFill>
            <a:schemeClr val="accent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185" name="Title 4"/>
          <p:cNvSpPr>
            <a:spLocks noGrp="1"/>
          </p:cNvSpPr>
          <p:nvPr>
            <p:ph type="title"/>
          </p:nvPr>
        </p:nvSpPr>
        <p:spPr>
          <a:xfrm>
            <a:off x="29194" y="4713"/>
            <a:ext cx="9372600" cy="909638"/>
          </a:xfrm>
        </p:spPr>
        <p:txBody>
          <a:bodyPr>
            <a:normAutofit fontScale="90000"/>
          </a:bodyPr>
          <a:lstStyle/>
          <a:p>
            <a:r>
              <a:rPr lang="en-US" sz="2400" dirty="0"/>
              <a:t/>
            </a:r>
            <a:br>
              <a:rPr lang="en-US" sz="2400" dirty="0"/>
            </a:br>
            <a:r>
              <a:rPr lang="en-US" sz="2400" dirty="0"/>
              <a:t>Aviation Command &amp; Control</a:t>
            </a:r>
            <a:br>
              <a:rPr lang="en-US" sz="2400" dirty="0"/>
            </a:br>
            <a:r>
              <a:rPr lang="en-US" sz="2400" dirty="0" smtClean="0"/>
              <a:t>Digital Interoperability </a:t>
            </a:r>
            <a:br>
              <a:rPr lang="en-US" sz="2400" dirty="0" smtClean="0"/>
            </a:br>
            <a:endParaRPr lang="en-US" sz="2400" b="1" dirty="0"/>
          </a:p>
        </p:txBody>
      </p:sp>
      <p:sp>
        <p:nvSpPr>
          <p:cNvPr id="104" name="Rectangle 103"/>
          <p:cNvSpPr/>
          <p:nvPr/>
        </p:nvSpPr>
        <p:spPr>
          <a:xfrm>
            <a:off x="3886200" y="5042118"/>
            <a:ext cx="5280239" cy="1815882"/>
          </a:xfrm>
          <a:prstGeom prst="rect">
            <a:avLst/>
          </a:prstGeom>
          <a:ln>
            <a:noFill/>
          </a:ln>
        </p:spPr>
        <p:txBody>
          <a:bodyPr wrap="square">
            <a:spAutoFit/>
          </a:bodyPr>
          <a:lstStyle/>
          <a:p>
            <a:pPr algn="ctr" fontAlgn="base">
              <a:spcBef>
                <a:spcPct val="0"/>
              </a:spcBef>
              <a:spcAft>
                <a:spcPct val="0"/>
              </a:spcAft>
            </a:pPr>
            <a:r>
              <a:rPr lang="en-US" sz="1400" b="1" u="sng" cap="all" dirty="0" smtClean="0">
                <a:solidFill>
                  <a:srgbClr val="000000"/>
                </a:solidFill>
              </a:rPr>
              <a:t>TPS-80 G/ATOR</a:t>
            </a:r>
            <a:endParaRPr lang="en-US" sz="1400" b="1" cap="all" dirty="0" smtClean="0">
              <a:solidFill>
                <a:srgbClr val="000000"/>
              </a:solidFill>
            </a:endParaRPr>
          </a:p>
          <a:p>
            <a:pPr marL="285750" indent="-285750" algn="ctr" fontAlgn="base">
              <a:spcBef>
                <a:spcPct val="0"/>
              </a:spcBef>
              <a:spcAft>
                <a:spcPct val="0"/>
              </a:spcAft>
              <a:buFont typeface="Wingdings" panose="05000000000000000000" pitchFamily="2" charset="2"/>
              <a:buChar char="Ø"/>
            </a:pPr>
            <a:r>
              <a:rPr lang="en-US" sz="1400" b="1" cap="all" dirty="0" smtClean="0">
                <a:solidFill>
                  <a:srgbClr val="000000"/>
                </a:solidFill>
              </a:rPr>
              <a:t>ENSURES MAGTF ownership of airspace </a:t>
            </a:r>
          </a:p>
          <a:p>
            <a:pPr algn="ctr" fontAlgn="base">
              <a:spcBef>
                <a:spcPct val="0"/>
              </a:spcBef>
              <a:spcAft>
                <a:spcPct val="0"/>
              </a:spcAft>
            </a:pPr>
            <a:r>
              <a:rPr lang="en-US" sz="1400" b="1" cap="all" dirty="0" smtClean="0">
                <a:solidFill>
                  <a:srgbClr val="000000"/>
                </a:solidFill>
              </a:rPr>
              <a:t>and C2 of SORTIES to deliver fires </a:t>
            </a:r>
          </a:p>
          <a:p>
            <a:pPr marL="285750" indent="-285750" algn="ctr" fontAlgn="base">
              <a:spcBef>
                <a:spcPct val="0"/>
              </a:spcBef>
              <a:spcAft>
                <a:spcPct val="0"/>
              </a:spcAft>
              <a:buFont typeface="Wingdings" panose="05000000000000000000" pitchFamily="2" charset="2"/>
              <a:buChar char="Ø"/>
            </a:pPr>
            <a:r>
              <a:rPr lang="en-US" sz="1400" b="1" cap="all" dirty="0" smtClean="0">
                <a:solidFill>
                  <a:srgbClr val="000000"/>
                </a:solidFill>
              </a:rPr>
              <a:t>Highly accurate multi-role detection of aircraft, rockets, artillery, mortars, UAS, &amp; </a:t>
            </a:r>
            <a:r>
              <a:rPr lang="en-US" sz="1400" b="1" cap="all" dirty="0">
                <a:solidFill>
                  <a:srgbClr val="000000"/>
                </a:solidFill>
              </a:rPr>
              <a:t>c</a:t>
            </a:r>
            <a:r>
              <a:rPr lang="en-US" sz="1400" b="1" cap="all" dirty="0" smtClean="0">
                <a:solidFill>
                  <a:srgbClr val="000000"/>
                </a:solidFill>
              </a:rPr>
              <a:t>ruise missiles</a:t>
            </a:r>
          </a:p>
          <a:p>
            <a:pPr marL="285750" indent="-285750" algn="ctr" fontAlgn="base">
              <a:spcBef>
                <a:spcPct val="0"/>
              </a:spcBef>
              <a:spcAft>
                <a:spcPct val="0"/>
              </a:spcAft>
              <a:buFont typeface="Wingdings" panose="05000000000000000000" pitchFamily="2" charset="2"/>
              <a:buChar char="Ø"/>
            </a:pPr>
            <a:r>
              <a:rPr lang="en-US" sz="1400" b="1" cap="all" dirty="0" smtClean="0">
                <a:solidFill>
                  <a:srgbClr val="000000"/>
                </a:solidFill>
              </a:rPr>
              <a:t>Matched to JSF and to pace future threat systems next 35 years  </a:t>
            </a:r>
          </a:p>
        </p:txBody>
      </p:sp>
      <p:sp>
        <p:nvSpPr>
          <p:cNvPr id="105" name="Rectangle 104"/>
          <p:cNvSpPr/>
          <p:nvPr/>
        </p:nvSpPr>
        <p:spPr>
          <a:xfrm>
            <a:off x="3124200" y="2286000"/>
            <a:ext cx="8030877" cy="1600438"/>
          </a:xfrm>
          <a:prstGeom prst="rect">
            <a:avLst/>
          </a:prstGeom>
          <a:ln>
            <a:noFill/>
          </a:ln>
        </p:spPr>
        <p:txBody>
          <a:bodyPr wrap="square">
            <a:spAutoFit/>
          </a:bodyPr>
          <a:lstStyle/>
          <a:p>
            <a:pPr algn="ctr"/>
            <a:r>
              <a:rPr lang="en-US" sz="1400" b="1" u="sng" cap="all" dirty="0" smtClean="0"/>
              <a:t>CAC2S</a:t>
            </a:r>
            <a:endParaRPr lang="en-US" sz="1400" b="1" cap="all" dirty="0" smtClean="0"/>
          </a:p>
          <a:p>
            <a:pPr algn="ctr"/>
            <a:r>
              <a:rPr lang="en-US" sz="1400" b="1" cap="all" dirty="0" smtClean="0"/>
              <a:t>fuses real-time sensor </a:t>
            </a:r>
          </a:p>
          <a:p>
            <a:pPr algn="ctr"/>
            <a:r>
              <a:rPr lang="en-US" sz="1400" b="1" cap="all" dirty="0" smtClean="0"/>
              <a:t>&amp; link data </a:t>
            </a:r>
          </a:p>
          <a:p>
            <a:pPr algn="ctr"/>
            <a:r>
              <a:rPr lang="en-US" sz="1400" b="1" cap="all" dirty="0" smtClean="0"/>
              <a:t>In TACC, TAOC, &amp; DASC </a:t>
            </a:r>
          </a:p>
          <a:p>
            <a:pPr algn="ctr"/>
            <a:r>
              <a:rPr lang="en-US" sz="1400" b="1" cap="all" dirty="0" smtClean="0"/>
              <a:t>In direct support of ACE &amp; GCE CE</a:t>
            </a:r>
          </a:p>
          <a:p>
            <a:pPr algn="ctr"/>
            <a:r>
              <a:rPr lang="en-US" sz="1400" b="1" cap="all" dirty="0" smtClean="0"/>
              <a:t>And AIRCRAFT</a:t>
            </a:r>
            <a:r>
              <a:rPr lang="en-US" sz="1400" cap="all" dirty="0" smtClean="0"/>
              <a:t> </a:t>
            </a:r>
          </a:p>
          <a:p>
            <a:pPr algn="ctr"/>
            <a:endParaRPr lang="en-US" sz="1400" cap="all" dirty="0" smtClean="0"/>
          </a:p>
        </p:txBody>
      </p:sp>
      <p:sp>
        <p:nvSpPr>
          <p:cNvPr id="106" name="Rectangle 105"/>
          <p:cNvSpPr/>
          <p:nvPr/>
        </p:nvSpPr>
        <p:spPr>
          <a:xfrm>
            <a:off x="4953000" y="1408093"/>
            <a:ext cx="4968834" cy="954107"/>
          </a:xfrm>
          <a:prstGeom prst="rect">
            <a:avLst/>
          </a:prstGeom>
        </p:spPr>
        <p:txBody>
          <a:bodyPr wrap="square">
            <a:spAutoFit/>
          </a:bodyPr>
          <a:lstStyle/>
          <a:p>
            <a:pPr algn="ctr" fontAlgn="base">
              <a:spcBef>
                <a:spcPct val="0"/>
              </a:spcBef>
              <a:spcAft>
                <a:spcPct val="0"/>
              </a:spcAft>
            </a:pPr>
            <a:r>
              <a:rPr lang="en-US" sz="1400" b="1" u="sng" cap="all" dirty="0" smtClean="0">
                <a:solidFill>
                  <a:srgbClr val="000000"/>
                </a:solidFill>
              </a:rPr>
              <a:t>CTN</a:t>
            </a:r>
            <a:endParaRPr lang="en-US" sz="1400" b="1" cap="all" dirty="0" smtClean="0">
              <a:solidFill>
                <a:srgbClr val="000000"/>
              </a:solidFill>
            </a:endParaRPr>
          </a:p>
          <a:p>
            <a:pPr algn="ctr" fontAlgn="base">
              <a:spcBef>
                <a:spcPct val="0"/>
              </a:spcBef>
              <a:spcAft>
                <a:spcPct val="0"/>
              </a:spcAft>
            </a:pPr>
            <a:r>
              <a:rPr lang="en-US" sz="1400" b="1" cap="all" dirty="0" smtClean="0">
                <a:solidFill>
                  <a:srgbClr val="000000"/>
                </a:solidFill>
              </a:rPr>
              <a:t>fire quality data to the Navy </a:t>
            </a:r>
          </a:p>
          <a:p>
            <a:pPr algn="ctr" fontAlgn="base">
              <a:spcBef>
                <a:spcPct val="0"/>
              </a:spcBef>
              <a:spcAft>
                <a:spcPct val="0"/>
              </a:spcAft>
            </a:pPr>
            <a:r>
              <a:rPr lang="en-US" sz="1400" b="1" cap="all" dirty="0" smtClean="0">
                <a:solidFill>
                  <a:srgbClr val="000000"/>
                </a:solidFill>
              </a:rPr>
              <a:t>to protect MAGTF &amp; sea base</a:t>
            </a:r>
            <a:r>
              <a:rPr lang="en-US" sz="1400" cap="all" dirty="0" smtClean="0">
                <a:solidFill>
                  <a:srgbClr val="000000"/>
                </a:solidFill>
              </a:rPr>
              <a:t> </a:t>
            </a:r>
          </a:p>
          <a:p>
            <a:pPr fontAlgn="base">
              <a:spcBef>
                <a:spcPct val="0"/>
              </a:spcBef>
              <a:spcAft>
                <a:spcPct val="0"/>
              </a:spcAft>
            </a:pPr>
            <a:r>
              <a:rPr lang="en-US" sz="1400" dirty="0" smtClean="0">
                <a:solidFill>
                  <a:srgbClr val="000000"/>
                </a:solidFill>
              </a:rPr>
              <a:t> </a:t>
            </a:r>
            <a:endParaRPr lang="en-US" sz="1400" dirty="0">
              <a:solidFill>
                <a:srgbClr val="000000"/>
              </a:solidFill>
            </a:endParaRPr>
          </a:p>
        </p:txBody>
      </p:sp>
      <p:grpSp>
        <p:nvGrpSpPr>
          <p:cNvPr id="98" name="Group 97"/>
          <p:cNvGrpSpPr/>
          <p:nvPr/>
        </p:nvGrpSpPr>
        <p:grpSpPr>
          <a:xfrm flipH="1">
            <a:off x="1968024" y="4145930"/>
            <a:ext cx="405763" cy="429399"/>
            <a:chOff x="3284220" y="2133600"/>
            <a:chExt cx="2575560" cy="2076450"/>
          </a:xfrm>
        </p:grpSpPr>
        <p:pic>
          <p:nvPicPr>
            <p:cNvPr id="99" name="Picture 9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284220" y="2647950"/>
              <a:ext cx="2575560" cy="1562100"/>
            </a:xfrm>
            <a:prstGeom prst="rect">
              <a:avLst/>
            </a:prstGeom>
          </p:spPr>
        </p:pic>
        <p:pic>
          <p:nvPicPr>
            <p:cNvPr id="100" name="Picture 99"/>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rot="306422">
              <a:off x="4018903" y="2133600"/>
              <a:ext cx="1200889" cy="819151"/>
            </a:xfrm>
            <a:prstGeom prst="rect">
              <a:avLst/>
            </a:prstGeom>
          </p:spPr>
        </p:pic>
      </p:grpSp>
      <p:sp>
        <p:nvSpPr>
          <p:cNvPr id="101" name="TextBox 16"/>
          <p:cNvSpPr txBox="1">
            <a:spLocks noChangeArrowheads="1"/>
          </p:cNvSpPr>
          <p:nvPr/>
        </p:nvSpPr>
        <p:spPr bwMode="auto">
          <a:xfrm>
            <a:off x="1594205" y="4523601"/>
            <a:ext cx="10336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lnSpc>
                <a:spcPct val="90000"/>
              </a:lnSpc>
              <a:spcBef>
                <a:spcPct val="20000"/>
              </a:spcBef>
              <a:spcAft>
                <a:spcPct val="20000"/>
              </a:spcAft>
              <a:buClr>
                <a:schemeClr val="tx1"/>
              </a:buClr>
              <a:buSzPct val="75000"/>
              <a:buFont typeface="Wingdings" pitchFamily="2" charset="2"/>
              <a:buChar char="l"/>
              <a:defRPr sz="2400" b="1">
                <a:solidFill>
                  <a:schemeClr val="tx1"/>
                </a:solidFill>
                <a:latin typeface="Arial" charset="0"/>
              </a:defRPr>
            </a:lvl1pPr>
            <a:lvl2pPr marL="742950" indent="-285750" algn="l">
              <a:lnSpc>
                <a:spcPct val="90000"/>
              </a:lnSpc>
              <a:spcBef>
                <a:spcPct val="20000"/>
              </a:spcBef>
              <a:spcAft>
                <a:spcPct val="20000"/>
              </a:spcAft>
              <a:buClr>
                <a:schemeClr val="tx1"/>
              </a:buClr>
              <a:buFont typeface="Symbol" pitchFamily="18" charset="2"/>
              <a:buChar char="-"/>
              <a:defRPr sz="2000" b="1">
                <a:solidFill>
                  <a:schemeClr val="tx1"/>
                </a:solidFill>
                <a:latin typeface="Arial" charset="0"/>
              </a:defRPr>
            </a:lvl2pPr>
            <a:lvl3pPr marL="1143000" indent="-228600" algn="l">
              <a:lnSpc>
                <a:spcPct val="90000"/>
              </a:lnSpc>
              <a:spcBef>
                <a:spcPct val="20000"/>
              </a:spcBef>
              <a:spcAft>
                <a:spcPct val="20000"/>
              </a:spcAft>
              <a:buClr>
                <a:schemeClr val="tx1"/>
              </a:buClr>
              <a:buFont typeface="Wingdings" pitchFamily="2" charset="2"/>
              <a:buChar char="§"/>
              <a:defRPr sz="2000">
                <a:solidFill>
                  <a:schemeClr val="tx1"/>
                </a:solidFill>
                <a:latin typeface="Arial" charset="0"/>
              </a:defRPr>
            </a:lvl3pPr>
            <a:lvl4pPr marL="1600200" indent="-228600" algn="l">
              <a:lnSpc>
                <a:spcPct val="90000"/>
              </a:lnSpc>
              <a:spcBef>
                <a:spcPct val="20000"/>
              </a:spcBef>
              <a:spcAft>
                <a:spcPct val="20000"/>
              </a:spcAft>
              <a:buClr>
                <a:schemeClr val="tx1"/>
              </a:buClr>
              <a:buFont typeface="Monotype Sorts" pitchFamily="2" charset="2"/>
              <a:buChar char="m"/>
              <a:defRPr>
                <a:solidFill>
                  <a:schemeClr val="tx1"/>
                </a:solidFill>
                <a:latin typeface="Arial" charset="0"/>
              </a:defRPr>
            </a:lvl4pPr>
            <a:lvl5pPr marL="2057400" indent="-228600" algn="l">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5pPr>
            <a:lvl6pPr marL="2514600" indent="-228600" eaLnBrk="0" fontAlgn="base" hangingPunct="0">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6pPr>
            <a:lvl7pPr marL="2971800" indent="-228600" eaLnBrk="0" fontAlgn="base" hangingPunct="0">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7pPr>
            <a:lvl8pPr marL="3429000" indent="-228600" eaLnBrk="0" fontAlgn="base" hangingPunct="0">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8pPr>
            <a:lvl9pPr marL="3886200" indent="-228600" eaLnBrk="0" fontAlgn="base" hangingPunct="0">
              <a:lnSpc>
                <a:spcPct val="90000"/>
              </a:lnSpc>
              <a:spcBef>
                <a:spcPct val="20000"/>
              </a:spcBef>
              <a:spcAft>
                <a:spcPct val="20000"/>
              </a:spcAft>
              <a:buClr>
                <a:schemeClr val="tx1"/>
              </a:buClr>
              <a:buFont typeface="Symbol" pitchFamily="18" charset="2"/>
              <a:buChar char=""/>
              <a:defRPr sz="1600">
                <a:solidFill>
                  <a:schemeClr val="tx1"/>
                </a:solidFill>
                <a:latin typeface="Arial" charset="0"/>
              </a:defRPr>
            </a:lvl9pPr>
          </a:lstStyle>
          <a:p>
            <a:pPr algn="ctr">
              <a:lnSpc>
                <a:spcPct val="100000"/>
              </a:lnSpc>
              <a:spcBef>
                <a:spcPct val="0"/>
              </a:spcBef>
              <a:spcAft>
                <a:spcPct val="0"/>
              </a:spcAft>
              <a:buClrTx/>
              <a:buSzTx/>
              <a:buFontTx/>
              <a:buNone/>
            </a:pPr>
            <a:r>
              <a:rPr lang="en-US" altLang="en-US" sz="1200" dirty="0" smtClean="0"/>
              <a:t>Laser </a:t>
            </a:r>
          </a:p>
        </p:txBody>
      </p:sp>
      <p:cxnSp>
        <p:nvCxnSpPr>
          <p:cNvPr id="102" name="Straight Connector 4"/>
          <p:cNvCxnSpPr>
            <a:cxnSpLocks noChangeShapeType="1"/>
            <a:stCxn id="100" idx="3"/>
          </p:cNvCxnSpPr>
          <p:nvPr/>
        </p:nvCxnSpPr>
        <p:spPr bwMode="auto">
          <a:xfrm flipH="1" flipV="1">
            <a:off x="660716" y="3204854"/>
            <a:ext cx="1408510" cy="1034195"/>
          </a:xfrm>
          <a:prstGeom prst="line">
            <a:avLst/>
          </a:prstGeom>
          <a:noFill/>
          <a:ln w="22225" algn="ctr">
            <a:solidFill>
              <a:schemeClr val="tx2"/>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0" name="Rectangle 109"/>
          <p:cNvSpPr/>
          <p:nvPr/>
        </p:nvSpPr>
        <p:spPr>
          <a:xfrm>
            <a:off x="3159901" y="3721951"/>
            <a:ext cx="8030877" cy="1169551"/>
          </a:xfrm>
          <a:prstGeom prst="rect">
            <a:avLst/>
          </a:prstGeom>
          <a:ln>
            <a:noFill/>
          </a:ln>
        </p:spPr>
        <p:txBody>
          <a:bodyPr wrap="square">
            <a:spAutoFit/>
          </a:bodyPr>
          <a:lstStyle/>
          <a:p>
            <a:pPr algn="ctr"/>
            <a:r>
              <a:rPr lang="en-US" sz="1400" b="1" u="sng" cap="all" dirty="0" smtClean="0"/>
              <a:t>High Energy laser</a:t>
            </a:r>
            <a:endParaRPr lang="en-US" sz="1400" b="1" cap="all" dirty="0" smtClean="0"/>
          </a:p>
          <a:p>
            <a:pPr algn="ctr"/>
            <a:r>
              <a:rPr lang="en-US" sz="1400" b="1" cap="all" dirty="0" smtClean="0"/>
              <a:t>Low shot cost, deep magazine &amp;</a:t>
            </a:r>
          </a:p>
          <a:p>
            <a:pPr algn="ctr"/>
            <a:r>
              <a:rPr lang="en-US" sz="1400" b="1" cap="all" dirty="0" smtClean="0"/>
              <a:t> speed of light kill to defeat </a:t>
            </a:r>
          </a:p>
          <a:p>
            <a:pPr algn="ctr"/>
            <a:r>
              <a:rPr lang="en-US" sz="1400" b="1" cap="all" dirty="0" smtClean="0"/>
              <a:t>hostile </a:t>
            </a:r>
            <a:r>
              <a:rPr lang="en-US" sz="1400" b="1" cap="all" dirty="0" err="1" smtClean="0"/>
              <a:t>uas</a:t>
            </a:r>
            <a:r>
              <a:rPr lang="en-US" sz="1400" b="1" cap="all" dirty="0" smtClean="0"/>
              <a:t> </a:t>
            </a:r>
            <a:r>
              <a:rPr lang="en-US" sz="1400" b="1" cap="all" dirty="0" err="1" smtClean="0"/>
              <a:t>ied</a:t>
            </a:r>
            <a:r>
              <a:rPr lang="en-US" sz="1400" b="1" cap="all" dirty="0" smtClean="0"/>
              <a:t> threat</a:t>
            </a:r>
          </a:p>
          <a:p>
            <a:pPr algn="ctr"/>
            <a:r>
              <a:rPr lang="en-US" sz="1400" b="1" cap="all" dirty="0" smtClean="0"/>
              <a:t>QUED by LINK PICTURE</a:t>
            </a:r>
            <a:endParaRPr lang="en-US" sz="1400" cap="all" dirty="0" smtClean="0"/>
          </a:p>
        </p:txBody>
      </p:sp>
    </p:spTree>
    <p:extLst>
      <p:ext uri="{BB962C8B-B14F-4D97-AF65-F5344CB8AC3E}">
        <p14:creationId xmlns:p14="http://schemas.microsoft.com/office/powerpoint/2010/main" val="2183907405"/>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90082"/>
        </a:solidFill>
        <a:effectLst/>
      </p:bgPr>
    </p:bg>
    <p:spTree>
      <p:nvGrpSpPr>
        <p:cNvPr id="1" name=""/>
        <p:cNvGrpSpPr/>
        <p:nvPr/>
      </p:nvGrpSpPr>
      <p:grpSpPr>
        <a:xfrm>
          <a:off x="0" y="0"/>
          <a:ext cx="0" cy="0"/>
          <a:chOff x="0" y="0"/>
          <a:chExt cx="0" cy="0"/>
        </a:xfrm>
      </p:grpSpPr>
      <p:sp>
        <p:nvSpPr>
          <p:cNvPr id="4" name="Rectangle 3"/>
          <p:cNvSpPr/>
          <p:nvPr/>
        </p:nvSpPr>
        <p:spPr>
          <a:xfrm>
            <a:off x="3714750" y="0"/>
            <a:ext cx="169545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0" y="0"/>
            <a:ext cx="9144000" cy="6858000"/>
          </a:xfrm>
          <a:prstGeom prst="rect">
            <a:avLst/>
          </a:prstGeom>
          <a:gradFill flip="none" rotWithShape="1">
            <a:gsLst>
              <a:gs pos="0">
                <a:schemeClr val="tx1">
                  <a:alpha val="35000"/>
                  <a:lumMod val="90000"/>
                  <a:lumOff val="10000"/>
                </a:schemeClr>
              </a:gs>
              <a:gs pos="100000">
                <a:schemeClr val="tx1"/>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7" name="Rectangle 6"/>
          <p:cNvSpPr/>
          <p:nvPr/>
        </p:nvSpPr>
        <p:spPr>
          <a:xfrm>
            <a:off x="26894" y="2794370"/>
            <a:ext cx="3657600" cy="1239748"/>
          </a:xfrm>
          <a:prstGeom prst="rect">
            <a:avLst/>
          </a:prstGeom>
          <a:noFill/>
          <a:ln>
            <a:noFill/>
          </a:ln>
          <a:effectLst>
            <a:outerShdw blurRad="355600" dist="800100" dir="3840000" sx="200000" sy="200000" algn="ctr" rotWithShape="0">
              <a:schemeClr val="bg1">
                <a:alpha val="7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dirty="0" smtClean="0">
              <a:solidFill>
                <a:prstClr val="white"/>
              </a:solidFill>
              <a:effectLst>
                <a:outerShdw blurRad="50800" dist="38100" dir="2700000" algn="tl" rotWithShape="0">
                  <a:prstClr val="black">
                    <a:alpha val="40000"/>
                  </a:prstClr>
                </a:outerShdw>
              </a:effectLst>
              <a:latin typeface="Palatino Linotype" panose="02040502050505030304" pitchFamily="18" charset="0"/>
            </a:endParaRPr>
          </a:p>
          <a:p>
            <a:pPr algn="r"/>
            <a:endParaRPr lang="en-US" sz="2000" dirty="0">
              <a:solidFill>
                <a:prstClr val="white"/>
              </a:solidFill>
              <a:effectLst>
                <a:outerShdw blurRad="50800" dist="38100" dir="2700000" algn="tl" rotWithShape="0">
                  <a:prstClr val="black">
                    <a:alpha val="40000"/>
                  </a:prstClr>
                </a:outerShdw>
              </a:effectLst>
              <a:latin typeface="Palatino Linotype" panose="02040502050505030304" pitchFamily="18" charset="0"/>
            </a:endParaRPr>
          </a:p>
          <a:p>
            <a:pPr algn="r"/>
            <a:endParaRPr lang="en-US" sz="2000" dirty="0" smtClean="0">
              <a:solidFill>
                <a:prstClr val="white"/>
              </a:solidFill>
              <a:effectLst>
                <a:outerShdw blurRad="50800" dist="38100" dir="2700000" algn="tl" rotWithShape="0">
                  <a:prstClr val="black">
                    <a:alpha val="40000"/>
                  </a:prstClr>
                </a:outerShdw>
              </a:effectLst>
              <a:latin typeface="Palatino Linotype" panose="02040502050505030304" pitchFamily="18" charset="0"/>
            </a:endParaRPr>
          </a:p>
          <a:p>
            <a:pPr algn="r"/>
            <a:endParaRPr lang="en-US" sz="2000" dirty="0">
              <a:solidFill>
                <a:prstClr val="white"/>
              </a:solidFill>
              <a:effectLst>
                <a:outerShdw blurRad="50800" dist="38100" dir="2700000" algn="tl" rotWithShape="0">
                  <a:prstClr val="black">
                    <a:alpha val="40000"/>
                  </a:prstClr>
                </a:outerShdw>
              </a:effectLst>
              <a:latin typeface="Palatino Linotype" panose="02040502050505030304" pitchFamily="18" charset="0"/>
            </a:endParaRPr>
          </a:p>
          <a:p>
            <a:pPr algn="r"/>
            <a:endParaRPr lang="en-US" sz="2000" dirty="0" smtClean="0">
              <a:solidFill>
                <a:prstClr val="white"/>
              </a:solidFill>
              <a:effectLst>
                <a:outerShdw blurRad="50800" dist="38100" dir="2700000" algn="tl" rotWithShape="0">
                  <a:prstClr val="black">
                    <a:alpha val="40000"/>
                  </a:prstClr>
                </a:outerShdw>
              </a:effectLst>
              <a:latin typeface="Palatino Linotype" panose="02040502050505030304" pitchFamily="18" charset="0"/>
            </a:endParaRPr>
          </a:p>
          <a:p>
            <a:pPr algn="r"/>
            <a:endParaRPr lang="en-US" sz="2000" dirty="0">
              <a:solidFill>
                <a:prstClr val="white"/>
              </a:solidFill>
              <a:effectLst>
                <a:outerShdw blurRad="50800" dist="38100" dir="2700000" algn="tl" rotWithShape="0">
                  <a:prstClr val="black">
                    <a:alpha val="40000"/>
                  </a:prstClr>
                </a:outerShdw>
              </a:effectLst>
              <a:latin typeface="Palatino Linotype" panose="02040502050505030304" pitchFamily="18" charset="0"/>
            </a:endParaRPr>
          </a:p>
          <a:p>
            <a:pPr algn="r"/>
            <a:endParaRPr lang="en-US" sz="2000" dirty="0" smtClean="0">
              <a:solidFill>
                <a:prstClr val="white"/>
              </a:solidFill>
              <a:effectLst>
                <a:outerShdw blurRad="50800" dist="38100" dir="2700000" algn="tl" rotWithShape="0">
                  <a:prstClr val="black">
                    <a:alpha val="40000"/>
                  </a:prstClr>
                </a:outerShdw>
              </a:effectLst>
              <a:latin typeface="Palatino Linotype" panose="02040502050505030304" pitchFamily="18" charset="0"/>
            </a:endParaRPr>
          </a:p>
          <a:p>
            <a:pPr algn="r"/>
            <a:endParaRPr lang="en-US" sz="2000" dirty="0">
              <a:solidFill>
                <a:prstClr val="white"/>
              </a:solidFill>
              <a:effectLst>
                <a:outerShdw blurRad="50800" dist="38100" dir="2700000" algn="tl" rotWithShape="0">
                  <a:prstClr val="black">
                    <a:alpha val="40000"/>
                  </a:prstClr>
                </a:outerShdw>
              </a:effectLst>
              <a:latin typeface="Palatino Linotype" panose="02040502050505030304" pitchFamily="18" charset="0"/>
            </a:endParaRPr>
          </a:p>
          <a:p>
            <a:pPr algn="r"/>
            <a:endParaRPr lang="en-US" sz="2000" dirty="0" smtClean="0">
              <a:solidFill>
                <a:prstClr val="white"/>
              </a:solidFill>
              <a:effectLst>
                <a:outerShdw blurRad="50800" dist="38100" dir="2700000" algn="tl" rotWithShape="0">
                  <a:prstClr val="black">
                    <a:alpha val="40000"/>
                  </a:prstClr>
                </a:outerShdw>
              </a:effectLst>
              <a:latin typeface="Palatino Linotype" panose="02040502050505030304" pitchFamily="18" charset="0"/>
            </a:endParaRPr>
          </a:p>
          <a:p>
            <a:pPr algn="r"/>
            <a:endParaRPr lang="en-US" sz="2000" dirty="0">
              <a:solidFill>
                <a:prstClr val="white"/>
              </a:solidFill>
              <a:effectLst>
                <a:outerShdw blurRad="50800" dist="38100" dir="2700000" algn="tl" rotWithShape="0">
                  <a:prstClr val="black">
                    <a:alpha val="40000"/>
                  </a:prstClr>
                </a:outerShdw>
              </a:effectLst>
              <a:latin typeface="Palatino Linotype" panose="02040502050505030304" pitchFamily="18" charset="0"/>
            </a:endParaRPr>
          </a:p>
          <a:p>
            <a:pPr algn="r"/>
            <a:endParaRPr lang="en-US" sz="2000" dirty="0">
              <a:solidFill>
                <a:prstClr val="white"/>
              </a:solidFill>
              <a:effectLst>
                <a:outerShdw blurRad="50800" dist="38100" dir="2700000" algn="tl" rotWithShape="0">
                  <a:prstClr val="black">
                    <a:alpha val="40000"/>
                  </a:prstClr>
                </a:outerShdw>
              </a:effectLst>
              <a:latin typeface="Palatino Linotype" panose="02040502050505030304" pitchFamily="18" charset="0"/>
            </a:endParaRPr>
          </a:p>
          <a:p>
            <a:pPr algn="r"/>
            <a:endParaRPr lang="en-US" sz="2000" dirty="0" smtClean="0">
              <a:solidFill>
                <a:prstClr val="white"/>
              </a:solidFill>
              <a:effectLst>
                <a:outerShdw blurRad="50800" dist="38100" dir="2700000" algn="tl" rotWithShape="0">
                  <a:prstClr val="black">
                    <a:alpha val="40000"/>
                  </a:prstClr>
                </a:outerShdw>
              </a:effectLst>
              <a:latin typeface="Palatino Linotype" panose="02040502050505030304" pitchFamily="18" charset="0"/>
            </a:endParaRPr>
          </a:p>
          <a:p>
            <a:pPr algn="r"/>
            <a:endParaRPr lang="en-US" sz="2000" dirty="0">
              <a:solidFill>
                <a:prstClr val="white"/>
              </a:solidFill>
              <a:effectLst>
                <a:outerShdw blurRad="50800" dist="38100" dir="2700000" algn="tl" rotWithShape="0">
                  <a:prstClr val="black">
                    <a:alpha val="40000"/>
                  </a:prstClr>
                </a:outerShdw>
              </a:effectLst>
              <a:latin typeface="Palatino Linotype" panose="02040502050505030304" pitchFamily="18" charset="0"/>
            </a:endParaRPr>
          </a:p>
          <a:p>
            <a:pPr algn="r"/>
            <a:endParaRPr lang="en-US" sz="2000" dirty="0" smtClean="0">
              <a:solidFill>
                <a:prstClr val="white"/>
              </a:solidFill>
              <a:effectLst>
                <a:outerShdw blurRad="50800" dist="38100" dir="2700000" algn="tl" rotWithShape="0">
                  <a:prstClr val="black">
                    <a:alpha val="40000"/>
                  </a:prstClr>
                </a:outerShdw>
              </a:effectLst>
              <a:latin typeface="Palatino Linotype" panose="02040502050505030304" pitchFamily="18" charset="0"/>
            </a:endParaRPr>
          </a:p>
          <a:p>
            <a:pPr algn="r"/>
            <a:endParaRPr lang="en-US" sz="2000" dirty="0">
              <a:solidFill>
                <a:prstClr val="white"/>
              </a:solidFill>
              <a:effectLst>
                <a:outerShdw blurRad="50800" dist="38100" dir="2700000" algn="tl" rotWithShape="0">
                  <a:prstClr val="black">
                    <a:alpha val="40000"/>
                  </a:prstClr>
                </a:outerShdw>
              </a:effectLst>
              <a:latin typeface="Palatino Linotype" panose="02040502050505030304" pitchFamily="18" charset="0"/>
            </a:endParaRPr>
          </a:p>
          <a:p>
            <a:pPr algn="r"/>
            <a:endParaRPr lang="en-US" sz="2000" dirty="0" smtClean="0">
              <a:solidFill>
                <a:prstClr val="white"/>
              </a:solidFill>
              <a:effectLst>
                <a:outerShdw blurRad="50800" dist="38100" dir="2700000" algn="tl" rotWithShape="0">
                  <a:prstClr val="black">
                    <a:alpha val="40000"/>
                  </a:prstClr>
                </a:outerShdw>
              </a:effectLst>
              <a:latin typeface="Palatino Linotype" panose="02040502050505030304" pitchFamily="18" charset="0"/>
            </a:endParaRPr>
          </a:p>
          <a:p>
            <a:pPr algn="r"/>
            <a:endParaRPr lang="en-US" sz="2000" dirty="0">
              <a:solidFill>
                <a:prstClr val="white"/>
              </a:solidFill>
              <a:effectLst>
                <a:outerShdw blurRad="50800" dist="38100" dir="2700000" algn="tl" rotWithShape="0">
                  <a:prstClr val="black">
                    <a:alpha val="40000"/>
                  </a:prstClr>
                </a:outerShdw>
              </a:effectLst>
              <a:latin typeface="Palatino Linotype" panose="02040502050505030304" pitchFamily="18" charset="0"/>
            </a:endParaRPr>
          </a:p>
          <a:p>
            <a:pPr algn="r"/>
            <a:endParaRPr lang="en-US" sz="2000" dirty="0" smtClean="0">
              <a:solidFill>
                <a:prstClr val="white"/>
              </a:solidFill>
              <a:effectLst>
                <a:outerShdw blurRad="50800" dist="38100" dir="2700000" algn="tl" rotWithShape="0">
                  <a:prstClr val="black">
                    <a:alpha val="40000"/>
                  </a:prstClr>
                </a:outerShdw>
              </a:effectLst>
              <a:latin typeface="Palatino Linotype" panose="02040502050505030304" pitchFamily="18" charset="0"/>
            </a:endParaRPr>
          </a:p>
          <a:p>
            <a:pPr algn="r"/>
            <a:r>
              <a:rPr lang="en-US" sz="2000" dirty="0" smtClean="0">
                <a:solidFill>
                  <a:prstClr val="white"/>
                </a:solidFill>
                <a:effectLst>
                  <a:outerShdw blurRad="50800" dist="38100" dir="2700000" algn="tl" rotWithShape="0">
                    <a:prstClr val="black">
                      <a:alpha val="40000"/>
                    </a:prstClr>
                  </a:outerShdw>
                </a:effectLst>
                <a:latin typeface="Palatino Linotype" panose="02040502050505030304" pitchFamily="18" charset="0"/>
              </a:rPr>
              <a:t>April 28th, 2015</a:t>
            </a:r>
          </a:p>
          <a:p>
            <a:pPr algn="r"/>
            <a:r>
              <a:rPr lang="en-US" sz="2000" dirty="0" smtClean="0">
                <a:solidFill>
                  <a:prstClr val="white"/>
                </a:solidFill>
                <a:effectLst>
                  <a:outerShdw blurRad="50800" dist="38100" dir="2700000" algn="tl" rotWithShape="0">
                    <a:prstClr val="black">
                      <a:alpha val="40000"/>
                    </a:prstClr>
                  </a:outerShdw>
                </a:effectLst>
                <a:latin typeface="Palatino Linotype" panose="02040502050505030304" pitchFamily="18" charset="0"/>
              </a:rPr>
              <a:t>USMC Industry Day</a:t>
            </a:r>
            <a:endParaRPr lang="en-US" sz="2000" dirty="0">
              <a:solidFill>
                <a:prstClr val="white"/>
              </a:solidFill>
              <a:effectLst>
                <a:outerShdw blurRad="50800" dist="38100" dir="2700000" algn="tl" rotWithShape="0">
                  <a:prstClr val="black">
                    <a:alpha val="40000"/>
                  </a:prstClr>
                </a:outerShdw>
              </a:effectLst>
              <a:latin typeface="Palatino Linotype" panose="02040502050505030304" pitchFamily="18" charset="0"/>
            </a:endParaRPr>
          </a:p>
          <a:p>
            <a:pPr algn="r"/>
            <a:endParaRPr lang="en-US" sz="2000" dirty="0" smtClean="0">
              <a:solidFill>
                <a:prstClr val="white"/>
              </a:solidFill>
              <a:effectLst>
                <a:outerShdw blurRad="50800" dist="38100" dir="2700000" algn="tl" rotWithShape="0">
                  <a:prstClr val="black">
                    <a:alpha val="40000"/>
                  </a:prstClr>
                </a:outerShdw>
              </a:effectLst>
              <a:latin typeface="Palatino Linotype" panose="02040502050505030304" pitchFamily="18" charset="0"/>
            </a:endParaRPr>
          </a:p>
        </p:txBody>
      </p:sp>
      <p:sp>
        <p:nvSpPr>
          <p:cNvPr id="8" name="Rectangle 7"/>
          <p:cNvSpPr/>
          <p:nvPr/>
        </p:nvSpPr>
        <p:spPr>
          <a:xfrm>
            <a:off x="5440186" y="3910634"/>
            <a:ext cx="3657600" cy="3325905"/>
          </a:xfrm>
          <a:prstGeom prst="rect">
            <a:avLst/>
          </a:prstGeom>
          <a:noFill/>
          <a:ln>
            <a:noFill/>
          </a:ln>
          <a:effectLst>
            <a:outerShdw blurRad="355600" dist="800100" dir="3840000" sx="200000" sy="200000" algn="ctr" rotWithShape="0">
              <a:schemeClr val="bg1">
                <a:alpha val="7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prstClr val="white"/>
              </a:solidFill>
              <a:effectLst>
                <a:outerShdw blurRad="50800" dist="38100" dir="2700000" algn="tl" rotWithShape="0">
                  <a:prstClr val="black">
                    <a:alpha val="40000"/>
                  </a:prstClr>
                </a:outerShdw>
              </a:effectLst>
              <a:latin typeface="Palatino Linotype" panose="02040502050505030304" pitchFamily="18" charset="0"/>
            </a:endParaRPr>
          </a:p>
          <a:p>
            <a:endParaRPr lang="en-US" sz="2000" dirty="0" smtClean="0">
              <a:solidFill>
                <a:prstClr val="white"/>
              </a:solidFill>
              <a:effectLst>
                <a:outerShdw blurRad="50800" dist="38100" dir="2700000" algn="tl" rotWithShape="0">
                  <a:prstClr val="black">
                    <a:alpha val="40000"/>
                  </a:prstClr>
                </a:outerShdw>
              </a:effectLst>
              <a:latin typeface="Palatino Linotype" panose="02040502050505030304" pitchFamily="18" charset="0"/>
            </a:endParaRPr>
          </a:p>
          <a:p>
            <a:endParaRPr lang="en-US" sz="2000" dirty="0">
              <a:solidFill>
                <a:prstClr val="white"/>
              </a:solidFill>
              <a:effectLst>
                <a:outerShdw blurRad="50800" dist="38100" dir="2700000" algn="tl" rotWithShape="0">
                  <a:prstClr val="black">
                    <a:alpha val="40000"/>
                  </a:prstClr>
                </a:outerShdw>
              </a:effectLst>
              <a:latin typeface="Palatino Linotype" panose="02040502050505030304" pitchFamily="18" charset="0"/>
            </a:endParaRPr>
          </a:p>
          <a:p>
            <a:endParaRPr lang="en-US" sz="2000" dirty="0" smtClean="0">
              <a:solidFill>
                <a:prstClr val="white"/>
              </a:solidFill>
              <a:effectLst>
                <a:outerShdw blurRad="50800" dist="38100" dir="2700000" algn="tl" rotWithShape="0">
                  <a:prstClr val="black">
                    <a:alpha val="40000"/>
                  </a:prstClr>
                </a:outerShdw>
              </a:effectLst>
              <a:latin typeface="Palatino Linotype" panose="02040502050505030304" pitchFamily="18" charset="0"/>
            </a:endParaRPr>
          </a:p>
          <a:p>
            <a:endParaRPr lang="en-US" sz="2000" dirty="0">
              <a:solidFill>
                <a:prstClr val="white"/>
              </a:solidFill>
              <a:effectLst>
                <a:outerShdw blurRad="50800" dist="38100" dir="2700000" algn="tl" rotWithShape="0">
                  <a:prstClr val="black">
                    <a:alpha val="40000"/>
                  </a:prstClr>
                </a:outerShdw>
              </a:effectLst>
              <a:latin typeface="Palatino Linotype" panose="02040502050505030304" pitchFamily="18" charset="0"/>
            </a:endParaRPr>
          </a:p>
          <a:p>
            <a:r>
              <a:rPr lang="en-US" sz="2000" dirty="0" smtClean="0">
                <a:solidFill>
                  <a:prstClr val="white"/>
                </a:solidFill>
                <a:effectLst>
                  <a:outerShdw blurRad="50800" dist="38100" dir="2700000" algn="tl" rotWithShape="0">
                    <a:prstClr val="black">
                      <a:alpha val="40000"/>
                    </a:prstClr>
                  </a:outerShdw>
                </a:effectLst>
                <a:latin typeface="Palatino Linotype" panose="02040502050505030304" pitchFamily="18" charset="0"/>
              </a:rPr>
              <a:t>LtGen Jon M. “Dog” Davis</a:t>
            </a:r>
          </a:p>
          <a:p>
            <a:r>
              <a:rPr lang="en-US" sz="2000" dirty="0" smtClean="0">
                <a:solidFill>
                  <a:prstClr val="white"/>
                </a:solidFill>
                <a:effectLst>
                  <a:outerShdw blurRad="50800" dist="38100" dir="2700000" algn="tl" rotWithShape="0">
                    <a:prstClr val="black">
                      <a:alpha val="40000"/>
                    </a:prstClr>
                  </a:outerShdw>
                </a:effectLst>
                <a:latin typeface="Palatino Linotype" panose="02040502050505030304" pitchFamily="18" charset="0"/>
              </a:rPr>
              <a:t>Deputy Commandant for Aviation</a:t>
            </a:r>
          </a:p>
          <a:p>
            <a:endParaRPr lang="en-US" sz="2000" dirty="0">
              <a:solidFill>
                <a:prstClr val="white"/>
              </a:solidFill>
              <a:effectLst>
                <a:outerShdw blurRad="50800" dist="38100" dir="2700000" algn="tl" rotWithShape="0">
                  <a:prstClr val="black">
                    <a:alpha val="40000"/>
                  </a:prstClr>
                </a:outerShdw>
              </a:effectLst>
              <a:latin typeface="Palatino Linotype" panose="02040502050505030304" pitchFamily="18"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0424" y="4343400"/>
            <a:ext cx="1066800" cy="457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6019800"/>
            <a:ext cx="1219200" cy="38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81000"/>
            <a:ext cx="106680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9784" y="1905000"/>
            <a:ext cx="1269215" cy="633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89333" y="1299767"/>
            <a:ext cx="1257464" cy="448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89333" y="3634706"/>
            <a:ext cx="1295400" cy="47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12387"/>
          <a:stretch/>
        </p:blipFill>
        <p:spPr bwMode="auto">
          <a:xfrm>
            <a:off x="4014539" y="2871076"/>
            <a:ext cx="1174459" cy="5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50677" y="5181600"/>
            <a:ext cx="1066547" cy="54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9EA3E9D-8043-441D-9A6C-CF7AFB4A8697}"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966822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FFFFF"/>
            </a:gs>
            <a:gs pos="100000">
              <a:srgbClr val="FCDF06"/>
            </a:gs>
          </a:gsLst>
          <a:path path="rect">
            <a:fillToRect l="50000" t="50000" r="50000" b="50000"/>
          </a:path>
        </a:gradFill>
        <a:ln w="12700" cap="flat" cmpd="sng" algn="ctr">
          <a:solidFill>
            <a:srgbClr val="000000"/>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ea typeface="Arial" pitchFamily="-107" charset="0"/>
            <a:cs typeface="Arial" pitchFamily="-107" charset="0"/>
          </a:defRPr>
        </a:defPPr>
      </a:lstStyle>
    </a:spDef>
    <a:lnDef>
      <a:spPr bwMode="auto">
        <a:xfrm>
          <a:off x="0" y="0"/>
          <a:ext cx="1" cy="1"/>
        </a:xfrm>
        <a:custGeom>
          <a:avLst/>
          <a:gdLst/>
          <a:ahLst/>
          <a:cxnLst/>
          <a:rect l="0" t="0" r="0" b="0"/>
          <a:pathLst/>
        </a:custGeom>
        <a:gradFill rotWithShape="1">
          <a:gsLst>
            <a:gs pos="0">
              <a:srgbClr val="FFFFFF"/>
            </a:gs>
            <a:gs pos="100000">
              <a:srgbClr val="FCDF06"/>
            </a:gs>
          </a:gsLst>
          <a:path path="rect">
            <a:fillToRect l="50000" t="50000" r="50000" b="50000"/>
          </a:path>
        </a:gradFill>
        <a:ln w="12700" cap="flat" cmpd="sng" algn="ctr">
          <a:solidFill>
            <a:srgbClr val="000000"/>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ea typeface="Arial" pitchFamily="-107" charset="0"/>
            <a:cs typeface="Arial" pitchFamily="-107"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B8C074F483F654FB6008A294A96E8E4" ma:contentTypeVersion="0" ma:contentTypeDescription="Create a new document." ma:contentTypeScope="" ma:versionID="d902356948865a04f7da53e1313a2a4f">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6B0C52-6890-44AC-B2E7-D34DDFDC3F1B}">
  <ds:schemaRefs>
    <ds:schemaRef ds:uri="http://purl.org/dc/elements/1.1/"/>
    <ds:schemaRef ds:uri="http://purl.org/dc/dcmitype/"/>
    <ds:schemaRef ds:uri="http://purl.org/dc/term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8C6E4256-07DD-454E-A545-C8451ADEC5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42981ED-5ED0-4B44-B6C9-9DE0D2CFCF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4021</TotalTime>
  <Words>691</Words>
  <Application>Microsoft Office PowerPoint</Application>
  <PresentationFormat>On-screen Show (4:3)</PresentationFormat>
  <Paragraphs>229</Paragraphs>
  <Slides>7</Slides>
  <Notes>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7</vt:i4>
      </vt:variant>
    </vt:vector>
  </HeadingPairs>
  <TitlesOfParts>
    <vt:vector size="18" baseType="lpstr">
      <vt:lpstr>MS PGothic</vt:lpstr>
      <vt:lpstr>Arial</vt:lpstr>
      <vt:lpstr>Calibri</vt:lpstr>
      <vt:lpstr>Courier New</vt:lpstr>
      <vt:lpstr>Palatino Linotype</vt:lpstr>
      <vt:lpstr>Times New Roman</vt:lpstr>
      <vt:lpstr>Wingdings</vt:lpstr>
      <vt:lpstr>Wingdings 2</vt:lpstr>
      <vt:lpstr>Office Theme</vt:lpstr>
      <vt:lpstr>Custom Design</vt:lpstr>
      <vt:lpstr>2_Office Theme</vt:lpstr>
      <vt:lpstr>PowerPoint Presentation</vt:lpstr>
      <vt:lpstr>PowerPoint Presentation</vt:lpstr>
      <vt:lpstr>MAGTF Digital Interoperability</vt:lpstr>
      <vt:lpstr>Long Range Assault Support  Digital Interoperability</vt:lpstr>
      <vt:lpstr>PowerPoint Presentation</vt:lpstr>
      <vt:lpstr> Aviation Command &amp; Control Digital Interoperability  </vt:lpstr>
      <vt:lpstr>PowerPoint Presentation</vt:lpstr>
    </vt:vector>
  </TitlesOfParts>
  <Company>NMCI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Mauro CTR Francis A</dc:creator>
  <cp:lastModifiedBy>Leino, Richard E.</cp:lastModifiedBy>
  <cp:revision>405</cp:revision>
  <cp:lastPrinted>2015-03-24T20:40:19Z</cp:lastPrinted>
  <dcterms:created xsi:type="dcterms:W3CDTF">2014-08-07T12:16:35Z</dcterms:created>
  <dcterms:modified xsi:type="dcterms:W3CDTF">2015-04-29T21:47:13Z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0x010100DB8C074F483F654FB6008A294A96E8E4</vt:lpwstr>
  </property>
</Properties>
</file>